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85725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02954"/>
            <a:ext cx="10363200" cy="2984500"/>
          </a:xfrm>
        </p:spPr>
        <p:txBody>
          <a:bodyPr anchor="b"/>
          <a:lstStyle>
            <a:lvl1pPr algn="ctr">
              <a:defRPr sz="7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02547"/>
            <a:ext cx="9144000" cy="2069703"/>
          </a:xfrm>
        </p:spPr>
        <p:txBody>
          <a:bodyPr/>
          <a:lstStyle>
            <a:lvl1pPr marL="0" indent="0" algn="ctr">
              <a:buNone/>
              <a:defRPr sz="3000"/>
            </a:lvl1pPr>
            <a:lvl2pPr marL="571500" indent="0" algn="ctr">
              <a:buNone/>
              <a:defRPr sz="2500"/>
            </a:lvl2pPr>
            <a:lvl3pPr marL="1143000" indent="0" algn="ctr">
              <a:buNone/>
              <a:defRPr sz="2250"/>
            </a:lvl3pPr>
            <a:lvl4pPr marL="1714500" indent="0" algn="ctr">
              <a:buNone/>
              <a:defRPr sz="2000"/>
            </a:lvl4pPr>
            <a:lvl5pPr marL="2286000" indent="0" algn="ctr">
              <a:buNone/>
              <a:defRPr sz="2000"/>
            </a:lvl5pPr>
            <a:lvl6pPr marL="2857500" indent="0" algn="ctr">
              <a:buNone/>
              <a:defRPr sz="2000"/>
            </a:lvl6pPr>
            <a:lvl7pPr marL="3429000" indent="0" algn="ctr">
              <a:buNone/>
              <a:defRPr sz="2000"/>
            </a:lvl7pPr>
            <a:lvl8pPr marL="4000500" indent="0" algn="ctr">
              <a:buNone/>
              <a:defRPr sz="2000"/>
            </a:lvl8pPr>
            <a:lvl9pPr marL="45720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BB8A-F424-4B4A-9EF9-9DE0D512E322}" type="datetimeFigureOut">
              <a:rPr lang="es-ES" smtClean="0"/>
              <a:t>01/03/2016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C381-6C8B-455D-80F0-B127839191C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591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BB8A-F424-4B4A-9EF9-9DE0D512E322}" type="datetimeFigureOut">
              <a:rPr lang="es-ES" smtClean="0"/>
              <a:t>01/03/2016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C381-6C8B-455D-80F0-B127839191C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048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56406"/>
            <a:ext cx="2628900" cy="726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56406"/>
            <a:ext cx="7734300" cy="72647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BB8A-F424-4B4A-9EF9-9DE0D512E322}" type="datetimeFigureOut">
              <a:rPr lang="es-ES" smtClean="0"/>
              <a:t>01/03/2016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C381-6C8B-455D-80F0-B127839191C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666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BB8A-F424-4B4A-9EF9-9DE0D512E322}" type="datetimeFigureOut">
              <a:rPr lang="es-ES" smtClean="0"/>
              <a:t>01/03/2016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C381-6C8B-455D-80F0-B127839191C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840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137175"/>
            <a:ext cx="10515600" cy="3565921"/>
          </a:xfrm>
        </p:spPr>
        <p:txBody>
          <a:bodyPr anchor="b"/>
          <a:lstStyle>
            <a:lvl1pPr>
              <a:defRPr sz="7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736831"/>
            <a:ext cx="10515600" cy="1875234"/>
          </a:xfrm>
        </p:spPr>
        <p:txBody>
          <a:bodyPr/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  <a:lvl2pPr marL="5715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14300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3pPr>
            <a:lvl4pPr marL="1714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286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2857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429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000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4572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BB8A-F424-4B4A-9EF9-9DE0D512E322}" type="datetimeFigureOut">
              <a:rPr lang="es-ES" smtClean="0"/>
              <a:t>01/03/2016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C381-6C8B-455D-80F0-B127839191C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7059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82031"/>
            <a:ext cx="5181600" cy="54391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82031"/>
            <a:ext cx="5181600" cy="54391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BB8A-F424-4B4A-9EF9-9DE0D512E322}" type="datetimeFigureOut">
              <a:rPr lang="es-ES" smtClean="0"/>
              <a:t>01/03/2016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C381-6C8B-455D-80F0-B127839191C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986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6408"/>
            <a:ext cx="10515600" cy="16569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101454"/>
            <a:ext cx="5157787" cy="1029890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131344"/>
            <a:ext cx="5157787" cy="46057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101454"/>
            <a:ext cx="5183188" cy="1029890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131344"/>
            <a:ext cx="5183188" cy="46057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BB8A-F424-4B4A-9EF9-9DE0D512E322}" type="datetimeFigureOut">
              <a:rPr lang="es-ES" smtClean="0"/>
              <a:t>01/03/2016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C381-6C8B-455D-80F0-B127839191C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289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BB8A-F424-4B4A-9EF9-9DE0D512E322}" type="datetimeFigureOut">
              <a:rPr lang="es-ES" smtClean="0"/>
              <a:t>01/03/2016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C381-6C8B-455D-80F0-B127839191C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297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BB8A-F424-4B4A-9EF9-9DE0D512E322}" type="datetimeFigureOut">
              <a:rPr lang="es-ES" smtClean="0"/>
              <a:t>01/03/2016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C381-6C8B-455D-80F0-B127839191C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5518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1500"/>
            <a:ext cx="3932237" cy="200025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34283"/>
            <a:ext cx="6172200" cy="6092031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71750"/>
            <a:ext cx="3932237" cy="4764485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BB8A-F424-4B4A-9EF9-9DE0D512E322}" type="datetimeFigureOut">
              <a:rPr lang="es-ES" smtClean="0"/>
              <a:t>01/03/2016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C381-6C8B-455D-80F0-B127839191C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15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1500"/>
            <a:ext cx="3932237" cy="200025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34283"/>
            <a:ext cx="6172200" cy="6092031"/>
          </a:xfrm>
        </p:spPr>
        <p:txBody>
          <a:bodyPr anchor="t"/>
          <a:lstStyle>
            <a:lvl1pPr marL="0" indent="0">
              <a:buNone/>
              <a:defRPr sz="4000"/>
            </a:lvl1pPr>
            <a:lvl2pPr marL="571500" indent="0">
              <a:buNone/>
              <a:defRPr sz="3500"/>
            </a:lvl2pPr>
            <a:lvl3pPr marL="1143000" indent="0">
              <a:buNone/>
              <a:defRPr sz="3000"/>
            </a:lvl3pPr>
            <a:lvl4pPr marL="1714500" indent="0">
              <a:buNone/>
              <a:defRPr sz="2500"/>
            </a:lvl4pPr>
            <a:lvl5pPr marL="2286000" indent="0">
              <a:buNone/>
              <a:defRPr sz="2500"/>
            </a:lvl5pPr>
            <a:lvl6pPr marL="2857500" indent="0">
              <a:buNone/>
              <a:defRPr sz="2500"/>
            </a:lvl6pPr>
            <a:lvl7pPr marL="3429000" indent="0">
              <a:buNone/>
              <a:defRPr sz="2500"/>
            </a:lvl7pPr>
            <a:lvl8pPr marL="4000500" indent="0">
              <a:buNone/>
              <a:defRPr sz="2500"/>
            </a:lvl8pPr>
            <a:lvl9pPr marL="4572000" indent="0">
              <a:buNone/>
              <a:defRPr sz="2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71750"/>
            <a:ext cx="3932237" cy="4764485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BB8A-F424-4B4A-9EF9-9DE0D512E322}" type="datetimeFigureOut">
              <a:rPr lang="es-ES" smtClean="0"/>
              <a:t>01/03/2016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C381-6C8B-455D-80F0-B127839191C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857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56408"/>
            <a:ext cx="10515600" cy="1656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82031"/>
            <a:ext cx="10515600" cy="5439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945440"/>
            <a:ext cx="274320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CBB8A-F424-4B4A-9EF9-9DE0D512E322}" type="datetimeFigureOut">
              <a:rPr lang="es-ES" smtClean="0"/>
              <a:t>01/03/2016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945440"/>
            <a:ext cx="411480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945440"/>
            <a:ext cx="274320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2C381-6C8B-455D-80F0-B127839191C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184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43000" rtl="0" eaLnBrk="1" latinLnBrk="0" hangingPunct="1">
        <a:lnSpc>
          <a:spcPct val="90000"/>
        </a:lnSpc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1143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571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3143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714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286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857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57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00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72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33873" r="6008" b="33731"/>
          <a:stretch/>
        </p:blipFill>
        <p:spPr>
          <a:xfrm>
            <a:off x="-12701" y="-50800"/>
            <a:ext cx="12300801" cy="1257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2"/>
          <a:stretch/>
        </p:blipFill>
        <p:spPr>
          <a:xfrm>
            <a:off x="0" y="1130300"/>
            <a:ext cx="3139530" cy="73279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6968180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579879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907780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065711" y="308180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33494" y="418658"/>
            <a:ext cx="760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4AEDA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Home</a:t>
            </a:r>
            <a:endParaRPr lang="es-CO" b="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80994" y="418658"/>
            <a:ext cx="130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DBB"/>
                </a:solidFill>
                <a:latin typeface="Arial Rounded MT Bold" panose="020F0704030504030204" pitchFamily="34" charset="0"/>
              </a:rPr>
              <a:t>Optimise</a:t>
            </a:r>
            <a:endParaRPr lang="es-CO" sz="1400" dirty="0">
              <a:solidFill>
                <a:srgbClr val="007DBB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77237" y="418658"/>
            <a:ext cx="116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07DBB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/>
              <a:t>Scope</a:t>
            </a:r>
            <a:endParaRPr lang="es-CO" b="0" dirty="0"/>
          </a:p>
        </p:txBody>
      </p:sp>
      <p:sp>
        <p:nvSpPr>
          <p:cNvPr id="14" name="TextBox 13"/>
          <p:cNvSpPr txBox="1"/>
          <p:nvPr/>
        </p:nvSpPr>
        <p:spPr>
          <a:xfrm>
            <a:off x="4138810" y="418658"/>
            <a:ext cx="116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A7DD"/>
                </a:solidFill>
                <a:latin typeface="Arial Rounded MT Bold" panose="020F0704030504030204" pitchFamily="34" charset="0"/>
              </a:rPr>
              <a:t>Investigate</a:t>
            </a:r>
            <a:endParaRPr lang="es-CO" sz="1400" dirty="0">
              <a:solidFill>
                <a:srgbClr val="00A7DD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71150" y="418658"/>
            <a:ext cx="130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4AEDA"/>
                </a:solidFill>
                <a:latin typeface="Arial Rounded MT Bold" panose="020F0704030504030204" pitchFamily="34" charset="0"/>
              </a:rPr>
              <a:t>Explore</a:t>
            </a:r>
            <a:endParaRPr lang="es-CO" sz="1400" dirty="0">
              <a:solidFill>
                <a:srgbClr val="04AEDA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27" y="300780"/>
            <a:ext cx="651104" cy="52482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9426"/>
            <a:ext cx="12178100" cy="7230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92"/>
          <a:stretch/>
        </p:blipFill>
        <p:spPr>
          <a:xfrm>
            <a:off x="11403645" y="1206501"/>
            <a:ext cx="791117" cy="15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02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33873" r="6008" b="33731"/>
          <a:stretch/>
        </p:blipFill>
        <p:spPr>
          <a:xfrm>
            <a:off x="-12701" y="-50800"/>
            <a:ext cx="12300801" cy="12573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4026900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20103" y="418658"/>
            <a:ext cx="149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4AEDA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/>
              <a:t>Back to Home</a:t>
            </a:r>
            <a:endParaRPr lang="es-CO" b="0" dirty="0"/>
          </a:p>
        </p:txBody>
      </p:sp>
      <p:sp>
        <p:nvSpPr>
          <p:cNvPr id="7" name="TextBox 6"/>
          <p:cNvSpPr txBox="1"/>
          <p:nvPr/>
        </p:nvSpPr>
        <p:spPr>
          <a:xfrm>
            <a:off x="4096357" y="418658"/>
            <a:ext cx="116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07DBB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Scope</a:t>
            </a:r>
            <a:endParaRPr lang="es-CO" b="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8600"/>
            <a:ext cx="12192000" cy="7239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318887" y="1698246"/>
            <a:ext cx="2473944" cy="166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88699" y="1698244"/>
            <a:ext cx="368205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887385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60"/>
          <a:stretch/>
        </p:blipFill>
        <p:spPr>
          <a:xfrm>
            <a:off x="11438299" y="1206500"/>
            <a:ext cx="753701" cy="1524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27" y="300780"/>
            <a:ext cx="651104" cy="52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33873" r="6008" b="33731"/>
          <a:stretch/>
        </p:blipFill>
        <p:spPr>
          <a:xfrm>
            <a:off x="-12701" y="-50800"/>
            <a:ext cx="12300801" cy="1257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8810" y="418658"/>
            <a:ext cx="116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A7DD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Investigate</a:t>
            </a:r>
            <a:endParaRPr lang="es-CO" sz="1400" dirty="0">
              <a:solidFill>
                <a:srgbClr val="00A7DD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8600"/>
            <a:ext cx="12192000" cy="7239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4026900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20103" y="418658"/>
            <a:ext cx="149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4AEDA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/>
              <a:t>Back to Home</a:t>
            </a:r>
            <a:endParaRPr lang="es-CO" b="0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887385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9327"/>
          <a:stretch/>
        </p:blipFill>
        <p:spPr>
          <a:xfrm>
            <a:off x="11420348" y="1206500"/>
            <a:ext cx="771652" cy="15228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318887" y="1698246"/>
            <a:ext cx="2473944" cy="166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88699" y="1698244"/>
            <a:ext cx="368205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27" y="300780"/>
            <a:ext cx="651104" cy="52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5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33873" r="6008" b="33731"/>
          <a:stretch/>
        </p:blipFill>
        <p:spPr>
          <a:xfrm>
            <a:off x="-12701" y="-50800"/>
            <a:ext cx="12300801" cy="1257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01660" y="418658"/>
            <a:ext cx="130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4AEDA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Explore</a:t>
            </a:r>
            <a:endParaRPr lang="es-CO" sz="1400" dirty="0">
              <a:solidFill>
                <a:srgbClr val="04AEDA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8600"/>
            <a:ext cx="12192000" cy="7239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4026900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20103" y="418658"/>
            <a:ext cx="149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4AEDA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/>
              <a:t>Back to Home</a:t>
            </a:r>
            <a:endParaRPr lang="es-CO" b="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887385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19"/>
          <a:stretch/>
        </p:blipFill>
        <p:spPr>
          <a:xfrm>
            <a:off x="11267948" y="1206500"/>
            <a:ext cx="924052" cy="15228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318887" y="1698246"/>
            <a:ext cx="2473944" cy="166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788699" y="1698244"/>
            <a:ext cx="368205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27" y="300780"/>
            <a:ext cx="651104" cy="52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1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-1240" b="38985"/>
          <a:stretch/>
        </p:blipFill>
        <p:spPr>
          <a:xfrm rot="16200000">
            <a:off x="10955180" y="1487393"/>
            <a:ext cx="1554674" cy="9291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33873" r="6008" b="33731"/>
          <a:stretch/>
        </p:blipFill>
        <p:spPr>
          <a:xfrm>
            <a:off x="-12701" y="-50800"/>
            <a:ext cx="12300801" cy="1257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8600"/>
            <a:ext cx="12192000" cy="7239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4026900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20103" y="418658"/>
            <a:ext cx="149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4AEDA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/>
              <a:t>Back to Home</a:t>
            </a:r>
            <a:endParaRPr lang="es-CO" b="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887385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18887" y="1698246"/>
            <a:ext cx="2473944" cy="166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788699" y="1698244"/>
            <a:ext cx="368205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27" y="300780"/>
            <a:ext cx="651104" cy="52482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105778" y="418658"/>
            <a:ext cx="130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DBB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Optimise</a:t>
            </a:r>
            <a:endParaRPr lang="es-CO" sz="1400" dirty="0">
              <a:solidFill>
                <a:srgbClr val="007DBB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57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21</Words>
  <Application>Microsoft Office PowerPoint</Application>
  <PresentationFormat>Custom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Grisales, Edwin (MBBOG dp)</dc:creator>
  <cp:lastModifiedBy>Grisales, Edwin (MBBOG dp)</cp:lastModifiedBy>
  <cp:revision>4</cp:revision>
  <dcterms:created xsi:type="dcterms:W3CDTF">2016-03-01T21:09:03Z</dcterms:created>
  <dcterms:modified xsi:type="dcterms:W3CDTF">2016-03-01T21:29:34Z</dcterms:modified>
</cp:coreProperties>
</file>