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F38C5E-6767-4C1D-BD91-3ED185486D13}" v="751" dt="2019-12-03T16:07:02.027"/>
    <p1510:client id="{E6A0CEE9-71A7-4DFE-9396-E466A8B36FFB}" v="180" dt="2019-12-03T14:50:01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hyperlink" Target="https://commons.wikimedia.org/wiki/File:Soccerball_mark.svg" TargetMode="External"/><Relationship Id="rId12" Type="http://schemas.openxmlformats.org/officeDocument/2006/relationships/hyperlink" Target="https://stackoverflow.com/users/story/316503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jpeg"/><Relationship Id="rId10" Type="http://schemas.openxmlformats.org/officeDocument/2006/relationships/hyperlink" Target="http://commons.wikimedia.org/wiki/File:Video_game_controller_icon_designed_by_Maico_Amorim.svg" TargetMode="External"/><Relationship Id="rId4" Type="http://schemas.openxmlformats.org/officeDocument/2006/relationships/hyperlink" Target="https://www.flickr.com/photos/quadmod/4812869528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ilyclipart.net/clipart/category/graduation-clip-art/" TargetMode="External"/><Relationship Id="rId5" Type="http://schemas.openxmlformats.org/officeDocument/2006/relationships/image" Target="../media/image10.jpeg"/><Relationship Id="rId4" Type="http://schemas.openxmlformats.org/officeDocument/2006/relationships/hyperlink" Target="http://pleasantprogrammer.com/posts/console-keymap-switching.html" TargetMode="External"/><Relationship Id="rId9" Type="http://schemas.openxmlformats.org/officeDocument/2006/relationships/hyperlink" Target="https://myedmondsnews.com/2018/11/home-and-real-estate-weekly-what-to-negotiate-when-buying-a-hous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B3E9747-F9C7-4F4B-99FD-2BA4F4334342}"/>
              </a:ext>
            </a:extLst>
          </p:cNvPr>
          <p:cNvSpPr/>
          <p:nvPr/>
        </p:nvSpPr>
        <p:spPr>
          <a:xfrm>
            <a:off x="7764287" y="130175"/>
            <a:ext cx="2709332" cy="194733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erson wearing a suit and tie&#10;&#10;Description generated with very high confidence">
            <a:extLst>
              <a:ext uri="{FF2B5EF4-FFF2-40B4-BE49-F238E27FC236}">
                <a16:creationId xmlns="" xmlns:a16="http://schemas.microsoft.com/office/drawing/2014/main" id="{5034E801-610E-4E6A-B79E-A4732AE4B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956" y="1469588"/>
            <a:ext cx="2743200" cy="377771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="" xmlns:a16="http://schemas.microsoft.com/office/drawing/2014/main" id="{5465773B-AAA5-44B8-AE5F-F9F1C2BE26B8}"/>
              </a:ext>
            </a:extLst>
          </p:cNvPr>
          <p:cNvSpPr/>
          <p:nvPr/>
        </p:nvSpPr>
        <p:spPr>
          <a:xfrm rot="19260000">
            <a:off x="7115454" y="1770789"/>
            <a:ext cx="762000" cy="451555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EC3CEB8-4256-4E4C-9873-4E75918A0963}"/>
              </a:ext>
            </a:extLst>
          </p:cNvPr>
          <p:cNvSpPr txBox="1"/>
          <p:nvPr/>
        </p:nvSpPr>
        <p:spPr>
          <a:xfrm>
            <a:off x="7130345" y="131232"/>
            <a:ext cx="395675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 err="1">
                <a:latin typeface="Century Gothic"/>
                <a:cs typeface="Calibri"/>
              </a:rPr>
              <a:t>Andhika</a:t>
            </a:r>
            <a:r>
              <a:rPr lang="en-US" sz="3200" dirty="0">
                <a:latin typeface="Century Gothic"/>
                <a:cs typeface="Calibri"/>
              </a:rPr>
              <a:t> </a:t>
            </a:r>
            <a:r>
              <a:rPr lang="en-US" sz="3200" dirty="0" err="1">
                <a:latin typeface="Century Gothic"/>
                <a:cs typeface="Calibri"/>
              </a:rPr>
              <a:t>Andyaguna</a:t>
            </a:r>
            <a:r>
              <a:rPr lang="en-US" sz="3200" dirty="0">
                <a:latin typeface="Century Gothic"/>
                <a:cs typeface="Calibri"/>
              </a:rPr>
              <a:t> </a:t>
            </a:r>
            <a:r>
              <a:rPr lang="en-US" sz="3200" dirty="0" err="1">
                <a:latin typeface="Century Gothic"/>
                <a:cs typeface="Calibri"/>
              </a:rPr>
              <a:t>Gindrayana</a:t>
            </a:r>
            <a:endParaRPr lang="en-US" sz="3200" dirty="0">
              <a:latin typeface="Century Gothic"/>
              <a:cs typeface="Calibri"/>
            </a:endParaRPr>
          </a:p>
        </p:txBody>
      </p:sp>
      <p:pic>
        <p:nvPicPr>
          <p:cNvPr id="16" name="Picture 16" descr="A picture containing sitting, table, white, kitchen&#10;&#10;Description generated with very high confidence">
            <a:extLst>
              <a:ext uri="{FF2B5EF4-FFF2-40B4-BE49-F238E27FC236}">
                <a16:creationId xmlns="" xmlns:a16="http://schemas.microsoft.com/office/drawing/2014/main" id="{7E939C42-E7B1-4441-833D-521E620C1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823" y="780"/>
            <a:ext cx="3293532" cy="2764217"/>
          </a:xfrm>
          <a:prstGeom prst="rect">
            <a:avLst/>
          </a:prstGeom>
        </p:spPr>
      </p:pic>
      <p:sp>
        <p:nvSpPr>
          <p:cNvPr id="20" name="Arrow: Bent 19">
            <a:extLst>
              <a:ext uri="{FF2B5EF4-FFF2-40B4-BE49-F238E27FC236}">
                <a16:creationId xmlns="" xmlns:a16="http://schemas.microsoft.com/office/drawing/2014/main" id="{01A00EBC-65E9-4A65-8A37-CC713435FED7}"/>
              </a:ext>
            </a:extLst>
          </p:cNvPr>
          <p:cNvSpPr/>
          <p:nvPr/>
        </p:nvSpPr>
        <p:spPr>
          <a:xfrm flipH="1">
            <a:off x="3314898" y="916799"/>
            <a:ext cx="2723444" cy="663222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C2FB1A5-1AB7-4552-B608-36142B7907A4}"/>
              </a:ext>
            </a:extLst>
          </p:cNvPr>
          <p:cNvSpPr txBox="1"/>
          <p:nvPr/>
        </p:nvSpPr>
        <p:spPr>
          <a:xfrm>
            <a:off x="1716969" y="9831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4A61F06-1D3E-49D3-AACC-261F9B9A5401}"/>
              </a:ext>
            </a:extLst>
          </p:cNvPr>
          <p:cNvSpPr txBox="1"/>
          <p:nvPr/>
        </p:nvSpPr>
        <p:spPr>
          <a:xfrm>
            <a:off x="547512" y="5475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Oct                         1997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1E72013-2195-4F5B-A1D3-DA1715E8338C}"/>
              </a:ext>
            </a:extLst>
          </p:cNvPr>
          <p:cNvSpPr txBox="1"/>
          <p:nvPr/>
        </p:nvSpPr>
        <p:spPr>
          <a:xfrm>
            <a:off x="351720" y="2247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Kebumen</a:t>
            </a:r>
          </a:p>
        </p:txBody>
      </p:sp>
      <p:pic>
        <p:nvPicPr>
          <p:cNvPr id="2" name="Picture 2" descr="A picture containing text, map&#10;&#10;Description generated with very high confidence">
            <a:extLst>
              <a:ext uri="{FF2B5EF4-FFF2-40B4-BE49-F238E27FC236}">
                <a16:creationId xmlns="" xmlns:a16="http://schemas.microsoft.com/office/drawing/2014/main" id="{C2BF6EB0-4B51-4246-9FC5-B0C9B7E4F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0" y="2761741"/>
            <a:ext cx="3434644" cy="2195294"/>
          </a:xfrm>
          <a:prstGeom prst="rect">
            <a:avLst/>
          </a:prstGeom>
        </p:spPr>
      </p:pic>
      <p:sp>
        <p:nvSpPr>
          <p:cNvPr id="4" name="Arrow: U-Turn 3">
            <a:extLst>
              <a:ext uri="{FF2B5EF4-FFF2-40B4-BE49-F238E27FC236}">
                <a16:creationId xmlns="" xmlns:a16="http://schemas.microsoft.com/office/drawing/2014/main" id="{6D5E4752-F879-4D76-AF07-7C1EBB51A250}"/>
              </a:ext>
            </a:extLst>
          </p:cNvPr>
          <p:cNvSpPr/>
          <p:nvPr/>
        </p:nvSpPr>
        <p:spPr>
          <a:xfrm flipH="1" flipV="1">
            <a:off x="1546182" y="4880978"/>
            <a:ext cx="3527777" cy="663223"/>
          </a:xfrm>
          <a:prstGeom prst="utur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92C2D73E-6D9B-4DE7-A414-68A30C99E8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90177" y="5246406"/>
            <a:ext cx="866422" cy="796077"/>
          </a:xfrm>
          <a:prstGeom prst="rect">
            <a:avLst/>
          </a:prstGeom>
        </p:spPr>
      </p:pic>
      <p:pic>
        <p:nvPicPr>
          <p:cNvPr id="24" name="Picture 24" descr="A picture containing object, clock&#10;&#10;Description generated with very high confidence">
            <a:extLst>
              <a:ext uri="{FF2B5EF4-FFF2-40B4-BE49-F238E27FC236}">
                <a16:creationId xmlns="" xmlns:a16="http://schemas.microsoft.com/office/drawing/2014/main" id="{24758CC0-8224-42F1-B7C7-8D0DC6B39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1510" y="4549614"/>
            <a:ext cx="894645" cy="877327"/>
          </a:xfrm>
          <a:prstGeom prst="rect">
            <a:avLst/>
          </a:prstGeom>
        </p:spPr>
      </p:pic>
      <p:pic>
        <p:nvPicPr>
          <p:cNvPr id="26" name="Picture 26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40848EB7-2386-4F1F-971B-41DEC90B32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=""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421511" y="5606785"/>
            <a:ext cx="1035755" cy="851429"/>
          </a:xfrm>
          <a:prstGeom prst="rect">
            <a:avLst/>
          </a:prstGeom>
        </p:spPr>
      </p:pic>
      <p:sp>
        <p:nvSpPr>
          <p:cNvPr id="30" name="Arrow: Bent 29">
            <a:extLst>
              <a:ext uri="{FF2B5EF4-FFF2-40B4-BE49-F238E27FC236}">
                <a16:creationId xmlns="" xmlns:a16="http://schemas.microsoft.com/office/drawing/2014/main" id="{98DBD759-F5BE-4655-8F78-45A77FC447D7}"/>
              </a:ext>
            </a:extLst>
          </p:cNvPr>
          <p:cNvSpPr/>
          <p:nvPr/>
        </p:nvSpPr>
        <p:spPr>
          <a:xfrm flipV="1">
            <a:off x="5944856" y="5042534"/>
            <a:ext cx="1284110" cy="790223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5" name="Picture 3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DDF282BF-64E6-416A-B75E-67D7A7D742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=""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310510" y="2480733"/>
            <a:ext cx="1769534" cy="1769534"/>
          </a:xfrm>
          <a:prstGeom prst="rect">
            <a:avLst/>
          </a:prstGeom>
        </p:spPr>
      </p:pic>
      <p:sp>
        <p:nvSpPr>
          <p:cNvPr id="39" name="Arrow: Right 38">
            <a:extLst>
              <a:ext uri="{FF2B5EF4-FFF2-40B4-BE49-F238E27FC236}">
                <a16:creationId xmlns="" xmlns:a16="http://schemas.microsoft.com/office/drawing/2014/main" id="{983182C9-D044-4C88-A54E-8B8649BDEC78}"/>
              </a:ext>
            </a:extLst>
          </p:cNvPr>
          <p:cNvSpPr/>
          <p:nvPr/>
        </p:nvSpPr>
        <p:spPr>
          <a:xfrm>
            <a:off x="7825768" y="3190211"/>
            <a:ext cx="973666" cy="47977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4" grpId="0"/>
      <p:bldP spid="20" grpId="0" animBg="1"/>
      <p:bldP spid="21" grpId="0"/>
      <p:bldP spid="22" grpId="0"/>
      <p:bldP spid="23" grpId="0"/>
      <p:bldP spid="4" grpId="0" animBg="1"/>
      <p:bldP spid="30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or: Curved 3">
            <a:extLst>
              <a:ext uri="{FF2B5EF4-FFF2-40B4-BE49-F238E27FC236}">
                <a16:creationId xmlns="" xmlns:a16="http://schemas.microsoft.com/office/drawing/2014/main" id="{82FBABA7-3EEA-4805-8A59-060A10CF6F37}"/>
              </a:ext>
            </a:extLst>
          </p:cNvPr>
          <p:cNvCxnSpPr/>
          <p:nvPr/>
        </p:nvCxnSpPr>
        <p:spPr>
          <a:xfrm flipH="1">
            <a:off x="1557865" y="1715910"/>
            <a:ext cx="2514600" cy="4018844"/>
          </a:xfrm>
          <a:prstGeom prst="curved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="" xmlns:a16="http://schemas.microsoft.com/office/drawing/2014/main" id="{7A7ADDFB-ABD4-4A1C-ABA6-7FDDAEB1E96B}"/>
              </a:ext>
            </a:extLst>
          </p:cNvPr>
          <p:cNvSpPr/>
          <p:nvPr/>
        </p:nvSpPr>
        <p:spPr>
          <a:xfrm>
            <a:off x="1252007" y="5626452"/>
            <a:ext cx="310445" cy="3245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00136B4-46E8-4222-8374-3EAF4A8A8C87}"/>
              </a:ext>
            </a:extLst>
          </p:cNvPr>
          <p:cNvSpPr txBox="1"/>
          <p:nvPr/>
        </p:nvSpPr>
        <p:spPr>
          <a:xfrm>
            <a:off x="1143706" y="59555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2019</a:t>
            </a:r>
          </a:p>
        </p:txBody>
      </p:sp>
      <p:pic>
        <p:nvPicPr>
          <p:cNvPr id="7" name="Picture 7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73556391-C7DE-4CE6-B9F3-532003DA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63" y="4673599"/>
            <a:ext cx="442674" cy="86924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A6A08092-6A6F-4A9C-972D-4C772D76A53D}"/>
              </a:ext>
            </a:extLst>
          </p:cNvPr>
          <p:cNvSpPr/>
          <p:nvPr/>
        </p:nvSpPr>
        <p:spPr>
          <a:xfrm>
            <a:off x="4046007" y="1548341"/>
            <a:ext cx="310445" cy="3245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874901B-FF07-4405-8D46-3092C851D54E}"/>
              </a:ext>
            </a:extLst>
          </p:cNvPr>
          <p:cNvSpPr txBox="1"/>
          <p:nvPr/>
        </p:nvSpPr>
        <p:spPr>
          <a:xfrm>
            <a:off x="4050595" y="18774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2020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D81D8D77-1548-44CE-AAF4-9E63301C265B}"/>
              </a:ext>
            </a:extLst>
          </p:cNvPr>
          <p:cNvCxnSpPr/>
          <p:nvPr/>
        </p:nvCxnSpPr>
        <p:spPr>
          <a:xfrm>
            <a:off x="3428646" y="1650646"/>
            <a:ext cx="211667" cy="21166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20E6DFA-EEBE-4FC4-86FA-5A6D381A10CE}"/>
              </a:ext>
            </a:extLst>
          </p:cNvPr>
          <p:cNvSpPr txBox="1"/>
          <p:nvPr/>
        </p:nvSpPr>
        <p:spPr>
          <a:xfrm>
            <a:off x="1852789" y="822677"/>
            <a:ext cx="17430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Desember</a:t>
            </a:r>
            <a:r>
              <a:rPr lang="en-US" dirty="0"/>
              <a:t> 2019, </a:t>
            </a:r>
            <a:r>
              <a:rPr lang="en-US" dirty="0" err="1"/>
              <a:t>Mengikuti</a:t>
            </a:r>
            <a:r>
              <a:rPr lang="en-US" dirty="0"/>
              <a:t> program </a:t>
            </a:r>
            <a:r>
              <a:rPr lang="en-US" dirty="0" err="1"/>
              <a:t>ShiftED</a:t>
            </a:r>
            <a:r>
              <a:rPr lang="en-US" dirty="0"/>
              <a:t> BTPN Syariah</a:t>
            </a:r>
            <a:endParaRPr lang="en-US" dirty="0">
              <a:cs typeface="Calibri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="" xmlns:a16="http://schemas.microsoft.com/office/drawing/2014/main" id="{66785F96-F859-4516-833D-F0FE7DC6F123}"/>
              </a:ext>
            </a:extLst>
          </p:cNvPr>
          <p:cNvCxnSpPr/>
          <p:nvPr/>
        </p:nvCxnSpPr>
        <p:spPr>
          <a:xfrm>
            <a:off x="4351865" y="1713088"/>
            <a:ext cx="2438400" cy="4230509"/>
          </a:xfrm>
          <a:prstGeom prst="curved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C4B70C21-BED3-42F1-97B1-B96FD82A69A5}"/>
              </a:ext>
            </a:extLst>
          </p:cNvPr>
          <p:cNvCxnSpPr>
            <a:cxnSpLocks/>
          </p:cNvCxnSpPr>
          <p:nvPr/>
        </p:nvCxnSpPr>
        <p:spPr>
          <a:xfrm flipH="1">
            <a:off x="5051424" y="1946979"/>
            <a:ext cx="268111" cy="183447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80232E8-1AC8-4853-B8B2-29092B26F310}"/>
              </a:ext>
            </a:extLst>
          </p:cNvPr>
          <p:cNvSpPr txBox="1"/>
          <p:nvPr/>
        </p:nvSpPr>
        <p:spPr>
          <a:xfrm>
            <a:off x="5352345" y="171167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Februari</a:t>
            </a:r>
            <a:r>
              <a:rPr lang="en-US" dirty="0">
                <a:cs typeface="Calibri"/>
              </a:rPr>
              <a:t> 2020, Lulus </a:t>
            </a:r>
            <a:r>
              <a:rPr lang="en-US" dirty="0" err="1">
                <a:cs typeface="Calibri"/>
              </a:rPr>
              <a:t>dari</a:t>
            </a:r>
            <a:r>
              <a:rPr lang="en-US" dirty="0">
                <a:cs typeface="Calibri"/>
              </a:rPr>
              <a:t> G2Academy </a:t>
            </a:r>
            <a:r>
              <a:rPr lang="en-US" dirty="0" err="1">
                <a:cs typeface="Calibri"/>
              </a:rPr>
              <a:t>dengan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nilai</a:t>
            </a:r>
            <a:r>
              <a:rPr lang="en-US" dirty="0">
                <a:cs typeface="Calibri"/>
              </a:rPr>
              <a:t> yang </a:t>
            </a:r>
            <a:r>
              <a:rPr lang="en-US" dirty="0" err="1">
                <a:cs typeface="Calibri"/>
              </a:rPr>
              <a:t>baik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37F0513D-6E44-4396-BFB3-6B827CD9AFB5}"/>
              </a:ext>
            </a:extLst>
          </p:cNvPr>
          <p:cNvSpPr/>
          <p:nvPr/>
        </p:nvSpPr>
        <p:spPr>
          <a:xfrm>
            <a:off x="6727118" y="5781674"/>
            <a:ext cx="310445" cy="3245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C3C0ECF-F2D8-412E-ADC2-DDBC5315F182}"/>
              </a:ext>
            </a:extLst>
          </p:cNvPr>
          <p:cNvSpPr txBox="1"/>
          <p:nvPr/>
        </p:nvSpPr>
        <p:spPr>
          <a:xfrm>
            <a:off x="6604706" y="6110815"/>
            <a:ext cx="8664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2021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1C57CDFE-4277-4592-9248-1EB3FF751C3F}"/>
              </a:ext>
            </a:extLst>
          </p:cNvPr>
          <p:cNvCxnSpPr>
            <a:cxnSpLocks/>
          </p:cNvCxnSpPr>
          <p:nvPr/>
        </p:nvCxnSpPr>
        <p:spPr>
          <a:xfrm flipH="1">
            <a:off x="5855757" y="5531201"/>
            <a:ext cx="268111" cy="183447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6E40C2C-359B-4D90-AA52-7E789CCADE0E}"/>
              </a:ext>
            </a:extLst>
          </p:cNvPr>
          <p:cNvSpPr txBox="1"/>
          <p:nvPr/>
        </p:nvSpPr>
        <p:spPr>
          <a:xfrm>
            <a:off x="3122789" y="5549900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Desember</a:t>
            </a:r>
            <a:r>
              <a:rPr lang="en-US" dirty="0">
                <a:cs typeface="Calibri"/>
              </a:rPr>
              <a:t> 2020, </a:t>
            </a:r>
            <a:r>
              <a:rPr lang="en-US" dirty="0" err="1">
                <a:cs typeface="Calibri"/>
              </a:rPr>
              <a:t>Mendapat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kontrak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baru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dari</a:t>
            </a:r>
            <a:r>
              <a:rPr lang="en-US" dirty="0">
                <a:cs typeface="Calibri"/>
              </a:rPr>
              <a:t> BTPN Syariah </a:t>
            </a:r>
            <a:r>
              <a:rPr lang="en-US" dirty="0" err="1">
                <a:cs typeface="Calibri"/>
              </a:rPr>
              <a:t>sebagai</a:t>
            </a:r>
            <a:r>
              <a:rPr lang="en-US" dirty="0">
                <a:cs typeface="Calibri"/>
              </a:rPr>
              <a:t> Front-end Developer</a:t>
            </a:r>
          </a:p>
        </p:txBody>
      </p:sp>
      <p:pic>
        <p:nvPicPr>
          <p:cNvPr id="21" name="Picture 21" descr="A drawing of a person&#10;&#10;Description generated with high confidence">
            <a:extLst>
              <a:ext uri="{FF2B5EF4-FFF2-40B4-BE49-F238E27FC236}">
                <a16:creationId xmlns="" xmlns:a16="http://schemas.microsoft.com/office/drawing/2014/main" id="{A4DBDAAB-40BC-4FD4-A9B1-C437F72CE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1132" y="445911"/>
            <a:ext cx="1323623" cy="1394178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="" xmlns:a16="http://schemas.microsoft.com/office/drawing/2014/main" id="{608125D8-542B-463F-88CF-83AC56A89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875953" y="256823"/>
            <a:ext cx="1089204" cy="1560688"/>
          </a:xfrm>
          <a:prstGeom prst="rect">
            <a:avLst/>
          </a:prstGeom>
        </p:spPr>
      </p:pic>
      <p:cxnSp>
        <p:nvCxnSpPr>
          <p:cNvPr id="30" name="Connector: Curved 29">
            <a:extLst>
              <a:ext uri="{FF2B5EF4-FFF2-40B4-BE49-F238E27FC236}">
                <a16:creationId xmlns="" xmlns:a16="http://schemas.microsoft.com/office/drawing/2014/main" id="{19C83B6F-5A54-4FFC-BCB9-8D10BBAAEE08}"/>
              </a:ext>
            </a:extLst>
          </p:cNvPr>
          <p:cNvCxnSpPr/>
          <p:nvPr/>
        </p:nvCxnSpPr>
        <p:spPr>
          <a:xfrm flipH="1">
            <a:off x="7041442" y="1569154"/>
            <a:ext cx="2796822" cy="4385731"/>
          </a:xfrm>
          <a:prstGeom prst="curved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1" name="Picture 31" descr="A picture containing knife&#10;&#10;Description generated with very high confidence">
            <a:extLst>
              <a:ext uri="{FF2B5EF4-FFF2-40B4-BE49-F238E27FC236}">
                <a16:creationId xmlns="" xmlns:a16="http://schemas.microsoft.com/office/drawing/2014/main" id="{4B8EBFB2-D5DE-4269-9A18-105D476A2F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5511" y="4138563"/>
            <a:ext cx="1303866" cy="1403096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="" xmlns:a16="http://schemas.microsoft.com/office/drawing/2014/main" id="{C207135C-D764-45C4-A33A-D2C2A7DB0EF4}"/>
              </a:ext>
            </a:extLst>
          </p:cNvPr>
          <p:cNvSpPr/>
          <p:nvPr/>
        </p:nvSpPr>
        <p:spPr>
          <a:xfrm>
            <a:off x="9761007" y="1435452"/>
            <a:ext cx="310445" cy="3245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4F0629C-A7DC-47DC-A2D1-EF5AFE0A37C7}"/>
              </a:ext>
            </a:extLst>
          </p:cNvPr>
          <p:cNvSpPr txBox="1"/>
          <p:nvPr/>
        </p:nvSpPr>
        <p:spPr>
          <a:xfrm>
            <a:off x="9638595" y="1764593"/>
            <a:ext cx="8664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2022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485CB51-4BC5-480D-9ADF-2D93966EC869}"/>
              </a:ext>
            </a:extLst>
          </p:cNvPr>
          <p:cNvSpPr txBox="1"/>
          <p:nvPr/>
        </p:nvSpPr>
        <p:spPr>
          <a:xfrm>
            <a:off x="9190567" y="2177344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2022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Menjadi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pegawai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tetap</a:t>
            </a:r>
            <a:r>
              <a:rPr lang="en-US" dirty="0" smtClean="0">
                <a:cs typeface="Calibri"/>
              </a:rPr>
              <a:t> di BTPN </a:t>
            </a:r>
            <a:r>
              <a:rPr lang="en-US" dirty="0" err="1" smtClean="0">
                <a:cs typeface="Calibri"/>
              </a:rPr>
              <a:t>Syariah</a:t>
            </a:r>
            <a:r>
              <a:rPr lang="en-US" dirty="0" smtClean="0">
                <a:cs typeface="Calibri"/>
              </a:rPr>
              <a:t> </a:t>
            </a:r>
            <a:r>
              <a:rPr lang="en-US" smtClean="0">
                <a:cs typeface="Calibri"/>
              </a:rPr>
              <a:t>dan </a:t>
            </a:r>
            <a:r>
              <a:rPr lang="en-US" dirty="0" err="1">
                <a:cs typeface="Calibri"/>
              </a:rPr>
              <a:t>Membeli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rumah</a:t>
            </a:r>
            <a:r>
              <a:rPr lang="en-US" dirty="0">
                <a:cs typeface="Calibri"/>
              </a:rPr>
              <a:t> </a:t>
            </a:r>
          </a:p>
        </p:txBody>
      </p:sp>
      <p:pic>
        <p:nvPicPr>
          <p:cNvPr id="37" name="Picture 37" descr="A picture containing yellow, orange, white, front&#10;&#10;Description generated with very high confidence">
            <a:extLst>
              <a:ext uri="{FF2B5EF4-FFF2-40B4-BE49-F238E27FC236}">
                <a16:creationId xmlns="" xmlns:a16="http://schemas.microsoft.com/office/drawing/2014/main" id="{2FD429BF-1B46-455F-A9F2-DA1982230B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=""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338732" y="3775779"/>
            <a:ext cx="1981201" cy="19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8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23E-6 -1.11111E-6 C 0.00977 -0.01505 0.01432 -0.02384 0.02214 -0.03796 C 0.02475 -0.04259 0.02553 -0.04977 0.028 -0.05463 C 0.0293 -0.05717 0.03139 -0.05833 0.03269 -0.06111 C 0.0353 -0.0662 0.03972 -0.07778 0.03972 -0.07755 C 0.0409 -0.08565 0.04181 -0.09537 0.04324 -0.10301 C 0.04559 -0.11597 0.04546 -0.10671 0.04676 -0.11782 C 0.04923 -0.13819 0.0508 -0.15139 0.05379 -0.17037 C 0.05418 -0.17801 0.05379 -0.18588 0.05497 -0.19352 C 0.05575 -0.19838 0.05874 -0.20116 0.05965 -0.20602 C 0.06265 -0.22199 0.06005 -0.2162 0.06669 -0.225 C 0.06994 -0.24282 0.06447 -0.2162 0.07255 -0.23958 C 0.0762 -0.25046 0.07984 -0.27315 0.0818 -0.2838 C 0.08219 -0.29167 0.08232 -0.2993 0.08297 -0.30694 C 0.08349 -0.3125 0.08532 -0.32384 0.08532 -0.32361 C 0.0861 -0.34097 0.08766 -0.38055 0.09 -0.39305 C 0.09157 -0.40185 0.09066 -0.40694 0.09587 -0.40995 C 0.09899 -0.42662 0.10629 -0.43912 0.11111 -0.45417 C 0.1158 -0.46898 0.12101 -0.48542 0.12752 -0.49838 C 0.13325 -0.50972 0.13937 -0.52014 0.14497 -0.53194 C 0.14979 -0.54167 0.15396 -0.55463 0.15787 -0.56551 C 0.15943 -0.56991 0.16034 -0.57639 0.16256 -0.58032 C 0.17103 -0.59537 0.18236 -0.61065 0.19421 -0.61597 C 0.20216 -0.62569 0.21401 -0.62222 0.22352 -0.62662 C 0.24606 -0.62361 0.25856 -0.62361 0.27849 -0.6118 C 0.28969 -0.60509 0.29855 -0.59074 0.30988 -0.58657 C 0.31223 -0.58403 0.3147 -0.58287 0.31705 -0.58032 C 0.322 -0.57454 0.32486 -0.56713 0.33098 -0.56342 C 0.33229 -0.56134 0.33333 -0.5588 0.33463 -0.55717 C 0.33606 -0.55532 0.33802 -0.55509 0.33932 -0.55301 C 0.3418 -0.54907 0.34284 -0.54236 0.34518 -0.53819 C 0.35352 -0.52315 0.34323 -0.54861 0.35222 -0.52569 C 0.35638 -0.51435 0.36094 -0.50324 0.36498 -0.4919 C 0.36785 -0.48472 0.36902 -0.47801 0.37332 -0.47315 C 0.37553 -0.46065 0.37658 -0.44722 0.37918 -0.43518 C 0.38179 -0.42338 0.38504 -0.40833 0.38595 -0.39537 C 0.38726 -0.38449 0.38739 -0.37685 0.39064 -0.36805 C 0.39142 -0.35741 0.39234 -0.34838 0.39429 -0.33842 C 0.3952 -0.32315 0.39611 -0.30903 0.39898 -0.29444 C 0.40393 -0.23148 0.39729 -0.31875 0.40119 -0.14514 C 0.40158 -0.12523 0.40706 -0.10092 0.4107 -0.08194 C 0.41161 -0.06713 0.41253 -0.05023 0.41526 -0.03588 C 0.41748 -0.02454 0.42099 -0.01481 0.4236 -0.00417 C 0.42777 0.01227 0.42308 0.00509 0.42946 0.0125 C 0.43571 0.0294 0.42751 0.00903 0.43532 0.02315 C 0.43636 0.025 0.43662 0.02755 0.43767 0.0294 C 0.44288 0.03866 0.45447 0.04028 0.46111 0.04213 C 0.483 0.03843 0.48977 0.03958 0.50436 0.00833 C 0.50631 0.00417 0.50853 0.00046 0.51022 -0.00417 C 0.51999 -0.03148 0.51035 -0.01296 0.51843 -0.02731 C 0.52077 -0.03981 0.52572 -0.04954 0.52898 -0.06111 C 0.5321 -0.07222 0.53158 -0.08518 0.53484 -0.09676 C 0.53732 -0.13796 0.53771 -0.19722 0.54643 -0.2419 C 0.54982 -0.25926 0.55347 -0.27685 0.55698 -0.29444 C 0.55881 -0.30417 0.56285 -0.32384 0.56285 -0.32361 C 0.56415 -0.35208 0.56662 -0.38009 0.56871 -0.40787 C 0.57222 -0.45301 0.57405 -0.49861 0.58968 -0.53611 C 0.59137 -0.54861 0.59554 -0.56065 0.59919 -0.57176 C 0.60218 -0.58125 0.60362 -0.5912 0.60857 -0.59699 C 0.61274 -0.6081 0.61886 -0.61898 0.62589 -0.62222 C 0.63501 -0.6331 0.64582 -0.63842 0.65637 -0.6412 C 0.66262 -0.64491 0.66901 -0.64583 0.67526 -0.64954 C 0.68281 -0.64792 0.69011 -0.6456 0.6974 -0.64329 C 0.68321 -0.62384 0.67031 -0.60046 0.65533 -0.58241 C 0.65259 -0.56759 0.65676 -0.58495 0.64947 -0.57176 C 0.63566 -0.54745 0.65129 -0.5669 0.64113 -0.55509 C 0.63931 -0.54815 0.63774 -0.54051 0.6354 -0.53403 C 0.63462 -0.53194 0.63371 -0.53009 0.63306 -0.52778 C 0.63253 -0.52592 0.63058 -0.5213 0.63175 -0.5213 C 0.63332 -0.5213 0.63332 -0.52592 0.63423 -0.52778 C 0.64387 -0.54838 0.63201 -0.52176 0.64113 -0.53819 C 0.64387 -0.54282 0.64582 -0.54815 0.6483 -0.55301 C 0.65377 -0.56389 0.66249 -0.56991 0.66692 -0.58241 C 0.67161 -0.59467 0.67786 -0.60393 0.68347 -0.61389 " pathEditMode="relative" rAng="0" ptsTypes="fffffffffffffffffffffffffffffffffffffffffffffffffffffffffffffffffffffffffA">
                                      <p:cBhvr>
                                        <p:cTn id="7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70" y="-3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0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2019 – 2020 	: </a:t>
            </a:r>
            <a:r>
              <a:rPr lang="en-US" dirty="0" err="1" smtClean="0"/>
              <a:t>Mengikuti</a:t>
            </a:r>
            <a:r>
              <a:rPr lang="en-US" dirty="0" smtClean="0"/>
              <a:t> program </a:t>
            </a:r>
            <a:r>
              <a:rPr lang="en-US" dirty="0" err="1" smtClean="0"/>
              <a:t>shiftED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karir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2020 – 2021	: Lulus </a:t>
            </a:r>
            <a:r>
              <a:rPr lang="en-US" dirty="0" err="1" smtClean="0"/>
              <a:t>dari</a:t>
            </a:r>
            <a:r>
              <a:rPr lang="en-US" dirty="0" smtClean="0"/>
              <a:t> G2Academy </a:t>
            </a:r>
            <a:r>
              <a:rPr lang="en-US" dirty="0" err="1" smtClean="0"/>
              <a:t>dengan</a:t>
            </a:r>
            <a:r>
              <a:rPr lang="en-US" dirty="0" smtClean="0"/>
              <a:t> modal </a:t>
            </a:r>
            <a:r>
              <a:rPr lang="en-US" dirty="0" err="1" smtClean="0"/>
              <a:t>ilmu</a:t>
            </a:r>
            <a:r>
              <a:rPr lang="en-US" dirty="0" smtClean="0"/>
              <a:t> yang 				 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dinas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BTPN 			  </a:t>
            </a:r>
            <a:r>
              <a:rPr lang="en-US" dirty="0" err="1" smtClean="0"/>
              <a:t>Syariah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front-end Developer.</a:t>
            </a:r>
          </a:p>
          <a:p>
            <a:r>
              <a:rPr lang="en-US" dirty="0" smtClean="0"/>
              <a:t>2021 – 2022	: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di BTPN </a:t>
            </a:r>
            <a:r>
              <a:rPr lang="en-US" dirty="0" err="1" smtClean="0"/>
              <a:t>Syariah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					  </a:t>
            </a:r>
            <a:r>
              <a:rPr lang="en-US" dirty="0" err="1" smtClean="0"/>
              <a:t>menabung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2022		: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BTPN </a:t>
            </a:r>
            <a:r>
              <a:rPr lang="en-US" dirty="0" err="1" smtClean="0"/>
              <a:t>Syariah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					 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67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55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DESKRIPSI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btpnsshifted</cp:lastModifiedBy>
  <cp:revision>389</cp:revision>
  <dcterms:created xsi:type="dcterms:W3CDTF">2013-07-15T20:26:40Z</dcterms:created>
  <dcterms:modified xsi:type="dcterms:W3CDTF">2019-12-04T14:24:38Z</dcterms:modified>
</cp:coreProperties>
</file>