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2EC21-EB39-48AC-87EA-E7162D5067E7}" type="datetimeFigureOut">
              <a:rPr lang="id-ID" smtClean="0"/>
              <a:t>05/05/2017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315151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2EC21-EB39-48AC-87EA-E7162D5067E7}" type="datetimeFigureOut">
              <a:rPr lang="id-ID" smtClean="0"/>
              <a:t>05/05/2017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44080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2EC21-EB39-48AC-87EA-E7162D5067E7}" type="datetimeFigureOut">
              <a:rPr lang="id-ID" smtClean="0"/>
              <a:t>05/05/2017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599189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2EC21-EB39-48AC-87EA-E7162D5067E7}" type="datetimeFigureOut">
              <a:rPr lang="id-ID" smtClean="0"/>
              <a:t>05/05/2017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CCBCAFD-5A34-483B-A204-AA5802BE4D15}" type="slidenum">
              <a:rPr lang="id-ID" smtClean="0"/>
              <a:t>‹#›</a:t>
            </a:fld>
            <a:endParaRPr lang="id-ID"/>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313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2EC21-EB39-48AC-87EA-E7162D5067E7}" type="datetimeFigureOut">
              <a:rPr lang="id-ID" smtClean="0"/>
              <a:t>05/05/2017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3471151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4F2EC21-EB39-48AC-87EA-E7162D5067E7}" type="datetimeFigureOut">
              <a:rPr lang="id-ID" smtClean="0"/>
              <a:t>05/05/2017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4073564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4F2EC21-EB39-48AC-87EA-E7162D5067E7}" type="datetimeFigureOut">
              <a:rPr lang="id-ID" smtClean="0"/>
              <a:t>05/05/2017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3976968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2EC21-EB39-48AC-87EA-E7162D5067E7}" type="datetimeFigureOut">
              <a:rPr lang="id-ID" smtClean="0"/>
              <a:t>05/05/2017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670350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2EC21-EB39-48AC-87EA-E7162D5067E7}" type="datetimeFigureOut">
              <a:rPr lang="id-ID" smtClean="0"/>
              <a:t>05/05/2017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279749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2EC21-EB39-48AC-87EA-E7162D5067E7}" type="datetimeFigureOut">
              <a:rPr lang="id-ID" smtClean="0"/>
              <a:t>05/05/2017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37090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F2EC21-EB39-48AC-87EA-E7162D5067E7}" type="datetimeFigureOut">
              <a:rPr lang="id-ID" smtClean="0"/>
              <a:t>05/05/2017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235203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2EC21-EB39-48AC-87EA-E7162D5067E7}" type="datetimeFigureOut">
              <a:rPr lang="id-ID" smtClean="0"/>
              <a:t>05/05/2017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406249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2EC21-EB39-48AC-87EA-E7162D5067E7}" type="datetimeFigureOut">
              <a:rPr lang="id-ID" smtClean="0"/>
              <a:t>05/05/2017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323059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2EC21-EB39-48AC-87EA-E7162D5067E7}" type="datetimeFigureOut">
              <a:rPr lang="id-ID" smtClean="0"/>
              <a:t>05/05/2017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388311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4F2EC21-EB39-48AC-87EA-E7162D5067E7}" type="datetimeFigureOut">
              <a:rPr lang="id-ID" smtClean="0"/>
              <a:t>05/05/2017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308314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2EC21-EB39-48AC-87EA-E7162D5067E7}" type="datetimeFigureOut">
              <a:rPr lang="id-ID" smtClean="0"/>
              <a:t>05/05/2017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281699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2EC21-EB39-48AC-87EA-E7162D5067E7}" type="datetimeFigureOut">
              <a:rPr lang="id-ID" smtClean="0"/>
              <a:t>05/05/2017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CCBCAFD-5A34-483B-A204-AA5802BE4D15}" type="slidenum">
              <a:rPr lang="id-ID" smtClean="0"/>
              <a:t>‹#›</a:t>
            </a:fld>
            <a:endParaRPr lang="id-ID"/>
          </a:p>
        </p:txBody>
      </p:sp>
    </p:spTree>
    <p:extLst>
      <p:ext uri="{BB962C8B-B14F-4D97-AF65-F5344CB8AC3E}">
        <p14:creationId xmlns:p14="http://schemas.microsoft.com/office/powerpoint/2010/main" val="311381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4F2EC21-EB39-48AC-87EA-E7162D5067E7}" type="datetimeFigureOut">
              <a:rPr lang="id-ID" smtClean="0"/>
              <a:t>05/05/2017</a:t>
            </a:fld>
            <a:endParaRPr lang="id-ID"/>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id-ID"/>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CCBCAFD-5A34-483B-A204-AA5802BE4D15}" type="slidenum">
              <a:rPr lang="id-ID" smtClean="0"/>
              <a:t>‹#›</a:t>
            </a:fld>
            <a:endParaRPr lang="id-ID"/>
          </a:p>
        </p:txBody>
      </p:sp>
    </p:spTree>
    <p:extLst>
      <p:ext uri="{BB962C8B-B14F-4D97-AF65-F5344CB8AC3E}">
        <p14:creationId xmlns:p14="http://schemas.microsoft.com/office/powerpoint/2010/main" val="298222109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id-ID" sz="4800" dirty="0"/>
              <a:t>TUBES PROGWEB</a:t>
            </a:r>
          </a:p>
        </p:txBody>
      </p:sp>
      <p:sp>
        <p:nvSpPr>
          <p:cNvPr id="6" name="TextBox 5"/>
          <p:cNvSpPr txBox="1"/>
          <p:nvPr/>
        </p:nvSpPr>
        <p:spPr>
          <a:xfrm>
            <a:off x="3369531" y="2992222"/>
            <a:ext cx="5877339" cy="1015663"/>
          </a:xfrm>
          <a:prstGeom prst="rect">
            <a:avLst/>
          </a:prstGeom>
          <a:noFill/>
        </p:spPr>
        <p:txBody>
          <a:bodyPr wrap="square" rtlCol="0">
            <a:spAutoFit/>
          </a:bodyPr>
          <a:lstStyle/>
          <a:p>
            <a:r>
              <a:rPr lang="id-ID" sz="6000" dirty="0"/>
              <a:t>APLIKASI QUMA</a:t>
            </a:r>
          </a:p>
        </p:txBody>
      </p:sp>
    </p:spTree>
    <p:extLst>
      <p:ext uri="{BB962C8B-B14F-4D97-AF65-F5344CB8AC3E}">
        <p14:creationId xmlns:p14="http://schemas.microsoft.com/office/powerpoint/2010/main" val="2724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Bold programming</a:t>
            </a:r>
          </a:p>
        </p:txBody>
      </p:sp>
      <p:sp>
        <p:nvSpPr>
          <p:cNvPr id="3" name="Content Placeholder 2"/>
          <p:cNvSpPr>
            <a:spLocks noGrp="1"/>
          </p:cNvSpPr>
          <p:nvPr>
            <p:ph sz="quarter" idx="13"/>
          </p:nvPr>
        </p:nvSpPr>
        <p:spPr/>
        <p:txBody>
          <a:bodyPr/>
          <a:lstStyle/>
          <a:p>
            <a:r>
              <a:rPr lang="id-ID" sz="2800" b="1" dirty="0"/>
              <a:t>Anggota</a:t>
            </a:r>
          </a:p>
          <a:p>
            <a:r>
              <a:rPr lang="id-ID" dirty="0"/>
              <a:t>- andhika effendy (6706150031)</a:t>
            </a:r>
          </a:p>
          <a:p>
            <a:r>
              <a:rPr lang="id-ID" dirty="0"/>
              <a:t>- william jordan h (6706150027)</a:t>
            </a:r>
          </a:p>
          <a:p>
            <a:r>
              <a:rPr lang="id-ID" dirty="0"/>
              <a:t>- kristian surbakti (6706150043)</a:t>
            </a:r>
          </a:p>
        </p:txBody>
      </p:sp>
    </p:spTree>
    <p:extLst>
      <p:ext uri="{BB962C8B-B14F-4D97-AF65-F5344CB8AC3E}">
        <p14:creationId xmlns:p14="http://schemas.microsoft.com/office/powerpoint/2010/main" val="180959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sistem</a:t>
            </a:r>
          </a:p>
        </p:txBody>
      </p:sp>
      <p:sp>
        <p:nvSpPr>
          <p:cNvPr id="3" name="Content Placeholder 2"/>
          <p:cNvSpPr>
            <a:spLocks noGrp="1"/>
          </p:cNvSpPr>
          <p:nvPr>
            <p:ph sz="quarter" idx="13"/>
          </p:nvPr>
        </p:nvSpPr>
        <p:spPr/>
        <p:txBody>
          <a:bodyPr/>
          <a:lstStyle/>
          <a:p>
            <a:r>
              <a:rPr lang="id-ID" dirty="0"/>
              <a:t>aplikasi web ini bersifat self learning. pada aplikasi ini, hanya di peruntukkan untuk user yang ingin belajar dan mengetahui tingkat pembelajarannya sampai di mana dengan menyelesaikan kuis yang ada. sistem pada aplikasi ini di atur oleh pengembang, jadi user hanya bisa melihat materi, mengikuti kuis, dan melihat skor masing-masing.</a:t>
            </a:r>
            <a:br>
              <a:rPr lang="id-ID" dirty="0"/>
            </a:br>
            <a:endParaRPr lang="id-ID" dirty="0"/>
          </a:p>
        </p:txBody>
      </p:sp>
    </p:spTree>
    <p:extLst>
      <p:ext uri="{BB962C8B-B14F-4D97-AF65-F5344CB8AC3E}">
        <p14:creationId xmlns:p14="http://schemas.microsoft.com/office/powerpoint/2010/main" val="15709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39574"/>
          </a:xfrm>
        </p:spPr>
        <p:txBody>
          <a:bodyPr>
            <a:normAutofit fontScale="90000"/>
          </a:bodyPr>
          <a:lstStyle/>
          <a:p>
            <a:r>
              <a:rPr lang="id-ID" dirty="0"/>
              <a:t>erd</a:t>
            </a:r>
          </a:p>
        </p:txBody>
      </p:sp>
      <p:pic>
        <p:nvPicPr>
          <p:cNvPr id="3" name="Picture 2">
            <a:extLst>
              <a:ext uri="{FF2B5EF4-FFF2-40B4-BE49-F238E27FC236}">
                <a16:creationId xmlns:a16="http://schemas.microsoft.com/office/drawing/2014/main" id="{3EA7266F-9742-4962-8847-F69073819277}"/>
              </a:ext>
            </a:extLst>
          </p:cNvPr>
          <p:cNvPicPr>
            <a:picLocks noChangeAspect="1"/>
          </p:cNvPicPr>
          <p:nvPr/>
        </p:nvPicPr>
        <p:blipFill>
          <a:blip r:embed="rId2"/>
          <a:stretch>
            <a:fillRect/>
          </a:stretch>
        </p:blipFill>
        <p:spPr>
          <a:xfrm>
            <a:off x="2147887" y="2305050"/>
            <a:ext cx="7896225" cy="2247900"/>
          </a:xfrm>
          <a:prstGeom prst="rect">
            <a:avLst/>
          </a:prstGeom>
        </p:spPr>
      </p:pic>
    </p:spTree>
    <p:extLst>
      <p:ext uri="{BB962C8B-B14F-4D97-AF65-F5344CB8AC3E}">
        <p14:creationId xmlns:p14="http://schemas.microsoft.com/office/powerpoint/2010/main" val="118697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65700"/>
          </a:xfrm>
        </p:spPr>
        <p:txBody>
          <a:bodyPr>
            <a:normAutofit fontScale="90000"/>
          </a:bodyPr>
          <a:lstStyle/>
          <a:p>
            <a:r>
              <a:rPr lang="id-ID" dirty="0"/>
              <a:t>Use case</a:t>
            </a:r>
          </a:p>
        </p:txBody>
      </p:sp>
      <p:pic>
        <p:nvPicPr>
          <p:cNvPr id="4" name="Picture 3">
            <a:extLst>
              <a:ext uri="{FF2B5EF4-FFF2-40B4-BE49-F238E27FC236}">
                <a16:creationId xmlns:a16="http://schemas.microsoft.com/office/drawing/2014/main" id="{9AAF2E6A-358B-4818-A339-1558D2D5339B}"/>
              </a:ext>
            </a:extLst>
          </p:cNvPr>
          <p:cNvPicPr>
            <a:picLocks noChangeAspect="1"/>
          </p:cNvPicPr>
          <p:nvPr/>
        </p:nvPicPr>
        <p:blipFill>
          <a:blip r:embed="rId2"/>
          <a:stretch>
            <a:fillRect/>
          </a:stretch>
        </p:blipFill>
        <p:spPr>
          <a:xfrm>
            <a:off x="3171204" y="1257119"/>
            <a:ext cx="5495718" cy="4771792"/>
          </a:xfrm>
          <a:prstGeom prst="rect">
            <a:avLst/>
          </a:prstGeom>
        </p:spPr>
      </p:pic>
    </p:spTree>
    <p:extLst>
      <p:ext uri="{BB962C8B-B14F-4D97-AF65-F5344CB8AC3E}">
        <p14:creationId xmlns:p14="http://schemas.microsoft.com/office/powerpoint/2010/main" val="81259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database</a:t>
            </a:r>
          </a:p>
        </p:txBody>
      </p:sp>
      <p:pic>
        <p:nvPicPr>
          <p:cNvPr id="4" name="Picture 3">
            <a:extLst>
              <a:ext uri="{FF2B5EF4-FFF2-40B4-BE49-F238E27FC236}">
                <a16:creationId xmlns:a16="http://schemas.microsoft.com/office/drawing/2014/main" id="{1A5D0A6B-1259-4394-B1B9-C3969AFF0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475" y="2214694"/>
            <a:ext cx="6115050" cy="2762250"/>
          </a:xfrm>
          <a:prstGeom prst="rect">
            <a:avLst/>
          </a:prstGeom>
        </p:spPr>
      </p:pic>
    </p:spTree>
    <p:extLst>
      <p:ext uri="{BB962C8B-B14F-4D97-AF65-F5344CB8AC3E}">
        <p14:creationId xmlns:p14="http://schemas.microsoft.com/office/powerpoint/2010/main" val="80830944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65</TotalTime>
  <Words>87</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Droplet</vt:lpstr>
      <vt:lpstr>TUBES PROGWEB</vt:lpstr>
      <vt:lpstr>Bold programming</vt:lpstr>
      <vt:lpstr>sistem</vt:lpstr>
      <vt:lpstr>erd</vt:lpstr>
      <vt:lpstr>Use case</vt:lpstr>
      <vt:lpstr>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HAREFA</cp:lastModifiedBy>
  <cp:revision>5</cp:revision>
  <dcterms:created xsi:type="dcterms:W3CDTF">2017-05-05T04:44:16Z</dcterms:created>
  <dcterms:modified xsi:type="dcterms:W3CDTF">2017-05-05T12:51:54Z</dcterms:modified>
</cp:coreProperties>
</file>