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8" r:id="rId9"/>
    <p:sldId id="269" r:id="rId10"/>
    <p:sldId id="270" r:id="rId11"/>
    <p:sldId id="271" r:id="rId12"/>
    <p:sldId id="272" r:id="rId13"/>
    <p:sldId id="281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B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62963" autoAdjust="0"/>
  </p:normalViewPr>
  <p:slideViewPr>
    <p:cSldViewPr>
      <p:cViewPr varScale="1">
        <p:scale>
          <a:sx n="67" d="100"/>
          <a:sy n="67" d="100"/>
        </p:scale>
        <p:origin x="134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BE1D0-07C3-4E19-8B37-261C21DEF8C5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D704-D85B-411E-A59B-4D76EF3F8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BE1D0-07C3-4E19-8B37-261C21DEF8C5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D704-D85B-411E-A59B-4D76EF3F8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BE1D0-07C3-4E19-8B37-261C21DEF8C5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D704-D85B-411E-A59B-4D76EF3F8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BE1D0-07C3-4E19-8B37-261C21DEF8C5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D704-D85B-411E-A59B-4D76EF3F8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BE1D0-07C3-4E19-8B37-261C21DEF8C5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D704-D85B-411E-A59B-4D76EF3F8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BE1D0-07C3-4E19-8B37-261C21DEF8C5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D704-D85B-411E-A59B-4D76EF3F8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BE1D0-07C3-4E19-8B37-261C21DEF8C5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D704-D85B-411E-A59B-4D76EF3F8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BE1D0-07C3-4E19-8B37-261C21DEF8C5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D704-D85B-411E-A59B-4D76EF3F8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BE1D0-07C3-4E19-8B37-261C21DEF8C5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D704-D85B-411E-A59B-4D76EF3F8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BE1D0-07C3-4E19-8B37-261C21DEF8C5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D704-D85B-411E-A59B-4D76EF3F8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BE1D0-07C3-4E19-8B37-261C21DEF8C5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D704-D85B-411E-A59B-4D76EF3F8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BE1D0-07C3-4E19-8B37-261C21DEF8C5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8D704-D85B-411E-A59B-4D76EF3F8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1000" r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733800"/>
            <a:ext cx="4724400" cy="762000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Bodoni MT Black" pitchFamily="18" charset="0"/>
              </a:rPr>
              <a:t>BIJUDAMA</a:t>
            </a:r>
            <a:endParaRPr lang="en-US" sz="4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Bodoni MT Black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 rot="535819">
            <a:off x="2497712" y="149005"/>
            <a:ext cx="6019800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13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美儒玉</a:t>
            </a:r>
            <a:endParaRPr lang="en-US" sz="13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1363" y="4495800"/>
            <a:ext cx="3301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Andhika</a:t>
            </a:r>
            <a:r>
              <a:rPr lang="ja-JP" alt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altLang="ja-JP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PAP</a:t>
            </a:r>
            <a:r>
              <a:rPr lang="ja-JP" alt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altLang="ja-JP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(50413849)</a:t>
            </a:r>
            <a:r>
              <a:rPr lang="ja-JP" alt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altLang="ja-JP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~</a:t>
            </a:r>
            <a:r>
              <a:rPr lang="ja-JP" alt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altLang="ja-JP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3IA26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-2743200" y="6219230"/>
            <a:ext cx="5410200" cy="46886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-2667000" y="6301264"/>
            <a:ext cx="5257800" cy="299998"/>
          </a:xfrm>
          <a:prstGeom prst="roundRect">
            <a:avLst/>
          </a:prstGeom>
          <a:solidFill>
            <a:srgbClr val="DFB12F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Level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dikondisikan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G_level</a:t>
            </a:r>
            <a:r>
              <a:rPr lang="en-US" dirty="0" smtClean="0"/>
              <a:t>=1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1828800"/>
            <a:ext cx="73723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23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81000"/>
            <a:ext cx="8229600" cy="76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Level </a:t>
            </a:r>
            <a:r>
              <a:rPr lang="en-US" dirty="0" err="1" smtClean="0"/>
              <a:t>susah</a:t>
            </a:r>
            <a:r>
              <a:rPr lang="en-US" dirty="0" smtClean="0"/>
              <a:t> </a:t>
            </a:r>
            <a:r>
              <a:rPr lang="en-US" dirty="0" err="1"/>
              <a:t>dikondisikan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 smtClean="0"/>
              <a:t>G_level</a:t>
            </a:r>
            <a:r>
              <a:rPr lang="en-US" dirty="0" smtClean="0"/>
              <a:t>=2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81200"/>
            <a:ext cx="7010400" cy="371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87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04800"/>
            <a:ext cx="8229600" cy="533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Level </a:t>
            </a:r>
            <a:r>
              <a:rPr lang="en-US" dirty="0" smtClean="0"/>
              <a:t>Normal </a:t>
            </a:r>
            <a:r>
              <a:rPr lang="en-US" dirty="0" err="1" smtClean="0"/>
              <a:t>dikondisikan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 smtClean="0"/>
              <a:t>G_level</a:t>
            </a:r>
            <a:r>
              <a:rPr lang="en-US" dirty="0" smtClean="0"/>
              <a:t>=3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24000"/>
            <a:ext cx="8081963" cy="47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71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28601"/>
            <a:ext cx="8229600" cy="10668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pengoperasian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skor</a:t>
            </a:r>
            <a:r>
              <a:rPr lang="en-US" dirty="0" smtClean="0"/>
              <a:t> yang </a:t>
            </a:r>
            <a:r>
              <a:rPr lang="en-US" dirty="0" err="1" smtClean="0"/>
              <a:t>diakumulasi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menampilkannya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098" y="2667000"/>
            <a:ext cx="6289873" cy="392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6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9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mundur</a:t>
            </a:r>
            <a:r>
              <a:rPr lang="en-US" dirty="0" smtClean="0"/>
              <a:t> 30 </a:t>
            </a:r>
            <a:r>
              <a:rPr lang="en-US" dirty="0" err="1" smtClean="0"/>
              <a:t>detik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905000"/>
            <a:ext cx="7862316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24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64" y="152400"/>
            <a:ext cx="5022273" cy="1219200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Apa</a:t>
            </a:r>
            <a:r>
              <a:rPr lang="en-US" sz="3600" dirty="0" smtClean="0"/>
              <a:t> yang </a:t>
            </a:r>
            <a:r>
              <a:rPr lang="en-US" sz="3600" dirty="0" err="1" smtClean="0"/>
              <a:t>musuh</a:t>
            </a:r>
            <a:r>
              <a:rPr lang="en-US" sz="3600" dirty="0" smtClean="0"/>
              <a:t> </a:t>
            </a:r>
            <a:r>
              <a:rPr lang="en-US" sz="3600" dirty="0" err="1" smtClean="0"/>
              <a:t>lakukan</a:t>
            </a:r>
            <a:r>
              <a:rPr lang="en-US" sz="3600" dirty="0" smtClean="0"/>
              <a:t> </a:t>
            </a:r>
            <a:r>
              <a:rPr lang="en-US" sz="3600" dirty="0" err="1" smtClean="0"/>
              <a:t>tiap</a:t>
            </a:r>
            <a:r>
              <a:rPr lang="en-US" sz="3600" dirty="0" smtClean="0"/>
              <a:t> </a:t>
            </a:r>
            <a:r>
              <a:rPr lang="en-US" sz="3600" dirty="0" err="1" smtClean="0"/>
              <a:t>detik</a:t>
            </a:r>
            <a:r>
              <a:rPr lang="en-US" sz="3600" dirty="0" smtClean="0"/>
              <a:t>?</a:t>
            </a:r>
            <a:br>
              <a:rPr lang="en-US" sz="3600" dirty="0" smtClean="0"/>
            </a:br>
            <a:r>
              <a:rPr lang="en-US" sz="3600" dirty="0" smtClean="0"/>
              <a:t>Brute Force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86199"/>
          </a:xfrm>
        </p:spPr>
        <p:txBody>
          <a:bodyPr>
            <a:noAutofit/>
          </a:bodyPr>
          <a:lstStyle/>
          <a:p>
            <a:r>
              <a:rPr lang="en-US" sz="900" dirty="0"/>
              <a:t>%-----------------------</a:t>
            </a:r>
            <a:r>
              <a:rPr lang="en-US" sz="900" dirty="0" err="1"/>
              <a:t>Respon</a:t>
            </a:r>
            <a:r>
              <a:rPr lang="en-US" sz="900" dirty="0"/>
              <a:t> </a:t>
            </a:r>
            <a:r>
              <a:rPr lang="en-US" sz="900" dirty="0" err="1"/>
              <a:t>komputer</a:t>
            </a:r>
            <a:r>
              <a:rPr lang="en-US" sz="900" dirty="0"/>
              <a:t> per </a:t>
            </a:r>
            <a:r>
              <a:rPr lang="en-US" sz="900" dirty="0" err="1"/>
              <a:t>detik</a:t>
            </a:r>
            <a:r>
              <a:rPr lang="en-US" sz="900" dirty="0"/>
              <a:t> ----------------%</a:t>
            </a:r>
          </a:p>
          <a:p>
            <a:r>
              <a:rPr lang="en-US" sz="900" dirty="0"/>
              <a:t>		(</a:t>
            </a:r>
            <a:r>
              <a:rPr lang="en-US" sz="900" dirty="0" err="1"/>
              <a:t>G_time</a:t>
            </a:r>
            <a:r>
              <a:rPr lang="en-US" sz="900" dirty="0"/>
              <a:t>=29-&gt;</a:t>
            </a:r>
          </a:p>
          <a:p>
            <a:r>
              <a:rPr lang="en-US" sz="900" dirty="0"/>
              <a:t>		</a:t>
            </a:r>
            <a:r>
              <a:rPr lang="en-US" sz="900" dirty="0" err="1"/>
              <a:t>G_level</a:t>
            </a:r>
            <a:r>
              <a:rPr lang="en-US" sz="900" dirty="0"/>
              <a:t>=3-&gt; </a:t>
            </a:r>
            <a:r>
              <a:rPr lang="en-US" sz="900" dirty="0" err="1"/>
              <a:t>musuhcek</a:t>
            </a:r>
            <a:r>
              <a:rPr lang="en-US" sz="900" dirty="0"/>
              <a:t>(_)),</a:t>
            </a:r>
          </a:p>
          <a:p>
            <a:endParaRPr lang="en-US" sz="900" dirty="0"/>
          </a:p>
          <a:p>
            <a:r>
              <a:rPr lang="en-US" sz="900" dirty="0"/>
              <a:t>		(</a:t>
            </a:r>
            <a:r>
              <a:rPr lang="en-US" sz="900" dirty="0" err="1"/>
              <a:t>G_time</a:t>
            </a:r>
            <a:r>
              <a:rPr lang="en-US" sz="900" dirty="0"/>
              <a:t>=29-&gt;</a:t>
            </a:r>
          </a:p>
          <a:p>
            <a:r>
              <a:rPr lang="en-US" sz="900" dirty="0"/>
              <a:t>		</a:t>
            </a:r>
            <a:r>
              <a:rPr lang="en-US" sz="900" dirty="0" err="1"/>
              <a:t>G_level</a:t>
            </a:r>
            <a:r>
              <a:rPr lang="en-US" sz="900" dirty="0"/>
              <a:t>=2-&gt; </a:t>
            </a:r>
            <a:r>
              <a:rPr lang="en-US" sz="900" dirty="0" err="1"/>
              <a:t>musuhnunduk</a:t>
            </a:r>
            <a:r>
              <a:rPr lang="en-US" sz="900" dirty="0"/>
              <a:t>(_)), </a:t>
            </a:r>
          </a:p>
          <a:p>
            <a:endParaRPr lang="en-US" sz="900" dirty="0"/>
          </a:p>
          <a:p>
            <a:r>
              <a:rPr lang="en-US" sz="900" dirty="0"/>
              <a:t>		(</a:t>
            </a:r>
            <a:r>
              <a:rPr lang="en-US" sz="900" dirty="0" err="1"/>
              <a:t>G_time</a:t>
            </a:r>
            <a:r>
              <a:rPr lang="en-US" sz="900" dirty="0"/>
              <a:t>=29-&gt;</a:t>
            </a:r>
          </a:p>
          <a:p>
            <a:r>
              <a:rPr lang="en-US" sz="900" dirty="0"/>
              <a:t>		</a:t>
            </a:r>
            <a:r>
              <a:rPr lang="en-US" sz="900" dirty="0" err="1"/>
              <a:t>G_level</a:t>
            </a:r>
            <a:r>
              <a:rPr lang="en-US" sz="900" dirty="0"/>
              <a:t>=1-&gt; </a:t>
            </a:r>
            <a:r>
              <a:rPr lang="en-US" sz="900" dirty="0" err="1"/>
              <a:t>musuhberdiri</a:t>
            </a:r>
            <a:r>
              <a:rPr lang="en-US" sz="900" dirty="0"/>
              <a:t>(_)), </a:t>
            </a:r>
          </a:p>
          <a:p>
            <a:endParaRPr lang="en-US" sz="900" dirty="0"/>
          </a:p>
          <a:p>
            <a:r>
              <a:rPr lang="en-US" sz="900" dirty="0"/>
              <a:t>		(</a:t>
            </a:r>
            <a:r>
              <a:rPr lang="en-US" sz="900" dirty="0" err="1"/>
              <a:t>G_time</a:t>
            </a:r>
            <a:r>
              <a:rPr lang="en-US" sz="900" dirty="0"/>
              <a:t>=28-&gt;</a:t>
            </a:r>
          </a:p>
          <a:p>
            <a:r>
              <a:rPr lang="en-US" sz="900" dirty="0"/>
              <a:t>		</a:t>
            </a:r>
            <a:r>
              <a:rPr lang="en-US" sz="900" dirty="0" err="1"/>
              <a:t>G_level</a:t>
            </a:r>
            <a:r>
              <a:rPr lang="en-US" sz="900" dirty="0"/>
              <a:t>=3-&gt; </a:t>
            </a:r>
            <a:r>
              <a:rPr lang="en-US" sz="900" dirty="0" err="1"/>
              <a:t>musuhcek</a:t>
            </a:r>
            <a:r>
              <a:rPr lang="en-US" sz="900" dirty="0"/>
              <a:t>(_)),</a:t>
            </a:r>
          </a:p>
          <a:p>
            <a:endParaRPr lang="en-US" sz="900" dirty="0"/>
          </a:p>
          <a:p>
            <a:r>
              <a:rPr lang="en-US" sz="900" dirty="0"/>
              <a:t>		(</a:t>
            </a:r>
            <a:r>
              <a:rPr lang="en-US" sz="900" dirty="0" err="1"/>
              <a:t>G_time</a:t>
            </a:r>
            <a:r>
              <a:rPr lang="en-US" sz="900" dirty="0"/>
              <a:t>=28-&gt;</a:t>
            </a:r>
          </a:p>
          <a:p>
            <a:r>
              <a:rPr lang="en-US" sz="900" dirty="0"/>
              <a:t>		</a:t>
            </a:r>
            <a:r>
              <a:rPr lang="en-US" sz="900" dirty="0" err="1"/>
              <a:t>G_level</a:t>
            </a:r>
            <a:r>
              <a:rPr lang="en-US" sz="900" dirty="0"/>
              <a:t>=2-&gt; </a:t>
            </a:r>
            <a:r>
              <a:rPr lang="en-US" sz="900" dirty="0" err="1"/>
              <a:t>musuhberdiri</a:t>
            </a:r>
            <a:r>
              <a:rPr lang="en-US" sz="900" dirty="0"/>
              <a:t>(_)), </a:t>
            </a:r>
          </a:p>
          <a:p>
            <a:endParaRPr lang="en-US" sz="900" dirty="0"/>
          </a:p>
          <a:p>
            <a:r>
              <a:rPr lang="en-US" sz="900" dirty="0"/>
              <a:t>		(</a:t>
            </a:r>
            <a:r>
              <a:rPr lang="en-US" sz="900" dirty="0" err="1"/>
              <a:t>G_time</a:t>
            </a:r>
            <a:r>
              <a:rPr lang="en-US" sz="900" dirty="0"/>
              <a:t>=28-&gt;</a:t>
            </a:r>
          </a:p>
          <a:p>
            <a:r>
              <a:rPr lang="en-US" sz="900" dirty="0"/>
              <a:t>		</a:t>
            </a:r>
            <a:r>
              <a:rPr lang="en-US" sz="900" dirty="0" err="1"/>
              <a:t>G_level</a:t>
            </a:r>
            <a:r>
              <a:rPr lang="en-US" sz="900" dirty="0"/>
              <a:t>=1-&gt; </a:t>
            </a:r>
            <a:r>
              <a:rPr lang="en-US" sz="900" dirty="0" err="1"/>
              <a:t>musuhberdiri</a:t>
            </a:r>
            <a:r>
              <a:rPr lang="en-US" sz="900" dirty="0"/>
              <a:t>(_) ), </a:t>
            </a:r>
          </a:p>
          <a:p>
            <a:endParaRPr lang="en-US" sz="900" dirty="0"/>
          </a:p>
          <a:p>
            <a:r>
              <a:rPr lang="en-US" sz="900" dirty="0"/>
              <a:t>		(</a:t>
            </a:r>
            <a:r>
              <a:rPr lang="en-US" sz="900" dirty="0" err="1"/>
              <a:t>G_time</a:t>
            </a:r>
            <a:r>
              <a:rPr lang="en-US" sz="900" dirty="0"/>
              <a:t>=27-&gt;</a:t>
            </a:r>
          </a:p>
          <a:p>
            <a:r>
              <a:rPr lang="en-US" sz="900" dirty="0"/>
              <a:t>		</a:t>
            </a:r>
            <a:r>
              <a:rPr lang="en-US" sz="900" dirty="0" err="1"/>
              <a:t>G_level</a:t>
            </a:r>
            <a:r>
              <a:rPr lang="en-US" sz="900" dirty="0"/>
              <a:t>=3-&gt; </a:t>
            </a:r>
            <a:r>
              <a:rPr lang="en-US" sz="900" dirty="0" err="1"/>
              <a:t>musuhcek</a:t>
            </a:r>
            <a:r>
              <a:rPr lang="en-US" sz="900" dirty="0"/>
              <a:t>(_)),</a:t>
            </a:r>
          </a:p>
          <a:p>
            <a:endParaRPr lang="en-US" sz="900" dirty="0"/>
          </a:p>
          <a:p>
            <a:r>
              <a:rPr lang="en-US" sz="900" dirty="0"/>
              <a:t>		(</a:t>
            </a:r>
            <a:r>
              <a:rPr lang="en-US" sz="900" dirty="0" err="1"/>
              <a:t>G_time</a:t>
            </a:r>
            <a:r>
              <a:rPr lang="en-US" sz="900" dirty="0"/>
              <a:t>=27-&gt;</a:t>
            </a:r>
          </a:p>
          <a:p>
            <a:r>
              <a:rPr lang="en-US" sz="900" dirty="0"/>
              <a:t>		</a:t>
            </a:r>
            <a:r>
              <a:rPr lang="en-US" sz="900" dirty="0" err="1"/>
              <a:t>G_level</a:t>
            </a:r>
            <a:r>
              <a:rPr lang="en-US" sz="900" dirty="0"/>
              <a:t>=2-&gt; </a:t>
            </a:r>
            <a:r>
              <a:rPr lang="en-US" sz="900" dirty="0" err="1"/>
              <a:t>musuhcek</a:t>
            </a:r>
            <a:r>
              <a:rPr lang="en-US" sz="900" dirty="0"/>
              <a:t>(_)), </a:t>
            </a:r>
          </a:p>
          <a:p>
            <a:r>
              <a:rPr lang="en-US" sz="900" dirty="0"/>
              <a:t>	</a:t>
            </a:r>
          </a:p>
          <a:p>
            <a:r>
              <a:rPr lang="en-US" sz="900" dirty="0"/>
              <a:t>		(</a:t>
            </a:r>
            <a:r>
              <a:rPr lang="en-US" sz="900" dirty="0" err="1"/>
              <a:t>G_time</a:t>
            </a:r>
            <a:r>
              <a:rPr lang="en-US" sz="900" dirty="0"/>
              <a:t>=27-&gt;</a:t>
            </a:r>
          </a:p>
          <a:p>
            <a:r>
              <a:rPr lang="en-US" sz="900" dirty="0"/>
              <a:t>		</a:t>
            </a:r>
            <a:r>
              <a:rPr lang="en-US" sz="900" dirty="0" err="1"/>
              <a:t>G_level</a:t>
            </a:r>
            <a:r>
              <a:rPr lang="en-US" sz="900" dirty="0"/>
              <a:t>=1-&gt; </a:t>
            </a:r>
            <a:r>
              <a:rPr lang="en-US" sz="900" dirty="0" err="1"/>
              <a:t>musuhnunduk</a:t>
            </a:r>
            <a:r>
              <a:rPr lang="en-US" sz="900" dirty="0"/>
              <a:t>(_)), </a:t>
            </a:r>
          </a:p>
          <a:p>
            <a:endParaRPr lang="en-US" sz="900" dirty="0"/>
          </a:p>
          <a:p>
            <a:r>
              <a:rPr lang="en-US" sz="900" dirty="0"/>
              <a:t>		(</a:t>
            </a:r>
            <a:r>
              <a:rPr lang="en-US" sz="900" dirty="0" err="1"/>
              <a:t>G_time</a:t>
            </a:r>
            <a:r>
              <a:rPr lang="en-US" sz="900" dirty="0"/>
              <a:t>=26-&gt;</a:t>
            </a:r>
          </a:p>
          <a:p>
            <a:r>
              <a:rPr lang="en-US" sz="900" dirty="0"/>
              <a:t>		</a:t>
            </a:r>
            <a:r>
              <a:rPr lang="en-US" sz="900" dirty="0" err="1"/>
              <a:t>G_level</a:t>
            </a:r>
            <a:r>
              <a:rPr lang="en-US" sz="900" dirty="0"/>
              <a:t>=3-&gt; </a:t>
            </a:r>
            <a:r>
              <a:rPr lang="en-US" sz="900" dirty="0" err="1"/>
              <a:t>musuhberdiri</a:t>
            </a:r>
            <a:r>
              <a:rPr lang="en-US" sz="900" dirty="0"/>
              <a:t>(_), </a:t>
            </a:r>
            <a:r>
              <a:rPr lang="en-US" sz="900" dirty="0" err="1"/>
              <a:t>musuhcek</a:t>
            </a:r>
            <a:r>
              <a:rPr lang="en-US" sz="900" dirty="0" smtClean="0"/>
              <a:t>(_)),</a:t>
            </a:r>
            <a:endParaRPr lang="en-US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5638800" y="274638"/>
            <a:ext cx="2667000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(</a:t>
            </a:r>
            <a:r>
              <a:rPr lang="en-US" sz="1050" dirty="0" err="1"/>
              <a:t>G_time</a:t>
            </a:r>
            <a:r>
              <a:rPr lang="en-US" sz="1050" dirty="0"/>
              <a:t>=26-&gt;</a:t>
            </a:r>
          </a:p>
          <a:p>
            <a:r>
              <a:rPr lang="en-US" sz="1050" dirty="0" err="1"/>
              <a:t>G_level</a:t>
            </a:r>
            <a:r>
              <a:rPr lang="en-US" sz="1050" dirty="0"/>
              <a:t>=2-&gt; </a:t>
            </a:r>
            <a:r>
              <a:rPr lang="en-US" sz="1050" dirty="0" err="1"/>
              <a:t>musuhcek</a:t>
            </a:r>
            <a:r>
              <a:rPr lang="en-US" sz="1050" dirty="0"/>
              <a:t>(_)),</a:t>
            </a:r>
          </a:p>
          <a:p>
            <a:endParaRPr lang="en-US" sz="1050" dirty="0"/>
          </a:p>
          <a:p>
            <a:r>
              <a:rPr lang="en-US" sz="1050" dirty="0"/>
              <a:t>(</a:t>
            </a:r>
            <a:r>
              <a:rPr lang="en-US" sz="1050" dirty="0" err="1"/>
              <a:t>G_time</a:t>
            </a:r>
            <a:r>
              <a:rPr lang="en-US" sz="1050" dirty="0"/>
              <a:t>=26-&gt;</a:t>
            </a:r>
          </a:p>
          <a:p>
            <a:r>
              <a:rPr lang="en-US" sz="1050" dirty="0" err="1"/>
              <a:t>G_level</a:t>
            </a:r>
            <a:r>
              <a:rPr lang="en-US" sz="1050" dirty="0"/>
              <a:t>=1-&gt; </a:t>
            </a:r>
            <a:r>
              <a:rPr lang="en-US" sz="1050" dirty="0" err="1"/>
              <a:t>musuhcek</a:t>
            </a:r>
            <a:r>
              <a:rPr lang="en-US" sz="1050" dirty="0"/>
              <a:t>(_)), </a:t>
            </a:r>
          </a:p>
          <a:p>
            <a:endParaRPr lang="en-US" sz="1050" dirty="0"/>
          </a:p>
          <a:p>
            <a:r>
              <a:rPr lang="en-US" sz="1050" dirty="0"/>
              <a:t>(</a:t>
            </a:r>
            <a:r>
              <a:rPr lang="en-US" sz="1050" dirty="0" err="1"/>
              <a:t>G_time</a:t>
            </a:r>
            <a:r>
              <a:rPr lang="en-US" sz="1050" dirty="0"/>
              <a:t>=25-&gt;</a:t>
            </a:r>
          </a:p>
          <a:p>
            <a:r>
              <a:rPr lang="en-US" sz="1050" dirty="0" err="1"/>
              <a:t>G_level</a:t>
            </a:r>
            <a:r>
              <a:rPr lang="en-US" sz="1050" dirty="0"/>
              <a:t>=3-&gt; </a:t>
            </a:r>
            <a:r>
              <a:rPr lang="en-US" sz="1050" dirty="0" err="1"/>
              <a:t>musuhberdiri</a:t>
            </a:r>
            <a:r>
              <a:rPr lang="en-US" sz="1050" dirty="0"/>
              <a:t>(_), </a:t>
            </a:r>
            <a:r>
              <a:rPr lang="en-US" sz="1050" dirty="0" err="1"/>
              <a:t>musuhcek</a:t>
            </a:r>
            <a:r>
              <a:rPr lang="en-US" sz="1050" dirty="0"/>
              <a:t>(_)),</a:t>
            </a:r>
          </a:p>
          <a:p>
            <a:endParaRPr lang="en-US" sz="1050" dirty="0"/>
          </a:p>
          <a:p>
            <a:r>
              <a:rPr lang="en-US" sz="1050" dirty="0"/>
              <a:t>(</a:t>
            </a:r>
            <a:r>
              <a:rPr lang="en-US" sz="1050" dirty="0" err="1"/>
              <a:t>G_time</a:t>
            </a:r>
            <a:r>
              <a:rPr lang="en-US" sz="1050" dirty="0"/>
              <a:t>=25-&gt;</a:t>
            </a:r>
          </a:p>
          <a:p>
            <a:r>
              <a:rPr lang="en-US" sz="1050" dirty="0" err="1"/>
              <a:t>G_level</a:t>
            </a:r>
            <a:r>
              <a:rPr lang="en-US" sz="1050" dirty="0"/>
              <a:t>=2-&gt; </a:t>
            </a:r>
            <a:r>
              <a:rPr lang="en-US" sz="1050" dirty="0" err="1"/>
              <a:t>musuhcek</a:t>
            </a:r>
            <a:r>
              <a:rPr lang="en-US" sz="1050" dirty="0"/>
              <a:t>(_)), </a:t>
            </a:r>
          </a:p>
          <a:p>
            <a:endParaRPr lang="en-US" sz="1050" dirty="0"/>
          </a:p>
          <a:p>
            <a:r>
              <a:rPr lang="en-US" sz="1050" dirty="0"/>
              <a:t>(</a:t>
            </a:r>
            <a:r>
              <a:rPr lang="en-US" sz="1050" dirty="0" err="1"/>
              <a:t>G_time</a:t>
            </a:r>
            <a:r>
              <a:rPr lang="en-US" sz="1050" dirty="0"/>
              <a:t>=25-&gt;</a:t>
            </a:r>
          </a:p>
          <a:p>
            <a:r>
              <a:rPr lang="en-US" sz="1050" dirty="0" err="1"/>
              <a:t>G_level</a:t>
            </a:r>
            <a:r>
              <a:rPr lang="en-US" sz="1050" dirty="0"/>
              <a:t>=1-&gt; </a:t>
            </a:r>
            <a:r>
              <a:rPr lang="en-US" sz="1050" dirty="0" err="1"/>
              <a:t>musuhberdiri</a:t>
            </a:r>
            <a:r>
              <a:rPr lang="en-US" sz="1050" dirty="0"/>
              <a:t>(_)), </a:t>
            </a:r>
          </a:p>
          <a:p>
            <a:endParaRPr lang="en-US" sz="1050" dirty="0"/>
          </a:p>
          <a:p>
            <a:r>
              <a:rPr lang="en-US" sz="1050" dirty="0"/>
              <a:t>(</a:t>
            </a:r>
            <a:r>
              <a:rPr lang="en-US" sz="1050" dirty="0" err="1"/>
              <a:t>G_time</a:t>
            </a:r>
            <a:r>
              <a:rPr lang="en-US" sz="1050" dirty="0"/>
              <a:t>=25-&gt;</a:t>
            </a:r>
          </a:p>
          <a:p>
            <a:r>
              <a:rPr lang="en-US" sz="1050" dirty="0" err="1"/>
              <a:t>G_level</a:t>
            </a:r>
            <a:r>
              <a:rPr lang="en-US" sz="1050" dirty="0"/>
              <a:t>=3-&gt; </a:t>
            </a:r>
            <a:r>
              <a:rPr lang="en-US" sz="1050" dirty="0" err="1"/>
              <a:t>musuhberdiri</a:t>
            </a:r>
            <a:r>
              <a:rPr lang="en-US" sz="1050" dirty="0"/>
              <a:t>(_), </a:t>
            </a:r>
            <a:r>
              <a:rPr lang="en-US" sz="1050" dirty="0" err="1"/>
              <a:t>musuhcek</a:t>
            </a:r>
            <a:r>
              <a:rPr lang="en-US" sz="1050" dirty="0"/>
              <a:t>(_)),</a:t>
            </a:r>
          </a:p>
          <a:p>
            <a:endParaRPr lang="en-US" sz="1050" dirty="0"/>
          </a:p>
          <a:p>
            <a:r>
              <a:rPr lang="en-US" sz="1050" dirty="0"/>
              <a:t>(</a:t>
            </a:r>
            <a:r>
              <a:rPr lang="en-US" sz="1050" dirty="0" err="1"/>
              <a:t>G_time</a:t>
            </a:r>
            <a:r>
              <a:rPr lang="en-US" sz="1050" dirty="0"/>
              <a:t>=25-&gt;</a:t>
            </a:r>
          </a:p>
          <a:p>
            <a:r>
              <a:rPr lang="en-US" sz="1050" dirty="0" err="1"/>
              <a:t>G_level</a:t>
            </a:r>
            <a:r>
              <a:rPr lang="en-US" sz="1050" dirty="0"/>
              <a:t>=2-&gt; </a:t>
            </a:r>
            <a:r>
              <a:rPr lang="en-US" sz="1050" dirty="0" err="1"/>
              <a:t>musuhcek</a:t>
            </a:r>
            <a:r>
              <a:rPr lang="en-US" sz="1050" dirty="0"/>
              <a:t>(_)), </a:t>
            </a:r>
          </a:p>
          <a:p>
            <a:endParaRPr lang="en-US" sz="1050" dirty="0"/>
          </a:p>
          <a:p>
            <a:r>
              <a:rPr lang="en-US" sz="1050" dirty="0"/>
              <a:t>(</a:t>
            </a:r>
            <a:r>
              <a:rPr lang="en-US" sz="1050" dirty="0" err="1"/>
              <a:t>G_time</a:t>
            </a:r>
            <a:r>
              <a:rPr lang="en-US" sz="1050" dirty="0"/>
              <a:t>=25-&gt;</a:t>
            </a:r>
          </a:p>
          <a:p>
            <a:r>
              <a:rPr lang="en-US" sz="1050" dirty="0" err="1"/>
              <a:t>G_level</a:t>
            </a:r>
            <a:r>
              <a:rPr lang="en-US" sz="1050" dirty="0"/>
              <a:t>=1-&gt; </a:t>
            </a:r>
            <a:r>
              <a:rPr lang="en-US" sz="1050" dirty="0" err="1"/>
              <a:t>musuhberdiri</a:t>
            </a:r>
            <a:r>
              <a:rPr lang="en-US" sz="1050" dirty="0"/>
              <a:t>(_)), </a:t>
            </a:r>
          </a:p>
          <a:p>
            <a:r>
              <a:rPr lang="en-US" sz="1050" dirty="0"/>
              <a:t>(</a:t>
            </a:r>
            <a:r>
              <a:rPr lang="en-US" sz="1050" dirty="0" err="1"/>
              <a:t>G_time</a:t>
            </a:r>
            <a:r>
              <a:rPr lang="en-US" sz="1050" dirty="0"/>
              <a:t>=24-&gt;</a:t>
            </a:r>
          </a:p>
          <a:p>
            <a:r>
              <a:rPr lang="en-US" sz="1050" dirty="0" err="1"/>
              <a:t>G_level</a:t>
            </a:r>
            <a:r>
              <a:rPr lang="en-US" sz="1050" dirty="0"/>
              <a:t>=3-&gt; </a:t>
            </a:r>
            <a:r>
              <a:rPr lang="en-US" sz="1050" dirty="0" err="1"/>
              <a:t>musuhnunduk</a:t>
            </a:r>
            <a:r>
              <a:rPr lang="en-US" sz="1050" dirty="0"/>
              <a:t>(_)),</a:t>
            </a:r>
          </a:p>
          <a:p>
            <a:endParaRPr lang="en-US" sz="1050" dirty="0"/>
          </a:p>
          <a:p>
            <a:r>
              <a:rPr lang="en-US" sz="1050" dirty="0"/>
              <a:t>(</a:t>
            </a:r>
            <a:r>
              <a:rPr lang="en-US" sz="1050" dirty="0" err="1"/>
              <a:t>G_time</a:t>
            </a:r>
            <a:r>
              <a:rPr lang="en-US" sz="1050" dirty="0"/>
              <a:t>=24-&gt;</a:t>
            </a:r>
          </a:p>
          <a:p>
            <a:r>
              <a:rPr lang="en-US" sz="1050" dirty="0" err="1"/>
              <a:t>G_level</a:t>
            </a:r>
            <a:r>
              <a:rPr lang="en-US" sz="1050" dirty="0"/>
              <a:t>=2-&gt; </a:t>
            </a:r>
            <a:r>
              <a:rPr lang="en-US" sz="1050" dirty="0" err="1"/>
              <a:t>musuhcek</a:t>
            </a:r>
            <a:r>
              <a:rPr lang="en-US" sz="1050" dirty="0"/>
              <a:t>(_)), </a:t>
            </a:r>
          </a:p>
          <a:p>
            <a:endParaRPr lang="en-US" sz="1050" dirty="0"/>
          </a:p>
          <a:p>
            <a:r>
              <a:rPr lang="en-US" sz="1050" dirty="0"/>
              <a:t>(</a:t>
            </a:r>
            <a:r>
              <a:rPr lang="en-US" sz="1050" dirty="0" err="1"/>
              <a:t>G_time</a:t>
            </a:r>
            <a:r>
              <a:rPr lang="en-US" sz="1050" dirty="0"/>
              <a:t>=24-&gt;</a:t>
            </a:r>
          </a:p>
          <a:p>
            <a:r>
              <a:rPr lang="en-US" sz="1050" dirty="0" err="1"/>
              <a:t>G_level</a:t>
            </a:r>
            <a:r>
              <a:rPr lang="en-US" sz="1050" dirty="0"/>
              <a:t>=1-&gt; </a:t>
            </a:r>
            <a:r>
              <a:rPr lang="en-US" sz="1050" dirty="0" err="1"/>
              <a:t>musuhberdiri</a:t>
            </a:r>
            <a:r>
              <a:rPr lang="en-US" sz="1050" dirty="0"/>
              <a:t>(_)), </a:t>
            </a:r>
          </a:p>
          <a:p>
            <a:endParaRPr lang="en-US" sz="1050" dirty="0"/>
          </a:p>
          <a:p>
            <a:r>
              <a:rPr lang="en-US" sz="1050" dirty="0"/>
              <a:t>(</a:t>
            </a:r>
            <a:r>
              <a:rPr lang="en-US" sz="1050" dirty="0" err="1"/>
              <a:t>G_time</a:t>
            </a:r>
            <a:r>
              <a:rPr lang="en-US" sz="1050" dirty="0"/>
              <a:t>=23-&gt;</a:t>
            </a:r>
          </a:p>
          <a:p>
            <a:r>
              <a:rPr lang="en-US" sz="1050" dirty="0" err="1"/>
              <a:t>G_level</a:t>
            </a:r>
            <a:r>
              <a:rPr lang="en-US" sz="1050" dirty="0"/>
              <a:t>=3-&gt; </a:t>
            </a:r>
            <a:r>
              <a:rPr lang="en-US" sz="1050" dirty="0" err="1"/>
              <a:t>musuhcek</a:t>
            </a:r>
            <a:r>
              <a:rPr lang="en-US" sz="1050" dirty="0"/>
              <a:t>(_)),</a:t>
            </a:r>
          </a:p>
          <a:p>
            <a:endParaRPr lang="en-US" sz="1050" dirty="0"/>
          </a:p>
          <a:p>
            <a:r>
              <a:rPr lang="en-US" sz="1050" dirty="0"/>
              <a:t>(</a:t>
            </a:r>
            <a:r>
              <a:rPr lang="en-US" sz="1050" dirty="0" err="1"/>
              <a:t>G_time</a:t>
            </a:r>
            <a:r>
              <a:rPr lang="en-US" sz="1050" dirty="0"/>
              <a:t>=23-&gt;</a:t>
            </a:r>
          </a:p>
          <a:p>
            <a:r>
              <a:rPr lang="en-US" sz="1050" dirty="0" err="1"/>
              <a:t>G_level</a:t>
            </a:r>
            <a:r>
              <a:rPr lang="en-US" sz="1050" dirty="0"/>
              <a:t>=2-&gt; </a:t>
            </a:r>
            <a:r>
              <a:rPr lang="en-US" sz="1050" dirty="0" err="1"/>
              <a:t>musuhcek</a:t>
            </a:r>
            <a:r>
              <a:rPr lang="en-US" sz="1050" dirty="0"/>
              <a:t>(_)), </a:t>
            </a:r>
          </a:p>
          <a:p>
            <a:endParaRPr lang="en-US" sz="1050" dirty="0"/>
          </a:p>
          <a:p>
            <a:r>
              <a:rPr lang="en-US" sz="1050" dirty="0"/>
              <a:t>(</a:t>
            </a:r>
            <a:r>
              <a:rPr lang="en-US" sz="1050" dirty="0" err="1"/>
              <a:t>G_time</a:t>
            </a:r>
            <a:r>
              <a:rPr lang="en-US" sz="1050" dirty="0"/>
              <a:t>=23-&gt;</a:t>
            </a:r>
          </a:p>
          <a:p>
            <a:r>
              <a:rPr lang="en-US" sz="1050" dirty="0" err="1"/>
              <a:t>G_level</a:t>
            </a:r>
            <a:r>
              <a:rPr lang="en-US" sz="1050" dirty="0"/>
              <a:t>=1-&gt; </a:t>
            </a:r>
            <a:r>
              <a:rPr lang="en-US" sz="1050" dirty="0" err="1"/>
              <a:t>musuhberdiri</a:t>
            </a:r>
            <a:r>
              <a:rPr lang="en-US" sz="1050" dirty="0"/>
              <a:t>(_)),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66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" y="304800"/>
            <a:ext cx="1641796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(</a:t>
            </a:r>
            <a:r>
              <a:rPr lang="en-US" sz="900" dirty="0" err="1"/>
              <a:t>G_time</a:t>
            </a:r>
            <a:r>
              <a:rPr lang="en-US" sz="900" dirty="0"/>
              <a:t>=22-&gt;</a:t>
            </a:r>
          </a:p>
          <a:p>
            <a:r>
              <a:rPr lang="en-US" sz="900" dirty="0" err="1"/>
              <a:t>G_level</a:t>
            </a:r>
            <a:r>
              <a:rPr lang="en-US" sz="900" dirty="0"/>
              <a:t>=3-&gt; </a:t>
            </a:r>
            <a:r>
              <a:rPr lang="en-US" sz="900" dirty="0" err="1"/>
              <a:t>musuhcek</a:t>
            </a:r>
            <a:r>
              <a:rPr lang="en-US" sz="900" dirty="0"/>
              <a:t>(_)),</a:t>
            </a:r>
          </a:p>
          <a:p>
            <a:endParaRPr lang="en-US" sz="900" dirty="0"/>
          </a:p>
          <a:p>
            <a:r>
              <a:rPr lang="en-US" sz="900" dirty="0"/>
              <a:t>(</a:t>
            </a:r>
            <a:r>
              <a:rPr lang="en-US" sz="900" dirty="0" err="1"/>
              <a:t>G_time</a:t>
            </a:r>
            <a:r>
              <a:rPr lang="en-US" sz="900" dirty="0"/>
              <a:t>=22-&gt;</a:t>
            </a:r>
          </a:p>
          <a:p>
            <a:r>
              <a:rPr lang="en-US" sz="900" dirty="0" err="1"/>
              <a:t>G_level</a:t>
            </a:r>
            <a:r>
              <a:rPr lang="en-US" sz="900" dirty="0"/>
              <a:t>=2-&gt; </a:t>
            </a:r>
            <a:r>
              <a:rPr lang="en-US" sz="900" dirty="0" err="1"/>
              <a:t>musuhcek</a:t>
            </a:r>
            <a:r>
              <a:rPr lang="en-US" sz="900" dirty="0"/>
              <a:t>(_)), </a:t>
            </a:r>
          </a:p>
          <a:p>
            <a:endParaRPr lang="en-US" sz="900" dirty="0"/>
          </a:p>
          <a:p>
            <a:r>
              <a:rPr lang="en-US" sz="900" dirty="0"/>
              <a:t>(</a:t>
            </a:r>
            <a:r>
              <a:rPr lang="en-US" sz="900" dirty="0" err="1"/>
              <a:t>G_time</a:t>
            </a:r>
            <a:r>
              <a:rPr lang="en-US" sz="900" dirty="0"/>
              <a:t>=22-&gt;</a:t>
            </a:r>
          </a:p>
          <a:p>
            <a:r>
              <a:rPr lang="en-US" sz="900" dirty="0" err="1"/>
              <a:t>G_level</a:t>
            </a:r>
            <a:r>
              <a:rPr lang="en-US" sz="900" dirty="0"/>
              <a:t>=1-&gt; </a:t>
            </a:r>
            <a:r>
              <a:rPr lang="en-US" sz="900" dirty="0" err="1"/>
              <a:t>musuhberdiri</a:t>
            </a:r>
            <a:r>
              <a:rPr lang="en-US" sz="900" dirty="0"/>
              <a:t>(_)), </a:t>
            </a:r>
          </a:p>
          <a:p>
            <a:endParaRPr lang="en-US" sz="900" dirty="0"/>
          </a:p>
          <a:p>
            <a:r>
              <a:rPr lang="en-US" sz="900" dirty="0"/>
              <a:t>(</a:t>
            </a:r>
            <a:r>
              <a:rPr lang="en-US" sz="900" dirty="0" err="1"/>
              <a:t>G_time</a:t>
            </a:r>
            <a:r>
              <a:rPr lang="en-US" sz="900" dirty="0"/>
              <a:t>=21-&gt;</a:t>
            </a:r>
          </a:p>
          <a:p>
            <a:r>
              <a:rPr lang="en-US" sz="900" dirty="0" err="1"/>
              <a:t>G_level</a:t>
            </a:r>
            <a:r>
              <a:rPr lang="en-US" sz="900" dirty="0"/>
              <a:t>=3-&gt; </a:t>
            </a:r>
            <a:r>
              <a:rPr lang="en-US" sz="900" dirty="0" err="1"/>
              <a:t>musuhnunduk</a:t>
            </a:r>
            <a:r>
              <a:rPr lang="en-US" sz="900" dirty="0"/>
              <a:t>(_)),</a:t>
            </a:r>
          </a:p>
          <a:p>
            <a:endParaRPr lang="en-US" sz="900" dirty="0"/>
          </a:p>
          <a:p>
            <a:r>
              <a:rPr lang="en-US" sz="900" dirty="0"/>
              <a:t>(</a:t>
            </a:r>
            <a:r>
              <a:rPr lang="en-US" sz="900" dirty="0" err="1"/>
              <a:t>G_time</a:t>
            </a:r>
            <a:r>
              <a:rPr lang="en-US" sz="900" dirty="0"/>
              <a:t>=21-&gt;</a:t>
            </a:r>
          </a:p>
          <a:p>
            <a:r>
              <a:rPr lang="en-US" sz="900" dirty="0" err="1"/>
              <a:t>G_level</a:t>
            </a:r>
            <a:r>
              <a:rPr lang="en-US" sz="900" dirty="0"/>
              <a:t>=2-&gt; </a:t>
            </a:r>
            <a:r>
              <a:rPr lang="en-US" sz="900" dirty="0" err="1"/>
              <a:t>musuhcek</a:t>
            </a:r>
            <a:r>
              <a:rPr lang="en-US" sz="900" dirty="0"/>
              <a:t>(_)), </a:t>
            </a:r>
          </a:p>
          <a:p>
            <a:endParaRPr lang="en-US" sz="900" dirty="0"/>
          </a:p>
          <a:p>
            <a:r>
              <a:rPr lang="en-US" sz="900" dirty="0"/>
              <a:t>(</a:t>
            </a:r>
            <a:r>
              <a:rPr lang="en-US" sz="900" dirty="0" err="1"/>
              <a:t>G_time</a:t>
            </a:r>
            <a:r>
              <a:rPr lang="en-US" sz="900" dirty="0"/>
              <a:t>=21-&gt;</a:t>
            </a:r>
          </a:p>
          <a:p>
            <a:r>
              <a:rPr lang="en-US" sz="900" dirty="0" err="1"/>
              <a:t>G_level</a:t>
            </a:r>
            <a:r>
              <a:rPr lang="en-US" sz="900" dirty="0"/>
              <a:t>=1-&gt; </a:t>
            </a:r>
            <a:r>
              <a:rPr lang="en-US" sz="900" dirty="0" err="1"/>
              <a:t>musuhberdiri</a:t>
            </a:r>
            <a:r>
              <a:rPr lang="en-US" sz="900" dirty="0"/>
              <a:t>(_)), </a:t>
            </a:r>
          </a:p>
          <a:p>
            <a:endParaRPr lang="en-US" sz="900" dirty="0"/>
          </a:p>
          <a:p>
            <a:r>
              <a:rPr lang="en-US" sz="900" dirty="0"/>
              <a:t>(</a:t>
            </a:r>
            <a:r>
              <a:rPr lang="en-US" sz="900" dirty="0" err="1"/>
              <a:t>G_time</a:t>
            </a:r>
            <a:r>
              <a:rPr lang="en-US" sz="900" dirty="0"/>
              <a:t>=20-&gt;</a:t>
            </a:r>
          </a:p>
          <a:p>
            <a:r>
              <a:rPr lang="en-US" sz="900" dirty="0" err="1"/>
              <a:t>G_level</a:t>
            </a:r>
            <a:r>
              <a:rPr lang="en-US" sz="900" dirty="0"/>
              <a:t>=3-&gt; </a:t>
            </a:r>
            <a:r>
              <a:rPr lang="en-US" sz="900" dirty="0" err="1"/>
              <a:t>musuhberdiri</a:t>
            </a:r>
            <a:r>
              <a:rPr lang="en-US" sz="900" dirty="0"/>
              <a:t>(_)),</a:t>
            </a:r>
          </a:p>
          <a:p>
            <a:endParaRPr lang="en-US" sz="900" dirty="0"/>
          </a:p>
          <a:p>
            <a:r>
              <a:rPr lang="en-US" sz="900" dirty="0"/>
              <a:t>(</a:t>
            </a:r>
            <a:r>
              <a:rPr lang="en-US" sz="900" dirty="0" err="1"/>
              <a:t>G_time</a:t>
            </a:r>
            <a:r>
              <a:rPr lang="en-US" sz="900" dirty="0"/>
              <a:t>=20-&gt;</a:t>
            </a:r>
          </a:p>
          <a:p>
            <a:r>
              <a:rPr lang="en-US" sz="900" dirty="0" err="1"/>
              <a:t>G_level</a:t>
            </a:r>
            <a:r>
              <a:rPr lang="en-US" sz="900" dirty="0"/>
              <a:t>=2-&gt; </a:t>
            </a:r>
            <a:r>
              <a:rPr lang="en-US" sz="900" dirty="0" err="1"/>
              <a:t>musuhcek</a:t>
            </a:r>
            <a:r>
              <a:rPr lang="en-US" sz="900" dirty="0"/>
              <a:t>(_)), </a:t>
            </a:r>
          </a:p>
          <a:p>
            <a:endParaRPr lang="en-US" sz="900" dirty="0"/>
          </a:p>
          <a:p>
            <a:r>
              <a:rPr lang="en-US" sz="900" dirty="0"/>
              <a:t>(</a:t>
            </a:r>
            <a:r>
              <a:rPr lang="en-US" sz="900" dirty="0" err="1"/>
              <a:t>G_time</a:t>
            </a:r>
            <a:r>
              <a:rPr lang="en-US" sz="900" dirty="0"/>
              <a:t>=20-&gt;</a:t>
            </a:r>
          </a:p>
          <a:p>
            <a:r>
              <a:rPr lang="en-US" sz="900" dirty="0" err="1"/>
              <a:t>G_level</a:t>
            </a:r>
            <a:r>
              <a:rPr lang="en-US" sz="900" dirty="0"/>
              <a:t>=1-&gt; </a:t>
            </a:r>
            <a:r>
              <a:rPr lang="en-US" sz="900" dirty="0" err="1"/>
              <a:t>musuhberdiri</a:t>
            </a:r>
            <a:r>
              <a:rPr lang="en-US" sz="900" dirty="0"/>
              <a:t>(_)), </a:t>
            </a:r>
          </a:p>
          <a:p>
            <a:endParaRPr lang="en-US" sz="900" dirty="0"/>
          </a:p>
          <a:p>
            <a:r>
              <a:rPr lang="en-US" sz="900" dirty="0"/>
              <a:t>(</a:t>
            </a:r>
            <a:r>
              <a:rPr lang="en-US" sz="900" dirty="0" err="1"/>
              <a:t>G_time</a:t>
            </a:r>
            <a:r>
              <a:rPr lang="en-US" sz="900" dirty="0"/>
              <a:t>=19-&gt;</a:t>
            </a:r>
          </a:p>
          <a:p>
            <a:r>
              <a:rPr lang="en-US" sz="900" dirty="0" err="1"/>
              <a:t>G_level</a:t>
            </a:r>
            <a:r>
              <a:rPr lang="en-US" sz="900" dirty="0"/>
              <a:t>=3-&gt; </a:t>
            </a:r>
            <a:r>
              <a:rPr lang="en-US" sz="900" dirty="0" err="1"/>
              <a:t>musuhberdiri</a:t>
            </a:r>
            <a:r>
              <a:rPr lang="en-US" sz="900" dirty="0"/>
              <a:t>(_)),</a:t>
            </a:r>
          </a:p>
          <a:p>
            <a:endParaRPr lang="en-US" sz="900" dirty="0"/>
          </a:p>
          <a:p>
            <a:r>
              <a:rPr lang="en-US" sz="900" dirty="0"/>
              <a:t>(</a:t>
            </a:r>
            <a:r>
              <a:rPr lang="en-US" sz="900" dirty="0" err="1"/>
              <a:t>G_time</a:t>
            </a:r>
            <a:r>
              <a:rPr lang="en-US" sz="900" dirty="0"/>
              <a:t>=19-&gt;</a:t>
            </a:r>
          </a:p>
          <a:p>
            <a:r>
              <a:rPr lang="en-US" sz="900" dirty="0" err="1"/>
              <a:t>G_level</a:t>
            </a:r>
            <a:r>
              <a:rPr lang="en-US" sz="900" dirty="0"/>
              <a:t>=2-&gt; </a:t>
            </a:r>
            <a:r>
              <a:rPr lang="en-US" sz="900" dirty="0" err="1"/>
              <a:t>musuhcek</a:t>
            </a:r>
            <a:r>
              <a:rPr lang="en-US" sz="900" dirty="0"/>
              <a:t>(_)), </a:t>
            </a:r>
          </a:p>
          <a:p>
            <a:endParaRPr lang="en-US" sz="900" dirty="0"/>
          </a:p>
          <a:p>
            <a:r>
              <a:rPr lang="en-US" sz="900" dirty="0"/>
              <a:t>(</a:t>
            </a:r>
            <a:r>
              <a:rPr lang="en-US" sz="900" dirty="0" err="1"/>
              <a:t>G_time</a:t>
            </a:r>
            <a:r>
              <a:rPr lang="en-US" sz="900" dirty="0"/>
              <a:t>=19-&gt;</a:t>
            </a:r>
          </a:p>
          <a:p>
            <a:r>
              <a:rPr lang="en-US" sz="900" dirty="0" err="1"/>
              <a:t>G_level</a:t>
            </a:r>
            <a:r>
              <a:rPr lang="en-US" sz="900" dirty="0"/>
              <a:t>=1-&gt; </a:t>
            </a:r>
            <a:r>
              <a:rPr lang="en-US" sz="900" dirty="0" err="1"/>
              <a:t>musuhberdiri</a:t>
            </a:r>
            <a:r>
              <a:rPr lang="en-US" sz="900" dirty="0"/>
              <a:t>(_)), </a:t>
            </a:r>
          </a:p>
          <a:p>
            <a:endParaRPr lang="en-US" sz="900" dirty="0"/>
          </a:p>
          <a:p>
            <a:r>
              <a:rPr lang="en-US" sz="900" dirty="0"/>
              <a:t>(</a:t>
            </a:r>
            <a:r>
              <a:rPr lang="en-US" sz="900" dirty="0" err="1"/>
              <a:t>G_time</a:t>
            </a:r>
            <a:r>
              <a:rPr lang="en-US" sz="900" dirty="0"/>
              <a:t>=18-&gt;</a:t>
            </a:r>
          </a:p>
          <a:p>
            <a:r>
              <a:rPr lang="en-US" sz="900" dirty="0" err="1"/>
              <a:t>G_level</a:t>
            </a:r>
            <a:r>
              <a:rPr lang="en-US" sz="900" dirty="0"/>
              <a:t>=3-&gt; </a:t>
            </a:r>
            <a:r>
              <a:rPr lang="en-US" sz="900" dirty="0" err="1"/>
              <a:t>musuhcek</a:t>
            </a:r>
            <a:r>
              <a:rPr lang="en-US" sz="900" dirty="0"/>
              <a:t>(_)),</a:t>
            </a:r>
          </a:p>
          <a:p>
            <a:endParaRPr lang="en-US" sz="900" dirty="0"/>
          </a:p>
          <a:p>
            <a:r>
              <a:rPr lang="en-US" sz="900" dirty="0"/>
              <a:t>(</a:t>
            </a:r>
            <a:r>
              <a:rPr lang="en-US" sz="900" dirty="0" err="1"/>
              <a:t>G_time</a:t>
            </a:r>
            <a:r>
              <a:rPr lang="en-US" sz="900" dirty="0"/>
              <a:t>=18-&gt;</a:t>
            </a:r>
          </a:p>
          <a:p>
            <a:r>
              <a:rPr lang="en-US" sz="900" dirty="0" err="1"/>
              <a:t>G_level</a:t>
            </a:r>
            <a:r>
              <a:rPr lang="en-US" sz="900" dirty="0"/>
              <a:t>=2-&gt; </a:t>
            </a:r>
            <a:r>
              <a:rPr lang="en-US" sz="900" dirty="0" err="1"/>
              <a:t>musuhcek</a:t>
            </a:r>
            <a:r>
              <a:rPr lang="en-US" sz="900" dirty="0"/>
              <a:t>(_)), </a:t>
            </a:r>
          </a:p>
          <a:p>
            <a:endParaRPr lang="en-US" sz="900" dirty="0"/>
          </a:p>
          <a:p>
            <a:r>
              <a:rPr lang="en-US" sz="900" dirty="0"/>
              <a:t>(</a:t>
            </a:r>
            <a:r>
              <a:rPr lang="en-US" sz="900" dirty="0" err="1"/>
              <a:t>G_time</a:t>
            </a:r>
            <a:r>
              <a:rPr lang="en-US" sz="900" dirty="0"/>
              <a:t>=18-&gt;</a:t>
            </a:r>
          </a:p>
          <a:p>
            <a:r>
              <a:rPr lang="en-US" sz="900" dirty="0" err="1"/>
              <a:t>G_level</a:t>
            </a:r>
            <a:r>
              <a:rPr lang="en-US" sz="900" dirty="0"/>
              <a:t>=1-&gt; </a:t>
            </a:r>
            <a:r>
              <a:rPr lang="en-US" sz="900" dirty="0" err="1"/>
              <a:t>musuhberdiri</a:t>
            </a:r>
            <a:r>
              <a:rPr lang="en-US" sz="900" dirty="0"/>
              <a:t>(_)), </a:t>
            </a:r>
          </a:p>
          <a:p>
            <a:endParaRPr lang="en-US" sz="900" dirty="0"/>
          </a:p>
          <a:p>
            <a:endParaRPr 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2133600" y="374050"/>
            <a:ext cx="1641796" cy="6324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(</a:t>
            </a:r>
            <a:r>
              <a:rPr lang="en-US" sz="900" dirty="0" err="1"/>
              <a:t>G_time</a:t>
            </a:r>
            <a:r>
              <a:rPr lang="en-US" sz="900" dirty="0"/>
              <a:t>=17-&gt;</a:t>
            </a:r>
          </a:p>
          <a:p>
            <a:r>
              <a:rPr lang="en-US" sz="900" dirty="0" err="1"/>
              <a:t>G_level</a:t>
            </a:r>
            <a:r>
              <a:rPr lang="en-US" sz="900" dirty="0"/>
              <a:t>=3-&gt; </a:t>
            </a:r>
            <a:r>
              <a:rPr lang="en-US" sz="900" dirty="0" err="1"/>
              <a:t>musuhcek</a:t>
            </a:r>
            <a:r>
              <a:rPr lang="en-US" sz="900" dirty="0"/>
              <a:t>(_)),</a:t>
            </a:r>
          </a:p>
          <a:p>
            <a:endParaRPr lang="en-US" sz="900" dirty="0"/>
          </a:p>
          <a:p>
            <a:r>
              <a:rPr lang="en-US" sz="900" dirty="0"/>
              <a:t>(</a:t>
            </a:r>
            <a:r>
              <a:rPr lang="en-US" sz="900" dirty="0" err="1"/>
              <a:t>G_time</a:t>
            </a:r>
            <a:r>
              <a:rPr lang="en-US" sz="900" dirty="0"/>
              <a:t>=17-&gt;</a:t>
            </a:r>
          </a:p>
          <a:p>
            <a:r>
              <a:rPr lang="en-US" sz="900" dirty="0" err="1"/>
              <a:t>G_level</a:t>
            </a:r>
            <a:r>
              <a:rPr lang="en-US" sz="900" dirty="0"/>
              <a:t>=2-&gt; </a:t>
            </a:r>
            <a:r>
              <a:rPr lang="en-US" sz="900" dirty="0" err="1"/>
              <a:t>musuhcek</a:t>
            </a:r>
            <a:r>
              <a:rPr lang="en-US" sz="900" dirty="0"/>
              <a:t>(_)), </a:t>
            </a:r>
          </a:p>
          <a:p>
            <a:endParaRPr lang="en-US" sz="900" dirty="0"/>
          </a:p>
          <a:p>
            <a:r>
              <a:rPr lang="en-US" sz="900" dirty="0"/>
              <a:t>(</a:t>
            </a:r>
            <a:r>
              <a:rPr lang="en-US" sz="900" dirty="0" err="1"/>
              <a:t>G_time</a:t>
            </a:r>
            <a:r>
              <a:rPr lang="en-US" sz="900" dirty="0"/>
              <a:t>=17-&gt;</a:t>
            </a:r>
          </a:p>
          <a:p>
            <a:r>
              <a:rPr lang="en-US" sz="900" dirty="0" err="1"/>
              <a:t>G_level</a:t>
            </a:r>
            <a:r>
              <a:rPr lang="en-US" sz="900" dirty="0"/>
              <a:t>=1-&gt; </a:t>
            </a:r>
            <a:r>
              <a:rPr lang="en-US" sz="900" dirty="0" err="1"/>
              <a:t>musuhberdiri</a:t>
            </a:r>
            <a:r>
              <a:rPr lang="en-US" sz="900" dirty="0"/>
              <a:t>(_)), </a:t>
            </a:r>
          </a:p>
          <a:p>
            <a:endParaRPr lang="en-US" sz="900" dirty="0"/>
          </a:p>
          <a:p>
            <a:r>
              <a:rPr lang="en-US" sz="900" dirty="0"/>
              <a:t>(</a:t>
            </a:r>
            <a:r>
              <a:rPr lang="en-US" sz="900" dirty="0" err="1"/>
              <a:t>G_time</a:t>
            </a:r>
            <a:r>
              <a:rPr lang="en-US" sz="900" dirty="0"/>
              <a:t>=16-&gt;</a:t>
            </a:r>
          </a:p>
          <a:p>
            <a:r>
              <a:rPr lang="en-US" sz="900" dirty="0" err="1"/>
              <a:t>G_level</a:t>
            </a:r>
            <a:r>
              <a:rPr lang="en-US" sz="900" dirty="0"/>
              <a:t>=3-&gt; </a:t>
            </a:r>
            <a:r>
              <a:rPr lang="en-US" sz="900" dirty="0" err="1"/>
              <a:t>musuhnunduk</a:t>
            </a:r>
            <a:r>
              <a:rPr lang="en-US" sz="900" dirty="0"/>
              <a:t>(_)),</a:t>
            </a:r>
          </a:p>
          <a:p>
            <a:endParaRPr lang="en-US" sz="900" dirty="0"/>
          </a:p>
          <a:p>
            <a:r>
              <a:rPr lang="en-US" sz="900" dirty="0"/>
              <a:t>(</a:t>
            </a:r>
            <a:r>
              <a:rPr lang="en-US" sz="900" dirty="0" err="1"/>
              <a:t>G_time</a:t>
            </a:r>
            <a:r>
              <a:rPr lang="en-US" sz="900" dirty="0"/>
              <a:t>=16-&gt;</a:t>
            </a:r>
          </a:p>
          <a:p>
            <a:r>
              <a:rPr lang="en-US" sz="900" dirty="0" err="1"/>
              <a:t>G_level</a:t>
            </a:r>
            <a:r>
              <a:rPr lang="en-US" sz="900" dirty="0"/>
              <a:t>=2-&gt; </a:t>
            </a:r>
            <a:r>
              <a:rPr lang="en-US" sz="900" dirty="0" err="1"/>
              <a:t>musuhcek</a:t>
            </a:r>
            <a:r>
              <a:rPr lang="en-US" sz="900" dirty="0"/>
              <a:t>(_)), </a:t>
            </a:r>
          </a:p>
          <a:p>
            <a:endParaRPr lang="en-US" sz="900" dirty="0"/>
          </a:p>
          <a:p>
            <a:r>
              <a:rPr lang="en-US" sz="900" dirty="0"/>
              <a:t>(</a:t>
            </a:r>
            <a:r>
              <a:rPr lang="en-US" sz="900" dirty="0" err="1"/>
              <a:t>G_time</a:t>
            </a:r>
            <a:r>
              <a:rPr lang="en-US" sz="900" dirty="0"/>
              <a:t>=16-&gt;</a:t>
            </a:r>
          </a:p>
          <a:p>
            <a:r>
              <a:rPr lang="en-US" sz="900" dirty="0" err="1"/>
              <a:t>G_level</a:t>
            </a:r>
            <a:r>
              <a:rPr lang="en-US" sz="900" dirty="0"/>
              <a:t>=1-&gt; </a:t>
            </a:r>
            <a:r>
              <a:rPr lang="en-US" sz="900" dirty="0" err="1"/>
              <a:t>musuhberdiri</a:t>
            </a:r>
            <a:r>
              <a:rPr lang="en-US" sz="900" dirty="0"/>
              <a:t>(_)), </a:t>
            </a:r>
          </a:p>
          <a:p>
            <a:endParaRPr lang="en-US" sz="900" dirty="0"/>
          </a:p>
          <a:p>
            <a:r>
              <a:rPr lang="en-US" sz="900" dirty="0"/>
              <a:t>(</a:t>
            </a:r>
            <a:r>
              <a:rPr lang="en-US" sz="900" dirty="0" err="1"/>
              <a:t>G_time</a:t>
            </a:r>
            <a:r>
              <a:rPr lang="en-US" sz="900" dirty="0"/>
              <a:t>=15-&gt;</a:t>
            </a:r>
          </a:p>
          <a:p>
            <a:r>
              <a:rPr lang="en-US" sz="900" dirty="0" err="1"/>
              <a:t>G_level</a:t>
            </a:r>
            <a:r>
              <a:rPr lang="en-US" sz="900" dirty="0"/>
              <a:t>=3-&gt; </a:t>
            </a:r>
            <a:r>
              <a:rPr lang="en-US" sz="900" dirty="0" err="1"/>
              <a:t>musuhcek</a:t>
            </a:r>
            <a:r>
              <a:rPr lang="en-US" sz="900" dirty="0"/>
              <a:t>(_)),</a:t>
            </a:r>
          </a:p>
          <a:p>
            <a:endParaRPr lang="en-US" sz="900" dirty="0"/>
          </a:p>
          <a:p>
            <a:r>
              <a:rPr lang="en-US" sz="900" dirty="0"/>
              <a:t>(</a:t>
            </a:r>
            <a:r>
              <a:rPr lang="en-US" sz="900" dirty="0" err="1"/>
              <a:t>G_time</a:t>
            </a:r>
            <a:r>
              <a:rPr lang="en-US" sz="900" dirty="0"/>
              <a:t>=15-&gt;</a:t>
            </a:r>
          </a:p>
          <a:p>
            <a:r>
              <a:rPr lang="en-US" sz="900" dirty="0" err="1"/>
              <a:t>G_level</a:t>
            </a:r>
            <a:r>
              <a:rPr lang="en-US" sz="900" dirty="0"/>
              <a:t>=2-&gt; </a:t>
            </a:r>
            <a:r>
              <a:rPr lang="en-US" sz="900" dirty="0" err="1"/>
              <a:t>musuhcek</a:t>
            </a:r>
            <a:r>
              <a:rPr lang="en-US" sz="900" dirty="0"/>
              <a:t>(_)), </a:t>
            </a:r>
          </a:p>
          <a:p>
            <a:endParaRPr lang="en-US" sz="900" dirty="0"/>
          </a:p>
          <a:p>
            <a:r>
              <a:rPr lang="en-US" sz="900" dirty="0"/>
              <a:t>(</a:t>
            </a:r>
            <a:r>
              <a:rPr lang="en-US" sz="900" dirty="0" err="1"/>
              <a:t>G_time</a:t>
            </a:r>
            <a:r>
              <a:rPr lang="en-US" sz="900" dirty="0"/>
              <a:t>=15-&gt;</a:t>
            </a:r>
          </a:p>
          <a:p>
            <a:r>
              <a:rPr lang="en-US" sz="900" dirty="0" err="1"/>
              <a:t>G_level</a:t>
            </a:r>
            <a:r>
              <a:rPr lang="en-US" sz="900" dirty="0"/>
              <a:t>=1-&gt; </a:t>
            </a:r>
            <a:r>
              <a:rPr lang="en-US" sz="900" dirty="0" err="1"/>
              <a:t>musuhberdiri</a:t>
            </a:r>
            <a:r>
              <a:rPr lang="en-US" sz="900" dirty="0"/>
              <a:t>(_)), </a:t>
            </a:r>
          </a:p>
          <a:p>
            <a:endParaRPr lang="en-US" sz="900" dirty="0"/>
          </a:p>
          <a:p>
            <a:r>
              <a:rPr lang="en-US" sz="900" dirty="0"/>
              <a:t>(</a:t>
            </a:r>
            <a:r>
              <a:rPr lang="en-US" sz="900" dirty="0" err="1"/>
              <a:t>G_time</a:t>
            </a:r>
            <a:r>
              <a:rPr lang="en-US" sz="900" dirty="0"/>
              <a:t>=14-&gt;</a:t>
            </a:r>
          </a:p>
          <a:p>
            <a:r>
              <a:rPr lang="en-US" sz="900" dirty="0" err="1"/>
              <a:t>G_level</a:t>
            </a:r>
            <a:r>
              <a:rPr lang="en-US" sz="900" dirty="0"/>
              <a:t>=3-&gt; </a:t>
            </a:r>
            <a:r>
              <a:rPr lang="en-US" sz="900" dirty="0" err="1"/>
              <a:t>musuhcek</a:t>
            </a:r>
            <a:r>
              <a:rPr lang="en-US" sz="900" dirty="0"/>
              <a:t>(_)),</a:t>
            </a:r>
          </a:p>
          <a:p>
            <a:endParaRPr lang="en-US" sz="900" dirty="0"/>
          </a:p>
          <a:p>
            <a:r>
              <a:rPr lang="en-US" sz="900" dirty="0"/>
              <a:t>(</a:t>
            </a:r>
            <a:r>
              <a:rPr lang="en-US" sz="900" dirty="0" err="1"/>
              <a:t>G_time</a:t>
            </a:r>
            <a:r>
              <a:rPr lang="en-US" sz="900" dirty="0"/>
              <a:t>=14-&gt;</a:t>
            </a:r>
          </a:p>
          <a:p>
            <a:r>
              <a:rPr lang="en-US" sz="900" dirty="0" err="1"/>
              <a:t>G_level</a:t>
            </a:r>
            <a:r>
              <a:rPr lang="en-US" sz="900" dirty="0"/>
              <a:t>=2-&gt; </a:t>
            </a:r>
            <a:r>
              <a:rPr lang="en-US" sz="900" dirty="0" err="1"/>
              <a:t>musuhcek</a:t>
            </a:r>
            <a:r>
              <a:rPr lang="en-US" sz="900" dirty="0"/>
              <a:t>(_)), </a:t>
            </a:r>
          </a:p>
          <a:p>
            <a:endParaRPr lang="en-US" sz="900" dirty="0"/>
          </a:p>
          <a:p>
            <a:r>
              <a:rPr lang="en-US" sz="900" dirty="0"/>
              <a:t>(</a:t>
            </a:r>
            <a:r>
              <a:rPr lang="en-US" sz="900" dirty="0" err="1"/>
              <a:t>G_time</a:t>
            </a:r>
            <a:r>
              <a:rPr lang="en-US" sz="900" dirty="0"/>
              <a:t>=14-&gt;</a:t>
            </a:r>
          </a:p>
          <a:p>
            <a:r>
              <a:rPr lang="en-US" sz="900" dirty="0" err="1"/>
              <a:t>G_level</a:t>
            </a:r>
            <a:r>
              <a:rPr lang="en-US" sz="900" dirty="0"/>
              <a:t>=1-&gt; </a:t>
            </a:r>
            <a:r>
              <a:rPr lang="en-US" sz="900" dirty="0" err="1"/>
              <a:t>musuhberdiri</a:t>
            </a:r>
            <a:r>
              <a:rPr lang="en-US" sz="900" dirty="0"/>
              <a:t>(_)), </a:t>
            </a:r>
          </a:p>
          <a:p>
            <a:endParaRPr lang="en-US" sz="900" dirty="0"/>
          </a:p>
          <a:p>
            <a:r>
              <a:rPr lang="en-US" sz="900" dirty="0"/>
              <a:t>(</a:t>
            </a:r>
            <a:r>
              <a:rPr lang="en-US" sz="900" dirty="0" err="1"/>
              <a:t>G_time</a:t>
            </a:r>
            <a:r>
              <a:rPr lang="en-US" sz="900" dirty="0"/>
              <a:t>=13-&gt;</a:t>
            </a:r>
          </a:p>
          <a:p>
            <a:r>
              <a:rPr lang="en-US" sz="900" dirty="0" err="1"/>
              <a:t>G_level</a:t>
            </a:r>
            <a:r>
              <a:rPr lang="en-US" sz="900" dirty="0"/>
              <a:t>=3-&gt; </a:t>
            </a:r>
            <a:r>
              <a:rPr lang="en-US" sz="900" dirty="0" err="1"/>
              <a:t>musuhberdiri</a:t>
            </a:r>
            <a:r>
              <a:rPr lang="en-US" sz="900" dirty="0"/>
              <a:t>(_)),</a:t>
            </a:r>
          </a:p>
          <a:p>
            <a:r>
              <a:rPr lang="en-US" sz="900" dirty="0"/>
              <a:t>(</a:t>
            </a:r>
            <a:r>
              <a:rPr lang="en-US" sz="900" dirty="0" err="1"/>
              <a:t>G_time</a:t>
            </a:r>
            <a:r>
              <a:rPr lang="en-US" sz="900" dirty="0"/>
              <a:t>=13-&gt;</a:t>
            </a:r>
          </a:p>
          <a:p>
            <a:r>
              <a:rPr lang="en-US" sz="900" dirty="0" err="1"/>
              <a:t>G_level</a:t>
            </a:r>
            <a:r>
              <a:rPr lang="en-US" sz="900" dirty="0"/>
              <a:t>=2-&gt; </a:t>
            </a:r>
            <a:r>
              <a:rPr lang="en-US" sz="900" dirty="0" err="1"/>
              <a:t>musuhcek</a:t>
            </a:r>
            <a:r>
              <a:rPr lang="en-US" sz="900" dirty="0"/>
              <a:t>(_)),</a:t>
            </a:r>
          </a:p>
          <a:p>
            <a:endParaRPr lang="en-US" sz="900" dirty="0"/>
          </a:p>
          <a:p>
            <a:r>
              <a:rPr lang="en-US" sz="900" dirty="0"/>
              <a:t>(</a:t>
            </a:r>
            <a:r>
              <a:rPr lang="en-US" sz="900" dirty="0" err="1"/>
              <a:t>G_time</a:t>
            </a:r>
            <a:r>
              <a:rPr lang="en-US" sz="900" dirty="0"/>
              <a:t>=13-&gt;</a:t>
            </a:r>
          </a:p>
          <a:p>
            <a:r>
              <a:rPr lang="en-US" sz="900" dirty="0" err="1"/>
              <a:t>G_level</a:t>
            </a:r>
            <a:r>
              <a:rPr lang="en-US" sz="900" dirty="0"/>
              <a:t>=1-&gt; </a:t>
            </a:r>
            <a:r>
              <a:rPr lang="en-US" sz="900" dirty="0" err="1"/>
              <a:t>musuhberdiri</a:t>
            </a:r>
            <a:r>
              <a:rPr lang="en-US" sz="900" dirty="0"/>
              <a:t>(_)), </a:t>
            </a:r>
          </a:p>
          <a:p>
            <a:endParaRPr lang="en-US" sz="900" dirty="0"/>
          </a:p>
          <a:p>
            <a:endParaRPr lang="en-US" sz="900" dirty="0"/>
          </a:p>
        </p:txBody>
      </p:sp>
      <p:sp>
        <p:nvSpPr>
          <p:cNvPr id="8" name="TextBox 7"/>
          <p:cNvSpPr txBox="1"/>
          <p:nvPr/>
        </p:nvSpPr>
        <p:spPr>
          <a:xfrm>
            <a:off x="4000997" y="456247"/>
            <a:ext cx="2478564" cy="64017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</a:t>
            </a:r>
            <a:r>
              <a:rPr lang="en-US" sz="1000" dirty="0" err="1"/>
              <a:t>G_time</a:t>
            </a:r>
            <a:r>
              <a:rPr lang="en-US" sz="1000" dirty="0"/>
              <a:t>=12-&gt;</a:t>
            </a:r>
          </a:p>
          <a:p>
            <a:r>
              <a:rPr lang="en-US" sz="1000" dirty="0" err="1"/>
              <a:t>G_level</a:t>
            </a:r>
            <a:r>
              <a:rPr lang="en-US" sz="1000" dirty="0"/>
              <a:t>=3-&gt; </a:t>
            </a:r>
            <a:r>
              <a:rPr lang="en-US" sz="1000" dirty="0" err="1"/>
              <a:t>musuhnunduk</a:t>
            </a:r>
            <a:r>
              <a:rPr lang="en-US" sz="1000" dirty="0"/>
              <a:t>(_)),</a:t>
            </a:r>
          </a:p>
          <a:p>
            <a:endParaRPr lang="en-US" sz="1000" dirty="0"/>
          </a:p>
          <a:p>
            <a:r>
              <a:rPr lang="en-US" sz="1000" dirty="0"/>
              <a:t>(</a:t>
            </a:r>
            <a:r>
              <a:rPr lang="en-US" sz="1000" dirty="0" err="1"/>
              <a:t>G_time</a:t>
            </a:r>
            <a:r>
              <a:rPr lang="en-US" sz="1000" dirty="0"/>
              <a:t>=12-&gt;</a:t>
            </a:r>
          </a:p>
          <a:p>
            <a:r>
              <a:rPr lang="en-US" sz="1000" dirty="0" err="1"/>
              <a:t>G_level</a:t>
            </a:r>
            <a:r>
              <a:rPr lang="en-US" sz="1000" dirty="0"/>
              <a:t>=2-&gt; </a:t>
            </a:r>
            <a:r>
              <a:rPr lang="en-US" sz="1000" dirty="0" err="1"/>
              <a:t>musuhcek</a:t>
            </a:r>
            <a:r>
              <a:rPr lang="en-US" sz="1000" dirty="0"/>
              <a:t>(_)), </a:t>
            </a:r>
          </a:p>
          <a:p>
            <a:endParaRPr lang="en-US" sz="1000" dirty="0"/>
          </a:p>
          <a:p>
            <a:r>
              <a:rPr lang="en-US" sz="1000" dirty="0"/>
              <a:t>(</a:t>
            </a:r>
            <a:r>
              <a:rPr lang="en-US" sz="1000" dirty="0" err="1"/>
              <a:t>G_time</a:t>
            </a:r>
            <a:r>
              <a:rPr lang="en-US" sz="1000" dirty="0"/>
              <a:t>=12-&gt;</a:t>
            </a:r>
          </a:p>
          <a:p>
            <a:r>
              <a:rPr lang="en-US" sz="1000" dirty="0" err="1"/>
              <a:t>G_level</a:t>
            </a:r>
            <a:r>
              <a:rPr lang="en-US" sz="1000" dirty="0"/>
              <a:t>=1-&gt; </a:t>
            </a:r>
            <a:r>
              <a:rPr lang="en-US" sz="1000" dirty="0" err="1"/>
              <a:t>musuhberdiri</a:t>
            </a:r>
            <a:r>
              <a:rPr lang="en-US" sz="1000" dirty="0"/>
              <a:t>(_)), </a:t>
            </a:r>
          </a:p>
          <a:p>
            <a:endParaRPr lang="en-US" sz="1000" dirty="0"/>
          </a:p>
          <a:p>
            <a:r>
              <a:rPr lang="en-US" sz="1000" dirty="0"/>
              <a:t>(</a:t>
            </a:r>
            <a:r>
              <a:rPr lang="en-US" sz="1000" dirty="0" err="1"/>
              <a:t>G_time</a:t>
            </a:r>
            <a:r>
              <a:rPr lang="en-US" sz="1000" dirty="0"/>
              <a:t>=11-&gt;</a:t>
            </a:r>
          </a:p>
          <a:p>
            <a:r>
              <a:rPr lang="en-US" sz="1000" dirty="0" err="1"/>
              <a:t>G_level</a:t>
            </a:r>
            <a:r>
              <a:rPr lang="en-US" sz="1000" dirty="0"/>
              <a:t>=3-&gt; </a:t>
            </a:r>
            <a:r>
              <a:rPr lang="en-US" sz="1000" dirty="0" err="1"/>
              <a:t>musuhberdiri</a:t>
            </a:r>
            <a:r>
              <a:rPr lang="en-US" sz="1000" dirty="0"/>
              <a:t>(_), </a:t>
            </a:r>
            <a:r>
              <a:rPr lang="en-US" sz="1000" dirty="0" err="1"/>
              <a:t>musuhcek</a:t>
            </a:r>
            <a:r>
              <a:rPr lang="en-US" sz="1000" dirty="0"/>
              <a:t>(_)),</a:t>
            </a:r>
          </a:p>
          <a:p>
            <a:endParaRPr lang="en-US" sz="1000" dirty="0"/>
          </a:p>
          <a:p>
            <a:r>
              <a:rPr lang="en-US" sz="1000" dirty="0"/>
              <a:t>(</a:t>
            </a:r>
            <a:r>
              <a:rPr lang="en-US" sz="1000" dirty="0" err="1"/>
              <a:t>G_time</a:t>
            </a:r>
            <a:r>
              <a:rPr lang="en-US" sz="1000" dirty="0"/>
              <a:t>=11-&gt;</a:t>
            </a:r>
          </a:p>
          <a:p>
            <a:r>
              <a:rPr lang="en-US" sz="1000" dirty="0" err="1"/>
              <a:t>G_level</a:t>
            </a:r>
            <a:r>
              <a:rPr lang="en-US" sz="1000" dirty="0"/>
              <a:t>=2-&gt; </a:t>
            </a:r>
            <a:r>
              <a:rPr lang="en-US" sz="1000" dirty="0" err="1"/>
              <a:t>musuhcek</a:t>
            </a:r>
            <a:r>
              <a:rPr lang="en-US" sz="1000" dirty="0"/>
              <a:t>(_)), </a:t>
            </a:r>
          </a:p>
          <a:p>
            <a:endParaRPr lang="en-US" sz="1000" dirty="0"/>
          </a:p>
          <a:p>
            <a:r>
              <a:rPr lang="en-US" sz="1000" dirty="0"/>
              <a:t>(</a:t>
            </a:r>
            <a:r>
              <a:rPr lang="en-US" sz="1000" dirty="0" err="1"/>
              <a:t>G_time</a:t>
            </a:r>
            <a:r>
              <a:rPr lang="en-US" sz="1000" dirty="0"/>
              <a:t>=11-&gt;</a:t>
            </a:r>
          </a:p>
          <a:p>
            <a:r>
              <a:rPr lang="en-US" sz="1000" dirty="0" err="1"/>
              <a:t>G_level</a:t>
            </a:r>
            <a:r>
              <a:rPr lang="en-US" sz="1000" dirty="0"/>
              <a:t>=1-&gt; </a:t>
            </a:r>
            <a:r>
              <a:rPr lang="en-US" sz="1000" dirty="0" err="1"/>
              <a:t>musuhberdiri</a:t>
            </a:r>
            <a:r>
              <a:rPr lang="en-US" sz="1000" dirty="0"/>
              <a:t>(_)), </a:t>
            </a:r>
          </a:p>
          <a:p>
            <a:endParaRPr lang="en-US" sz="1000" dirty="0"/>
          </a:p>
          <a:p>
            <a:r>
              <a:rPr lang="en-US" sz="1000" dirty="0"/>
              <a:t>(</a:t>
            </a:r>
            <a:r>
              <a:rPr lang="en-US" sz="1000" dirty="0" err="1"/>
              <a:t>G_time</a:t>
            </a:r>
            <a:r>
              <a:rPr lang="en-US" sz="1000" dirty="0"/>
              <a:t>=10-&gt;</a:t>
            </a:r>
          </a:p>
          <a:p>
            <a:r>
              <a:rPr lang="en-US" sz="1000" dirty="0" err="1"/>
              <a:t>G_level</a:t>
            </a:r>
            <a:r>
              <a:rPr lang="en-US" sz="1000" dirty="0"/>
              <a:t>=3-&gt; </a:t>
            </a:r>
            <a:r>
              <a:rPr lang="en-US" sz="1000" dirty="0" err="1"/>
              <a:t>musuhnunduk</a:t>
            </a:r>
            <a:r>
              <a:rPr lang="en-US" sz="1000" dirty="0"/>
              <a:t>(_)),</a:t>
            </a:r>
          </a:p>
          <a:p>
            <a:endParaRPr lang="en-US" sz="1000" dirty="0"/>
          </a:p>
          <a:p>
            <a:r>
              <a:rPr lang="en-US" sz="1000" dirty="0"/>
              <a:t>(</a:t>
            </a:r>
            <a:r>
              <a:rPr lang="en-US" sz="1000" dirty="0" err="1"/>
              <a:t>G_time</a:t>
            </a:r>
            <a:r>
              <a:rPr lang="en-US" sz="1000" dirty="0"/>
              <a:t>=10-&gt;</a:t>
            </a:r>
          </a:p>
          <a:p>
            <a:r>
              <a:rPr lang="en-US" sz="1000" dirty="0" err="1"/>
              <a:t>G_level</a:t>
            </a:r>
            <a:r>
              <a:rPr lang="en-US" sz="1000" dirty="0"/>
              <a:t>=2-&gt; </a:t>
            </a:r>
            <a:r>
              <a:rPr lang="en-US" sz="1000" dirty="0" err="1"/>
              <a:t>musuhcek</a:t>
            </a:r>
            <a:r>
              <a:rPr lang="en-US" sz="1000" dirty="0"/>
              <a:t>(_)), </a:t>
            </a:r>
          </a:p>
          <a:p>
            <a:endParaRPr lang="en-US" sz="1000" dirty="0"/>
          </a:p>
          <a:p>
            <a:r>
              <a:rPr lang="en-US" sz="1000" dirty="0"/>
              <a:t>(</a:t>
            </a:r>
            <a:r>
              <a:rPr lang="en-US" sz="1000" dirty="0" err="1"/>
              <a:t>G_time</a:t>
            </a:r>
            <a:r>
              <a:rPr lang="en-US" sz="1000" dirty="0"/>
              <a:t>=10-&gt;</a:t>
            </a:r>
          </a:p>
          <a:p>
            <a:r>
              <a:rPr lang="en-US" sz="1000" dirty="0" err="1"/>
              <a:t>G_level</a:t>
            </a:r>
            <a:r>
              <a:rPr lang="en-US" sz="1000" dirty="0"/>
              <a:t>=1-&gt; </a:t>
            </a:r>
            <a:r>
              <a:rPr lang="en-US" sz="1000" dirty="0" err="1"/>
              <a:t>musuhberdiri</a:t>
            </a:r>
            <a:r>
              <a:rPr lang="en-US" sz="1000" dirty="0"/>
              <a:t>(_)), </a:t>
            </a:r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(</a:t>
            </a:r>
            <a:r>
              <a:rPr lang="en-US" sz="1000" dirty="0" err="1"/>
              <a:t>G_time</a:t>
            </a:r>
            <a:r>
              <a:rPr lang="en-US" sz="1000" dirty="0"/>
              <a:t>=9-&gt;</a:t>
            </a:r>
          </a:p>
          <a:p>
            <a:r>
              <a:rPr lang="en-US" sz="1000" dirty="0" err="1"/>
              <a:t>G_level</a:t>
            </a:r>
            <a:r>
              <a:rPr lang="en-US" sz="1000" dirty="0"/>
              <a:t>=3-&gt; </a:t>
            </a:r>
            <a:r>
              <a:rPr lang="en-US" sz="1000" dirty="0" err="1"/>
              <a:t>musuhberdiri</a:t>
            </a:r>
            <a:r>
              <a:rPr lang="en-US" sz="1000" dirty="0"/>
              <a:t>(_)),</a:t>
            </a:r>
          </a:p>
          <a:p>
            <a:endParaRPr lang="en-US" sz="1000" dirty="0"/>
          </a:p>
          <a:p>
            <a:r>
              <a:rPr lang="en-US" sz="1000" dirty="0"/>
              <a:t>(</a:t>
            </a:r>
            <a:r>
              <a:rPr lang="en-US" sz="1000" dirty="0" err="1"/>
              <a:t>G_time</a:t>
            </a:r>
            <a:r>
              <a:rPr lang="en-US" sz="1000" dirty="0"/>
              <a:t>=9-&gt;</a:t>
            </a:r>
          </a:p>
          <a:p>
            <a:r>
              <a:rPr lang="en-US" sz="1000" dirty="0" err="1"/>
              <a:t>G_level</a:t>
            </a:r>
            <a:r>
              <a:rPr lang="en-US" sz="1000" dirty="0"/>
              <a:t>=2-&gt; </a:t>
            </a:r>
            <a:r>
              <a:rPr lang="en-US" sz="1000" dirty="0" err="1"/>
              <a:t>musuhcek</a:t>
            </a:r>
            <a:r>
              <a:rPr lang="en-US" sz="1000" dirty="0"/>
              <a:t>(_)), </a:t>
            </a:r>
          </a:p>
          <a:p>
            <a:endParaRPr lang="en-US" sz="1000" dirty="0"/>
          </a:p>
          <a:p>
            <a:r>
              <a:rPr lang="en-US" sz="1000" dirty="0"/>
              <a:t>(</a:t>
            </a:r>
            <a:r>
              <a:rPr lang="en-US" sz="1000" dirty="0" err="1"/>
              <a:t>G_time</a:t>
            </a:r>
            <a:r>
              <a:rPr lang="en-US" sz="1000" dirty="0"/>
              <a:t>=9-&gt;</a:t>
            </a:r>
          </a:p>
          <a:p>
            <a:r>
              <a:rPr lang="en-US" sz="1000" dirty="0" err="1"/>
              <a:t>G_level</a:t>
            </a:r>
            <a:r>
              <a:rPr lang="en-US" sz="1000" dirty="0"/>
              <a:t>=1-&gt; </a:t>
            </a:r>
            <a:r>
              <a:rPr lang="en-US" sz="1000" dirty="0" err="1"/>
              <a:t>musuhberdiri</a:t>
            </a:r>
            <a:r>
              <a:rPr lang="en-US" sz="1000" dirty="0"/>
              <a:t>(_)), </a:t>
            </a:r>
          </a:p>
          <a:p>
            <a:endParaRPr lang="en-US" sz="1000" dirty="0"/>
          </a:p>
          <a:p>
            <a:r>
              <a:rPr lang="en-US" sz="1000" dirty="0"/>
              <a:t>(</a:t>
            </a:r>
            <a:r>
              <a:rPr lang="en-US" sz="1000" dirty="0" err="1"/>
              <a:t>G_time</a:t>
            </a:r>
            <a:r>
              <a:rPr lang="en-US" sz="1000" dirty="0"/>
              <a:t>=8-&gt;</a:t>
            </a:r>
          </a:p>
          <a:p>
            <a:r>
              <a:rPr lang="en-US" sz="1000" dirty="0" err="1"/>
              <a:t>G_level</a:t>
            </a:r>
            <a:r>
              <a:rPr lang="en-US" sz="1000" dirty="0"/>
              <a:t>=3-&gt; </a:t>
            </a:r>
            <a:r>
              <a:rPr lang="en-US" sz="1000" dirty="0" err="1"/>
              <a:t>musuhnunduk</a:t>
            </a:r>
            <a:r>
              <a:rPr lang="en-US" sz="1000" dirty="0"/>
              <a:t>(_)),</a:t>
            </a:r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6415940" y="304800"/>
            <a:ext cx="2714205" cy="6694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</a:t>
            </a:r>
            <a:r>
              <a:rPr lang="en-US" sz="1100" dirty="0" err="1"/>
              <a:t>G_time</a:t>
            </a:r>
            <a:r>
              <a:rPr lang="en-US" sz="1100" dirty="0"/>
              <a:t>=8-&gt;</a:t>
            </a:r>
          </a:p>
          <a:p>
            <a:r>
              <a:rPr lang="en-US" sz="1100" dirty="0" err="1"/>
              <a:t>G_level</a:t>
            </a:r>
            <a:r>
              <a:rPr lang="en-US" sz="1100" dirty="0"/>
              <a:t>=2-&gt; </a:t>
            </a:r>
            <a:r>
              <a:rPr lang="en-US" sz="1100" dirty="0" err="1"/>
              <a:t>musuhcek</a:t>
            </a:r>
            <a:r>
              <a:rPr lang="en-US" sz="1100" dirty="0"/>
              <a:t>(_)), </a:t>
            </a:r>
          </a:p>
          <a:p>
            <a:endParaRPr lang="en-US" sz="1100" dirty="0"/>
          </a:p>
          <a:p>
            <a:r>
              <a:rPr lang="en-US" sz="1100" dirty="0"/>
              <a:t>(</a:t>
            </a:r>
            <a:r>
              <a:rPr lang="en-US" sz="1100" dirty="0" err="1"/>
              <a:t>G_time</a:t>
            </a:r>
            <a:r>
              <a:rPr lang="en-US" sz="1100" dirty="0"/>
              <a:t>=8-&gt;</a:t>
            </a:r>
          </a:p>
          <a:p>
            <a:r>
              <a:rPr lang="en-US" sz="1100" dirty="0" err="1"/>
              <a:t>G_level</a:t>
            </a:r>
            <a:r>
              <a:rPr lang="en-US" sz="1100" dirty="0"/>
              <a:t>=1-&gt; </a:t>
            </a:r>
            <a:r>
              <a:rPr lang="en-US" sz="1100" dirty="0" err="1"/>
              <a:t>musuhberdiri</a:t>
            </a:r>
            <a:r>
              <a:rPr lang="en-US" sz="1100" dirty="0"/>
              <a:t>(_)), </a:t>
            </a:r>
          </a:p>
          <a:p>
            <a:endParaRPr lang="en-US" sz="1100" dirty="0"/>
          </a:p>
          <a:p>
            <a:r>
              <a:rPr lang="en-US" sz="1100" dirty="0"/>
              <a:t>(</a:t>
            </a:r>
            <a:r>
              <a:rPr lang="en-US" sz="1100" dirty="0" err="1"/>
              <a:t>G_time</a:t>
            </a:r>
            <a:r>
              <a:rPr lang="en-US" sz="1100" dirty="0"/>
              <a:t>=7-&gt;</a:t>
            </a:r>
          </a:p>
          <a:p>
            <a:r>
              <a:rPr lang="en-US" sz="1100" dirty="0" err="1"/>
              <a:t>G_level</a:t>
            </a:r>
            <a:r>
              <a:rPr lang="en-US" sz="1100" dirty="0"/>
              <a:t>=3-&gt; </a:t>
            </a:r>
            <a:r>
              <a:rPr lang="en-US" sz="1100" dirty="0" err="1"/>
              <a:t>musuhcek</a:t>
            </a:r>
            <a:r>
              <a:rPr lang="en-US" sz="1100" dirty="0"/>
              <a:t>(_)),</a:t>
            </a:r>
          </a:p>
          <a:p>
            <a:r>
              <a:rPr lang="en-US" sz="1100" dirty="0"/>
              <a:t>(</a:t>
            </a:r>
            <a:r>
              <a:rPr lang="en-US" sz="1100" dirty="0" err="1"/>
              <a:t>G_time</a:t>
            </a:r>
            <a:r>
              <a:rPr lang="en-US" sz="1100" dirty="0"/>
              <a:t>=7-&gt;</a:t>
            </a:r>
          </a:p>
          <a:p>
            <a:r>
              <a:rPr lang="en-US" sz="1100" dirty="0" err="1"/>
              <a:t>G_level</a:t>
            </a:r>
            <a:r>
              <a:rPr lang="en-US" sz="1100" dirty="0"/>
              <a:t>=2-&gt; </a:t>
            </a:r>
            <a:r>
              <a:rPr lang="en-US" sz="1100" dirty="0" err="1"/>
              <a:t>musuhcek</a:t>
            </a:r>
            <a:r>
              <a:rPr lang="en-US" sz="1100" dirty="0"/>
              <a:t>(_)), </a:t>
            </a:r>
          </a:p>
          <a:p>
            <a:endParaRPr lang="en-US" sz="1100" dirty="0"/>
          </a:p>
          <a:p>
            <a:r>
              <a:rPr lang="en-US" sz="1100" dirty="0"/>
              <a:t>(</a:t>
            </a:r>
            <a:r>
              <a:rPr lang="en-US" sz="1100" dirty="0" err="1"/>
              <a:t>G_time</a:t>
            </a:r>
            <a:r>
              <a:rPr lang="en-US" sz="1100" dirty="0"/>
              <a:t>=7-&gt;</a:t>
            </a:r>
          </a:p>
          <a:p>
            <a:r>
              <a:rPr lang="en-US" sz="1100" dirty="0" err="1"/>
              <a:t>G_level</a:t>
            </a:r>
            <a:r>
              <a:rPr lang="en-US" sz="1100" dirty="0"/>
              <a:t>=1-&gt; </a:t>
            </a:r>
            <a:r>
              <a:rPr lang="en-US" sz="1100" dirty="0" err="1"/>
              <a:t>musuhberdiri</a:t>
            </a:r>
            <a:r>
              <a:rPr lang="en-US" sz="1100" dirty="0"/>
              <a:t>(_)), </a:t>
            </a:r>
          </a:p>
          <a:p>
            <a:endParaRPr lang="en-US" sz="1100" dirty="0"/>
          </a:p>
          <a:p>
            <a:r>
              <a:rPr lang="en-US" sz="1100" dirty="0"/>
              <a:t>(</a:t>
            </a:r>
            <a:r>
              <a:rPr lang="en-US" sz="1100" dirty="0" err="1"/>
              <a:t>G_time</a:t>
            </a:r>
            <a:r>
              <a:rPr lang="en-US" sz="1100" dirty="0"/>
              <a:t>=6-&gt;</a:t>
            </a:r>
          </a:p>
          <a:p>
            <a:r>
              <a:rPr lang="en-US" sz="1100" dirty="0" err="1"/>
              <a:t>G_level</a:t>
            </a:r>
            <a:r>
              <a:rPr lang="en-US" sz="1100" dirty="0"/>
              <a:t>=3-&gt; </a:t>
            </a:r>
            <a:r>
              <a:rPr lang="en-US" sz="1100" dirty="0" err="1"/>
              <a:t>musuhcek</a:t>
            </a:r>
            <a:r>
              <a:rPr lang="en-US" sz="1100" dirty="0"/>
              <a:t>(_)),</a:t>
            </a:r>
          </a:p>
          <a:p>
            <a:endParaRPr lang="en-US" sz="1100" dirty="0"/>
          </a:p>
          <a:p>
            <a:r>
              <a:rPr lang="en-US" sz="1100" dirty="0"/>
              <a:t>(</a:t>
            </a:r>
            <a:r>
              <a:rPr lang="en-US" sz="1100" dirty="0" err="1"/>
              <a:t>G_time</a:t>
            </a:r>
            <a:r>
              <a:rPr lang="en-US" sz="1100" dirty="0"/>
              <a:t>=6-&gt;</a:t>
            </a:r>
          </a:p>
          <a:p>
            <a:r>
              <a:rPr lang="en-US" sz="1100" dirty="0" err="1"/>
              <a:t>G_level</a:t>
            </a:r>
            <a:r>
              <a:rPr lang="en-US" sz="1100" dirty="0"/>
              <a:t>=2-&gt; </a:t>
            </a:r>
            <a:r>
              <a:rPr lang="en-US" sz="1100" dirty="0" err="1"/>
              <a:t>musuhcek</a:t>
            </a:r>
            <a:r>
              <a:rPr lang="en-US" sz="1100" dirty="0"/>
              <a:t>(_)), </a:t>
            </a:r>
          </a:p>
          <a:p>
            <a:endParaRPr lang="en-US" sz="1100" dirty="0"/>
          </a:p>
          <a:p>
            <a:r>
              <a:rPr lang="en-US" sz="1100" dirty="0"/>
              <a:t>(</a:t>
            </a:r>
            <a:r>
              <a:rPr lang="en-US" sz="1100" dirty="0" err="1"/>
              <a:t>G_time</a:t>
            </a:r>
            <a:r>
              <a:rPr lang="en-US" sz="1100" dirty="0"/>
              <a:t>=6-&gt;</a:t>
            </a:r>
          </a:p>
          <a:p>
            <a:r>
              <a:rPr lang="en-US" sz="1100" dirty="0" err="1"/>
              <a:t>G_level</a:t>
            </a:r>
            <a:r>
              <a:rPr lang="en-US" sz="1100" dirty="0"/>
              <a:t>=1-&gt; </a:t>
            </a:r>
            <a:r>
              <a:rPr lang="en-US" sz="1100" dirty="0" err="1"/>
              <a:t>musuhberdiri</a:t>
            </a:r>
            <a:r>
              <a:rPr lang="en-US" sz="1100" dirty="0"/>
              <a:t>(_)), </a:t>
            </a:r>
          </a:p>
          <a:p>
            <a:endParaRPr lang="en-US" sz="1100" dirty="0" smtClean="0"/>
          </a:p>
          <a:p>
            <a:r>
              <a:rPr lang="en-US" sz="1100" dirty="0"/>
              <a:t>(</a:t>
            </a:r>
            <a:r>
              <a:rPr lang="en-US" sz="1100" dirty="0" err="1"/>
              <a:t>G_time</a:t>
            </a:r>
            <a:r>
              <a:rPr lang="en-US" sz="1100" dirty="0"/>
              <a:t>=5-&gt;</a:t>
            </a:r>
          </a:p>
          <a:p>
            <a:r>
              <a:rPr lang="en-US" sz="1100" dirty="0" err="1"/>
              <a:t>G_level</a:t>
            </a:r>
            <a:r>
              <a:rPr lang="en-US" sz="1100" dirty="0"/>
              <a:t>=3-&gt; </a:t>
            </a:r>
            <a:r>
              <a:rPr lang="en-US" sz="1100" dirty="0" err="1"/>
              <a:t>musuhcek</a:t>
            </a:r>
            <a:r>
              <a:rPr lang="en-US" sz="1100" dirty="0"/>
              <a:t>(_)),</a:t>
            </a:r>
          </a:p>
          <a:p>
            <a:endParaRPr lang="en-US" sz="1100" dirty="0"/>
          </a:p>
          <a:p>
            <a:r>
              <a:rPr lang="en-US" sz="1100" dirty="0"/>
              <a:t>(</a:t>
            </a:r>
            <a:r>
              <a:rPr lang="en-US" sz="1100" dirty="0" err="1"/>
              <a:t>G_time</a:t>
            </a:r>
            <a:r>
              <a:rPr lang="en-US" sz="1100" dirty="0"/>
              <a:t>=5-&gt;</a:t>
            </a:r>
          </a:p>
          <a:p>
            <a:r>
              <a:rPr lang="en-US" sz="1100" dirty="0" err="1"/>
              <a:t>G_level</a:t>
            </a:r>
            <a:r>
              <a:rPr lang="en-US" sz="1100" dirty="0"/>
              <a:t>=2-&gt; </a:t>
            </a:r>
            <a:r>
              <a:rPr lang="en-US" sz="1100" dirty="0" err="1"/>
              <a:t>musuhcek</a:t>
            </a:r>
            <a:r>
              <a:rPr lang="en-US" sz="1100" dirty="0"/>
              <a:t>(_)), </a:t>
            </a:r>
          </a:p>
          <a:p>
            <a:endParaRPr lang="en-US" sz="1100" dirty="0"/>
          </a:p>
          <a:p>
            <a:r>
              <a:rPr lang="en-US" sz="1100" dirty="0"/>
              <a:t>(</a:t>
            </a:r>
            <a:r>
              <a:rPr lang="en-US" sz="1100" dirty="0" err="1"/>
              <a:t>G_time</a:t>
            </a:r>
            <a:r>
              <a:rPr lang="en-US" sz="1100" dirty="0"/>
              <a:t>=5-&gt;</a:t>
            </a:r>
          </a:p>
          <a:p>
            <a:r>
              <a:rPr lang="en-US" sz="1100" dirty="0" err="1"/>
              <a:t>G_level</a:t>
            </a:r>
            <a:r>
              <a:rPr lang="en-US" sz="1100" dirty="0"/>
              <a:t>=1-&gt; </a:t>
            </a:r>
            <a:r>
              <a:rPr lang="en-US" sz="1100" dirty="0" err="1"/>
              <a:t>musuhberdiri</a:t>
            </a:r>
            <a:r>
              <a:rPr lang="en-US" sz="1100" dirty="0"/>
              <a:t>(_)), </a:t>
            </a:r>
          </a:p>
          <a:p>
            <a:endParaRPr lang="en-US" sz="1100" dirty="0"/>
          </a:p>
          <a:p>
            <a:r>
              <a:rPr lang="en-US" sz="1100" dirty="0"/>
              <a:t>(</a:t>
            </a:r>
            <a:r>
              <a:rPr lang="en-US" sz="1100" dirty="0" err="1"/>
              <a:t>G_time</a:t>
            </a:r>
            <a:r>
              <a:rPr lang="en-US" sz="1100" dirty="0"/>
              <a:t>=4-&gt;</a:t>
            </a:r>
          </a:p>
          <a:p>
            <a:r>
              <a:rPr lang="en-US" sz="1100" dirty="0" err="1"/>
              <a:t>G_level</a:t>
            </a:r>
            <a:r>
              <a:rPr lang="en-US" sz="1100" dirty="0"/>
              <a:t>=3-&gt; </a:t>
            </a:r>
            <a:r>
              <a:rPr lang="en-US" sz="1100" dirty="0" err="1"/>
              <a:t>musuhberdiri</a:t>
            </a:r>
            <a:r>
              <a:rPr lang="en-US" sz="1100" dirty="0"/>
              <a:t>(_), </a:t>
            </a:r>
            <a:r>
              <a:rPr lang="en-US" sz="1100" dirty="0" err="1"/>
              <a:t>musuhcek</a:t>
            </a:r>
            <a:r>
              <a:rPr lang="en-US" sz="1100" dirty="0"/>
              <a:t>(_)),</a:t>
            </a:r>
          </a:p>
          <a:p>
            <a:endParaRPr lang="en-US" sz="1100" dirty="0"/>
          </a:p>
          <a:p>
            <a:r>
              <a:rPr lang="en-US" sz="1100" dirty="0"/>
              <a:t>(</a:t>
            </a:r>
            <a:r>
              <a:rPr lang="en-US" sz="1100" dirty="0" err="1"/>
              <a:t>G_time</a:t>
            </a:r>
            <a:r>
              <a:rPr lang="en-US" sz="1100" dirty="0"/>
              <a:t>=4-&gt;</a:t>
            </a:r>
          </a:p>
          <a:p>
            <a:r>
              <a:rPr lang="en-US" sz="1100" dirty="0" err="1"/>
              <a:t>G_level</a:t>
            </a:r>
            <a:r>
              <a:rPr lang="en-US" sz="1100" dirty="0"/>
              <a:t>=2-&gt; </a:t>
            </a:r>
            <a:r>
              <a:rPr lang="en-US" sz="1100" dirty="0" err="1"/>
              <a:t>musuhcek</a:t>
            </a:r>
            <a:r>
              <a:rPr lang="en-US" sz="1100" dirty="0"/>
              <a:t>(_)), </a:t>
            </a:r>
          </a:p>
          <a:p>
            <a:endParaRPr lang="en-US" sz="1100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7067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52400"/>
            <a:ext cx="2445478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</a:t>
            </a:r>
            <a:r>
              <a:rPr lang="en-US" sz="1400" dirty="0" err="1"/>
              <a:t>G_time</a:t>
            </a:r>
            <a:r>
              <a:rPr lang="en-US" sz="1400" dirty="0"/>
              <a:t>=4-&gt;</a:t>
            </a:r>
          </a:p>
          <a:p>
            <a:r>
              <a:rPr lang="en-US" sz="1400" dirty="0" err="1"/>
              <a:t>G_level</a:t>
            </a:r>
            <a:r>
              <a:rPr lang="en-US" sz="1400" dirty="0"/>
              <a:t>=1-&gt; </a:t>
            </a:r>
            <a:r>
              <a:rPr lang="en-US" sz="1400" dirty="0" err="1"/>
              <a:t>musuhberdiri</a:t>
            </a:r>
            <a:r>
              <a:rPr lang="en-US" sz="1400" dirty="0"/>
              <a:t>(_)), </a:t>
            </a:r>
          </a:p>
          <a:p>
            <a:endParaRPr lang="en-US" sz="1400" dirty="0"/>
          </a:p>
          <a:p>
            <a:r>
              <a:rPr lang="en-US" sz="1400" dirty="0"/>
              <a:t>(</a:t>
            </a:r>
            <a:r>
              <a:rPr lang="en-US" sz="1400" dirty="0" err="1"/>
              <a:t>G_time</a:t>
            </a:r>
            <a:r>
              <a:rPr lang="en-US" sz="1400" dirty="0"/>
              <a:t>=3-&gt;</a:t>
            </a:r>
          </a:p>
          <a:p>
            <a:r>
              <a:rPr lang="en-US" sz="1400" dirty="0" err="1"/>
              <a:t>G_level</a:t>
            </a:r>
            <a:r>
              <a:rPr lang="en-US" sz="1400" dirty="0"/>
              <a:t>=3-&gt; </a:t>
            </a:r>
            <a:r>
              <a:rPr lang="en-US" sz="1400" dirty="0" err="1"/>
              <a:t>musuhberdiri</a:t>
            </a:r>
            <a:r>
              <a:rPr lang="en-US" sz="1400" dirty="0"/>
              <a:t>(_)),</a:t>
            </a:r>
          </a:p>
          <a:p>
            <a:endParaRPr lang="en-US" sz="1400" dirty="0"/>
          </a:p>
          <a:p>
            <a:r>
              <a:rPr lang="en-US" sz="1400" dirty="0"/>
              <a:t>(</a:t>
            </a:r>
            <a:r>
              <a:rPr lang="en-US" sz="1400" dirty="0" err="1"/>
              <a:t>G_time</a:t>
            </a:r>
            <a:r>
              <a:rPr lang="en-US" sz="1400" dirty="0"/>
              <a:t>=3-&gt;</a:t>
            </a:r>
          </a:p>
          <a:p>
            <a:r>
              <a:rPr lang="en-US" sz="1400" dirty="0" err="1"/>
              <a:t>G_level</a:t>
            </a:r>
            <a:r>
              <a:rPr lang="en-US" sz="1400" dirty="0"/>
              <a:t>=2-&gt; </a:t>
            </a:r>
            <a:r>
              <a:rPr lang="en-US" sz="1400" dirty="0" err="1"/>
              <a:t>musuhcek</a:t>
            </a:r>
            <a:r>
              <a:rPr lang="en-US" sz="1400" dirty="0"/>
              <a:t>(_)), </a:t>
            </a:r>
          </a:p>
          <a:p>
            <a:endParaRPr lang="en-US" sz="1400" dirty="0"/>
          </a:p>
          <a:p>
            <a:r>
              <a:rPr lang="en-US" sz="1400" dirty="0"/>
              <a:t>(</a:t>
            </a:r>
            <a:r>
              <a:rPr lang="en-US" sz="1400" dirty="0" err="1"/>
              <a:t>G_time</a:t>
            </a:r>
            <a:r>
              <a:rPr lang="en-US" sz="1400" dirty="0"/>
              <a:t>=3-&gt;</a:t>
            </a:r>
          </a:p>
          <a:p>
            <a:r>
              <a:rPr lang="en-US" sz="1400" dirty="0" err="1"/>
              <a:t>G_level</a:t>
            </a:r>
            <a:r>
              <a:rPr lang="en-US" sz="1400" dirty="0"/>
              <a:t>=1-&gt; </a:t>
            </a:r>
            <a:r>
              <a:rPr lang="en-US" sz="1400" dirty="0" err="1"/>
              <a:t>musuhberdiri</a:t>
            </a:r>
            <a:r>
              <a:rPr lang="en-US" sz="1400" dirty="0"/>
              <a:t>(_)), </a:t>
            </a:r>
          </a:p>
          <a:p>
            <a:endParaRPr lang="en-US" sz="1400" dirty="0"/>
          </a:p>
          <a:p>
            <a:r>
              <a:rPr lang="en-US" sz="1400" dirty="0"/>
              <a:t>(</a:t>
            </a:r>
            <a:r>
              <a:rPr lang="en-US" sz="1400" dirty="0" err="1"/>
              <a:t>G_time</a:t>
            </a:r>
            <a:r>
              <a:rPr lang="en-US" sz="1400" dirty="0"/>
              <a:t>=2-&gt;</a:t>
            </a:r>
          </a:p>
          <a:p>
            <a:r>
              <a:rPr lang="en-US" sz="1400" dirty="0" err="1"/>
              <a:t>G_level</a:t>
            </a:r>
            <a:r>
              <a:rPr lang="en-US" sz="1400" dirty="0"/>
              <a:t>=3-&gt; </a:t>
            </a:r>
            <a:r>
              <a:rPr lang="en-US" sz="1400" dirty="0" err="1"/>
              <a:t>musuhnunduk</a:t>
            </a:r>
            <a:r>
              <a:rPr lang="en-US" sz="1400" dirty="0"/>
              <a:t>(_)),</a:t>
            </a:r>
          </a:p>
          <a:p>
            <a:endParaRPr lang="en-US" sz="1400" dirty="0"/>
          </a:p>
          <a:p>
            <a:r>
              <a:rPr lang="en-US" sz="1400" dirty="0"/>
              <a:t>(</a:t>
            </a:r>
            <a:r>
              <a:rPr lang="en-US" sz="1400" dirty="0" err="1"/>
              <a:t>G_time</a:t>
            </a:r>
            <a:r>
              <a:rPr lang="en-US" sz="1400" dirty="0"/>
              <a:t>=2-&gt;</a:t>
            </a:r>
          </a:p>
          <a:p>
            <a:r>
              <a:rPr lang="en-US" sz="1400" dirty="0" err="1"/>
              <a:t>G_level</a:t>
            </a:r>
            <a:r>
              <a:rPr lang="en-US" sz="1400" dirty="0"/>
              <a:t>=2-&gt; </a:t>
            </a:r>
            <a:r>
              <a:rPr lang="en-US" sz="1400" dirty="0" err="1"/>
              <a:t>musuhcek</a:t>
            </a:r>
            <a:r>
              <a:rPr lang="en-US" sz="1400" dirty="0"/>
              <a:t>(_)), </a:t>
            </a:r>
          </a:p>
          <a:p>
            <a:endParaRPr lang="en-US" sz="1400" dirty="0"/>
          </a:p>
          <a:p>
            <a:r>
              <a:rPr lang="en-US" sz="1400" dirty="0"/>
              <a:t>(</a:t>
            </a:r>
            <a:r>
              <a:rPr lang="en-US" sz="1400" dirty="0" err="1"/>
              <a:t>G_time</a:t>
            </a:r>
            <a:r>
              <a:rPr lang="en-US" sz="1400" dirty="0"/>
              <a:t>=2-&gt;</a:t>
            </a:r>
          </a:p>
          <a:p>
            <a:r>
              <a:rPr lang="en-US" sz="1400" dirty="0" err="1"/>
              <a:t>G_level</a:t>
            </a:r>
            <a:r>
              <a:rPr lang="en-US" sz="1400" dirty="0"/>
              <a:t>=1-&gt; </a:t>
            </a:r>
            <a:r>
              <a:rPr lang="en-US" sz="1400" dirty="0" err="1"/>
              <a:t>musuhberdiri</a:t>
            </a:r>
            <a:r>
              <a:rPr lang="en-US" sz="1400" dirty="0"/>
              <a:t>(_)), </a:t>
            </a:r>
          </a:p>
          <a:p>
            <a:endParaRPr lang="en-US" sz="1400" dirty="0"/>
          </a:p>
          <a:p>
            <a:r>
              <a:rPr lang="en-US" sz="1400" dirty="0"/>
              <a:t>(</a:t>
            </a:r>
            <a:r>
              <a:rPr lang="en-US" sz="1400" dirty="0" err="1"/>
              <a:t>G_time</a:t>
            </a:r>
            <a:r>
              <a:rPr lang="en-US" sz="1400" dirty="0"/>
              <a:t>=1-&gt;</a:t>
            </a:r>
          </a:p>
          <a:p>
            <a:r>
              <a:rPr lang="en-US" sz="1400" dirty="0" err="1"/>
              <a:t>G_level</a:t>
            </a:r>
            <a:r>
              <a:rPr lang="en-US" sz="1400" dirty="0"/>
              <a:t>=3-&gt; </a:t>
            </a:r>
            <a:r>
              <a:rPr lang="en-US" sz="1400" dirty="0" err="1"/>
              <a:t>musuhcek</a:t>
            </a:r>
            <a:r>
              <a:rPr lang="en-US" sz="1400" dirty="0"/>
              <a:t>(_)),</a:t>
            </a:r>
          </a:p>
          <a:p>
            <a:endParaRPr lang="en-US" sz="1400" dirty="0"/>
          </a:p>
          <a:p>
            <a:r>
              <a:rPr lang="en-US" sz="1400" dirty="0"/>
              <a:t>(</a:t>
            </a:r>
            <a:r>
              <a:rPr lang="en-US" sz="1400" dirty="0" err="1"/>
              <a:t>G_time</a:t>
            </a:r>
            <a:r>
              <a:rPr lang="en-US" sz="1400" dirty="0"/>
              <a:t>=1-&gt;</a:t>
            </a:r>
          </a:p>
          <a:p>
            <a:r>
              <a:rPr lang="en-US" sz="1400" dirty="0" err="1"/>
              <a:t>G_level</a:t>
            </a:r>
            <a:r>
              <a:rPr lang="en-US" sz="1400" dirty="0"/>
              <a:t>=2-&gt; </a:t>
            </a:r>
            <a:r>
              <a:rPr lang="en-US" sz="1400" dirty="0" err="1"/>
              <a:t>musuhcek</a:t>
            </a:r>
            <a:r>
              <a:rPr lang="en-US" sz="1400" dirty="0"/>
              <a:t>(_)), </a:t>
            </a:r>
          </a:p>
          <a:p>
            <a:endParaRPr lang="en-US" sz="1400" dirty="0"/>
          </a:p>
          <a:p>
            <a:r>
              <a:rPr lang="en-US" sz="1400" dirty="0"/>
              <a:t>(</a:t>
            </a:r>
            <a:r>
              <a:rPr lang="en-US" sz="1400" dirty="0" err="1"/>
              <a:t>G_time</a:t>
            </a:r>
            <a:r>
              <a:rPr lang="en-US" sz="1400" dirty="0"/>
              <a:t>=1-&gt;</a:t>
            </a:r>
          </a:p>
          <a:p>
            <a:r>
              <a:rPr lang="en-US" sz="1400" dirty="0" err="1"/>
              <a:t>G_level</a:t>
            </a:r>
            <a:r>
              <a:rPr lang="en-US" sz="1400" dirty="0"/>
              <a:t>=1-&gt; </a:t>
            </a:r>
            <a:r>
              <a:rPr lang="en-US" sz="1400" dirty="0" err="1"/>
              <a:t>musuhberdiri</a:t>
            </a:r>
            <a:r>
              <a:rPr lang="en-US" sz="1400" dirty="0"/>
              <a:t>(_)), </a:t>
            </a:r>
          </a:p>
          <a:p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2563352" y="4800600"/>
            <a:ext cx="6580648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%------------</a:t>
            </a:r>
            <a:r>
              <a:rPr lang="en-US" sz="1100" dirty="0" err="1"/>
              <a:t>notifikasi</a:t>
            </a:r>
            <a:r>
              <a:rPr lang="en-US" sz="1100" dirty="0"/>
              <a:t> </a:t>
            </a:r>
            <a:r>
              <a:rPr lang="en-US" sz="1100" dirty="0" err="1"/>
              <a:t>hasil</a:t>
            </a:r>
            <a:r>
              <a:rPr lang="en-US" sz="1100" dirty="0"/>
              <a:t> game------%</a:t>
            </a:r>
          </a:p>
          <a:p>
            <a:endParaRPr lang="en-US" sz="1100" dirty="0"/>
          </a:p>
          <a:p>
            <a:r>
              <a:rPr lang="sv-SE" sz="1100" dirty="0"/>
              <a:t>(G_skor_blue&lt;G_skor_red-&gt;message("Kalah","Anda kalah dengan skor "+G_skor_blue+"-"+G_skor_red,i)),</a:t>
            </a:r>
          </a:p>
          <a:p>
            <a:r>
              <a:rPr lang="sv-SE" sz="1100" dirty="0"/>
              <a:t>(G_skor_blue&gt;G_skor_red-&gt;message("Menang","Anda Menang dengan skor "+G_skor_blue+"-"+G_skor_red,i)),</a:t>
            </a:r>
          </a:p>
          <a:p>
            <a:r>
              <a:rPr lang="en-US" sz="1100" dirty="0"/>
              <a:t>(</a:t>
            </a:r>
            <a:r>
              <a:rPr lang="en-US" sz="1100" dirty="0" err="1"/>
              <a:t>G_skor_blue</a:t>
            </a:r>
            <a:r>
              <a:rPr lang="en-US" sz="1100" dirty="0"/>
              <a:t>=</a:t>
            </a:r>
            <a:r>
              <a:rPr lang="en-US" sz="1100" dirty="0" err="1"/>
              <a:t>G_skor_red</a:t>
            </a:r>
            <a:r>
              <a:rPr lang="en-US" sz="1100" dirty="0"/>
              <a:t>-&gt;message("Seri","</a:t>
            </a:r>
            <a:r>
              <a:rPr lang="en-US" sz="1100" dirty="0" err="1"/>
              <a:t>Kemampuan</a:t>
            </a:r>
            <a:r>
              <a:rPr lang="en-US" sz="1100" dirty="0"/>
              <a:t> </a:t>
            </a:r>
            <a:r>
              <a:rPr lang="en-US" sz="1100" dirty="0" err="1"/>
              <a:t>anda</a:t>
            </a:r>
            <a:r>
              <a:rPr lang="en-US" sz="1100" dirty="0"/>
              <a:t> </a:t>
            </a:r>
            <a:r>
              <a:rPr lang="en-US" sz="1100" dirty="0" err="1"/>
              <a:t>seimbang</a:t>
            </a:r>
            <a:r>
              <a:rPr lang="en-US" sz="1100" dirty="0"/>
              <a:t>",</a:t>
            </a:r>
            <a:r>
              <a:rPr lang="en-US" sz="1100" dirty="0" err="1"/>
              <a:t>i</a:t>
            </a:r>
            <a:r>
              <a:rPr lang="en-US" sz="1100" dirty="0"/>
              <a:t>))).</a:t>
            </a:r>
          </a:p>
          <a:p>
            <a:endParaRPr lang="en-US" sz="1100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0366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1"/>
            <a:ext cx="8229600" cy="9905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Respon</a:t>
            </a:r>
            <a:r>
              <a:rPr lang="en-US" dirty="0" smtClean="0"/>
              <a:t> </a:t>
            </a:r>
            <a:r>
              <a:rPr lang="en-US" dirty="0" err="1" smtClean="0"/>
              <a:t>musuh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(Forward Chaining)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19200"/>
            <a:ext cx="4514850" cy="5457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985962"/>
            <a:ext cx="489585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70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1"/>
            <a:ext cx="8229600" cy="99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pemain</a:t>
            </a:r>
            <a:r>
              <a:rPr lang="en-US" dirty="0" smtClean="0"/>
              <a:t>/</a:t>
            </a:r>
            <a:r>
              <a:rPr lang="en-US" dirty="0" err="1" smtClean="0"/>
              <a:t>lawan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serangan</a:t>
            </a:r>
            <a:r>
              <a:rPr lang="en-US" dirty="0"/>
              <a:t>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09700"/>
            <a:ext cx="445770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61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153400" cy="29718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000" dirty="0"/>
              <a:t>     </a:t>
            </a:r>
            <a:r>
              <a:rPr lang="en-US" sz="2000" dirty="0" err="1" smtClean="0"/>
              <a:t>Permainan</a:t>
            </a:r>
            <a:r>
              <a:rPr lang="en-US" sz="2000" dirty="0" smtClean="0"/>
              <a:t> “</a:t>
            </a:r>
            <a:r>
              <a:rPr lang="en-US" sz="2000" dirty="0" err="1" smtClean="0"/>
              <a:t>Bijudama</a:t>
            </a:r>
            <a:r>
              <a:rPr lang="en-US" sz="2000" dirty="0" smtClean="0"/>
              <a:t>”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permainan</a:t>
            </a:r>
            <a:r>
              <a:rPr lang="en-US" sz="2000" dirty="0" smtClean="0"/>
              <a:t> </a:t>
            </a:r>
            <a:r>
              <a:rPr lang="en-US" sz="2000" dirty="0" err="1" smtClean="0"/>
              <a:t>tentang</a:t>
            </a:r>
            <a:r>
              <a:rPr lang="en-US" sz="2000" dirty="0" smtClean="0"/>
              <a:t> </a:t>
            </a:r>
            <a:r>
              <a:rPr lang="en-US" sz="2000" dirty="0" err="1" smtClean="0"/>
              <a:t>Kyuubi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Ironman yang </a:t>
            </a:r>
            <a:r>
              <a:rPr lang="en-US" sz="2000" dirty="0" err="1" smtClean="0"/>
              <a:t>bertarung</a:t>
            </a:r>
            <a:r>
              <a:rPr lang="en-US" sz="2000" dirty="0" smtClean="0"/>
              <a:t> </a:t>
            </a:r>
            <a:r>
              <a:rPr lang="en-US" sz="2000" dirty="0" err="1" smtClean="0"/>
              <a:t>selama</a:t>
            </a:r>
            <a:r>
              <a:rPr lang="en-US" sz="2000" dirty="0" smtClean="0"/>
              <a:t> 30 </a:t>
            </a:r>
            <a:r>
              <a:rPr lang="en-US" sz="2000" dirty="0" err="1" smtClean="0"/>
              <a:t>detik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mencapai</a:t>
            </a:r>
            <a:r>
              <a:rPr lang="en-US" sz="2000" dirty="0" smtClean="0"/>
              <a:t> </a:t>
            </a:r>
            <a:r>
              <a:rPr lang="en-US" sz="2000" dirty="0" err="1" smtClean="0"/>
              <a:t>skor</a:t>
            </a:r>
            <a:r>
              <a:rPr lang="en-US" sz="2000" dirty="0" smtClean="0"/>
              <a:t>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tinggi</a:t>
            </a:r>
            <a:r>
              <a:rPr lang="en-US" sz="2000" dirty="0" smtClean="0"/>
              <a:t> di </a:t>
            </a:r>
            <a:r>
              <a:rPr lang="en-US" sz="2000" dirty="0" err="1" smtClean="0"/>
              <a:t>daerah</a:t>
            </a:r>
            <a:r>
              <a:rPr lang="en-US" sz="2000" dirty="0" smtClean="0"/>
              <a:t> </a:t>
            </a:r>
            <a:r>
              <a:rPr lang="en-US" sz="2000" dirty="0" err="1" smtClean="0"/>
              <a:t>bundaran</a:t>
            </a:r>
            <a:r>
              <a:rPr lang="en-US" sz="2000" dirty="0" smtClean="0"/>
              <a:t> HI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dipisahkan</a:t>
            </a:r>
            <a:r>
              <a:rPr lang="en-US" sz="2000" dirty="0" smtClean="0"/>
              <a:t> </a:t>
            </a:r>
            <a:r>
              <a:rPr lang="en-US" sz="2000" dirty="0" err="1" smtClean="0"/>
              <a:t>penghalang</a:t>
            </a:r>
            <a:r>
              <a:rPr lang="en-US" sz="2000" dirty="0" smtClean="0"/>
              <a:t> </a:t>
            </a:r>
            <a:r>
              <a:rPr lang="en-US" sz="2000" dirty="0" err="1" smtClean="0"/>
              <a:t>berupa</a:t>
            </a:r>
            <a:r>
              <a:rPr lang="en-US" sz="2000" dirty="0" smtClean="0"/>
              <a:t> </a:t>
            </a:r>
            <a:r>
              <a:rPr lang="en-US" sz="2000" dirty="0" err="1" smtClean="0"/>
              <a:t>warung</a:t>
            </a:r>
            <a:r>
              <a:rPr lang="en-US" sz="2000" dirty="0" smtClean="0"/>
              <a:t> </a:t>
            </a:r>
            <a:r>
              <a:rPr lang="en-US" sz="2000" dirty="0" err="1"/>
              <a:t>pecel</a:t>
            </a:r>
            <a:r>
              <a:rPr lang="en-US" sz="2000" dirty="0"/>
              <a:t> </a:t>
            </a:r>
            <a:r>
              <a:rPr lang="en-US" sz="2000" dirty="0" err="1" smtClean="0"/>
              <a:t>lele</a:t>
            </a:r>
            <a:r>
              <a:rPr lang="en-US" sz="2000" dirty="0" smtClean="0"/>
              <a:t>.</a:t>
            </a:r>
            <a:endParaRPr lang="en-US" sz="2000" dirty="0"/>
          </a:p>
          <a:p>
            <a:pPr algn="just">
              <a:buNone/>
            </a:pPr>
            <a:r>
              <a:rPr lang="en-US" sz="2000" dirty="0"/>
              <a:t>	</a:t>
            </a:r>
            <a:r>
              <a:rPr lang="en-US" sz="2000" dirty="0" err="1"/>
              <a:t>Permainan</a:t>
            </a:r>
            <a:r>
              <a:rPr lang="en-US" sz="2000" dirty="0"/>
              <a:t> </a:t>
            </a:r>
            <a:r>
              <a:rPr lang="en-US" sz="2000" dirty="0" err="1" smtClean="0"/>
              <a:t>Bijudamahanya</a:t>
            </a:r>
            <a:r>
              <a:rPr lang="en-US" sz="2000" dirty="0" smtClean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dimainkan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pemain</a:t>
            </a:r>
            <a:r>
              <a:rPr lang="en-US" sz="2000" dirty="0"/>
              <a:t> yang </a:t>
            </a:r>
            <a:r>
              <a:rPr lang="en-US" sz="2000" dirty="0" err="1"/>
              <a:t>mengendalikan</a:t>
            </a:r>
            <a:r>
              <a:rPr lang="en-US" sz="2000" dirty="0"/>
              <a:t> </a:t>
            </a:r>
            <a:r>
              <a:rPr lang="en-US" sz="2000" dirty="0" err="1" smtClean="0"/>
              <a:t>Kyuubi</a:t>
            </a:r>
            <a:r>
              <a:rPr lang="en-US" sz="2000" dirty="0" smtClean="0"/>
              <a:t> </a:t>
            </a:r>
            <a:r>
              <a:rPr lang="en-US" sz="2000" dirty="0" err="1"/>
              <a:t>melawan</a:t>
            </a:r>
            <a:r>
              <a:rPr lang="en-US" sz="2000" dirty="0"/>
              <a:t> </a:t>
            </a:r>
            <a:r>
              <a:rPr lang="en-US" sz="2000" dirty="0" err="1"/>
              <a:t>komputer</a:t>
            </a:r>
            <a:r>
              <a:rPr lang="en-US" sz="2000" dirty="0"/>
              <a:t> yang </a:t>
            </a:r>
            <a:r>
              <a:rPr lang="en-US" sz="2000" dirty="0" err="1" smtClean="0"/>
              <a:t>mengendalikan</a:t>
            </a:r>
            <a:r>
              <a:rPr lang="en-US" sz="2000" dirty="0" smtClean="0"/>
              <a:t> </a:t>
            </a:r>
            <a:r>
              <a:rPr lang="en-US" altLang="ja-JP" sz="2000" dirty="0" smtClean="0"/>
              <a:t>Ironman</a:t>
            </a:r>
            <a:r>
              <a:rPr lang="en-US" sz="2000" dirty="0" smtClean="0"/>
              <a:t>. </a:t>
            </a:r>
            <a:r>
              <a:rPr lang="en-US" sz="2000" dirty="0" err="1"/>
              <a:t>Permainan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melatih</a:t>
            </a:r>
            <a:r>
              <a:rPr lang="en-US" sz="2000" dirty="0"/>
              <a:t> </a:t>
            </a:r>
            <a:r>
              <a:rPr lang="en-US" sz="2000" dirty="0" err="1"/>
              <a:t>ketepatan</a:t>
            </a:r>
            <a:r>
              <a:rPr lang="en-US" sz="2000" dirty="0"/>
              <a:t> </a:t>
            </a:r>
            <a:r>
              <a:rPr lang="en-US" sz="2000" dirty="0" err="1"/>
              <a:t>pemain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mengambil</a:t>
            </a:r>
            <a:r>
              <a:rPr lang="en-US" sz="2000" dirty="0"/>
              <a:t> </a:t>
            </a:r>
            <a:r>
              <a:rPr lang="en-US" sz="2000" dirty="0" err="1"/>
              <a:t>keputusan</a:t>
            </a:r>
            <a:r>
              <a:rPr lang="en-US" sz="2000" dirty="0"/>
              <a:t> </a:t>
            </a:r>
            <a:r>
              <a:rPr lang="en-US" sz="2000" dirty="0" err="1"/>
              <a:t>kapan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bersembunyi</a:t>
            </a:r>
            <a:r>
              <a:rPr lang="en-US" sz="2000" dirty="0"/>
              <a:t>, </a:t>
            </a:r>
            <a:r>
              <a:rPr lang="en-US" sz="2000" dirty="0" err="1"/>
              <a:t>berdiri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menembak</a:t>
            </a:r>
            <a:r>
              <a:rPr lang="en-US" sz="2000" dirty="0"/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00400"/>
            <a:ext cx="7620000" cy="40005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229600" cy="9144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satunya</a:t>
            </a:r>
            <a:r>
              <a:rPr lang="en-US" dirty="0" smtClean="0"/>
              <a:t> </a:t>
            </a:r>
            <a:r>
              <a:rPr lang="en-US" dirty="0" err="1" smtClean="0"/>
              <a:t>kena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524000"/>
            <a:ext cx="477202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072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81000"/>
            <a:ext cx="8229600" cy="6096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Menggerakkan</a:t>
            </a:r>
            <a:r>
              <a:rPr lang="en-US" dirty="0" smtClean="0"/>
              <a:t> player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ASCII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514600"/>
            <a:ext cx="2619375" cy="4038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3962400"/>
            <a:ext cx="573956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472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2667000"/>
          </a:xfrm>
        </p:spPr>
        <p:txBody>
          <a:bodyPr/>
          <a:lstStyle/>
          <a:p>
            <a:r>
              <a:rPr lang="en-US" sz="2000" dirty="0" err="1" smtClean="0"/>
              <a:t>Pemain</a:t>
            </a:r>
            <a:r>
              <a:rPr lang="en-US" sz="2000" dirty="0" smtClean="0"/>
              <a:t> </a:t>
            </a:r>
            <a:r>
              <a:rPr lang="en-US" sz="2000" dirty="0" err="1" smtClean="0"/>
              <a:t>menggerakkan</a:t>
            </a:r>
            <a:r>
              <a:rPr lang="en-US" sz="2000" dirty="0" smtClean="0"/>
              <a:t> </a:t>
            </a:r>
            <a:r>
              <a:rPr lang="en-US" sz="2000" dirty="0" err="1" smtClean="0"/>
              <a:t>Kyuubi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tombol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keyboard. 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berdiri</a:t>
            </a:r>
            <a:endParaRPr lang="en-US" sz="2000" dirty="0" smtClean="0"/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menunduk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</a:t>
            </a:r>
            <a:r>
              <a:rPr lang="en-US" sz="2000" dirty="0" err="1" smtClean="0"/>
              <a:t>spasi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menembak</a:t>
            </a:r>
            <a:endParaRPr lang="en-US" sz="2000" dirty="0" smtClean="0"/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2000" dirty="0" err="1" smtClean="0"/>
              <a:t>Pemain</a:t>
            </a:r>
            <a:r>
              <a:rPr lang="en-US" sz="2000" dirty="0" smtClean="0"/>
              <a:t> </a:t>
            </a:r>
            <a:r>
              <a:rPr lang="en-US" sz="2000" dirty="0" err="1" smtClean="0"/>
              <a:t>melawan</a:t>
            </a:r>
            <a:r>
              <a:rPr lang="en-US" sz="2000" dirty="0" smtClean="0"/>
              <a:t> Ironman yang </a:t>
            </a:r>
            <a:r>
              <a:rPr lang="en-US" sz="2000" dirty="0" err="1" smtClean="0"/>
              <a:t>digerakkan</a:t>
            </a:r>
            <a:r>
              <a:rPr lang="en-US" sz="2000" dirty="0" smtClean="0"/>
              <a:t> </a:t>
            </a:r>
            <a:r>
              <a:rPr lang="en-US" sz="2000" dirty="0" err="1" smtClean="0"/>
              <a:t>oleh</a:t>
            </a:r>
            <a:r>
              <a:rPr lang="en-US" sz="2000" dirty="0" smtClean="0"/>
              <a:t> </a:t>
            </a:r>
            <a:r>
              <a:rPr lang="en-US" sz="2000" dirty="0" err="1" smtClean="0"/>
              <a:t>komputer</a:t>
            </a:r>
            <a:r>
              <a:rPr lang="en-US" sz="2000" dirty="0" smtClean="0"/>
              <a:t> (AI). Ada </a:t>
            </a:r>
            <a:r>
              <a:rPr lang="en-US" sz="2000" dirty="0"/>
              <a:t>3</a:t>
            </a:r>
            <a:r>
              <a:rPr lang="en-US" sz="2000" dirty="0" smtClean="0"/>
              <a:t> level </a:t>
            </a:r>
            <a:r>
              <a:rPr lang="en-US" sz="2000" dirty="0" err="1" smtClean="0"/>
              <a:t>permainan</a:t>
            </a:r>
            <a:r>
              <a:rPr lang="en-US" sz="2000" dirty="0" smtClean="0"/>
              <a:t> </a:t>
            </a:r>
            <a:r>
              <a:rPr lang="en-US" sz="2000" dirty="0" err="1" smtClean="0"/>
              <a:t>yaitu</a:t>
            </a:r>
            <a:r>
              <a:rPr lang="en-US" sz="2000" dirty="0" smtClean="0"/>
              <a:t> </a:t>
            </a:r>
            <a:r>
              <a:rPr lang="en-US" sz="2000" dirty="0" err="1" smtClean="0"/>
              <a:t>mudah</a:t>
            </a:r>
            <a:r>
              <a:rPr lang="en-US" sz="2000" dirty="0" smtClean="0"/>
              <a:t>, normal,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susah</a:t>
            </a:r>
            <a:r>
              <a:rPr lang="en-US" sz="2000" dirty="0" smtClean="0"/>
              <a:t>.</a:t>
            </a:r>
          </a:p>
          <a:p>
            <a:pPr>
              <a:buNone/>
            </a:pPr>
            <a:endParaRPr lang="en-US" dirty="0" smtClean="0"/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800894" y="2170906"/>
            <a:ext cx="2286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H="1" flipV="1">
            <a:off x="800894" y="1789906"/>
            <a:ext cx="2286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429000"/>
            <a:ext cx="6305550" cy="3604303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1"/>
            <a:ext cx="8229600" cy="1981200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Permainan</a:t>
            </a:r>
            <a:r>
              <a:rPr lang="en-US" sz="2400" dirty="0" smtClean="0"/>
              <a:t> </a:t>
            </a:r>
            <a:r>
              <a:rPr lang="en-US" sz="2400" dirty="0" err="1" smtClean="0"/>
              <a:t>selesai</a:t>
            </a:r>
            <a:r>
              <a:rPr lang="en-US" sz="2400" dirty="0" smtClean="0"/>
              <a:t> </a:t>
            </a:r>
            <a:r>
              <a:rPr lang="en-US" sz="2400" dirty="0" err="1" smtClean="0"/>
              <a:t>setelah</a:t>
            </a:r>
            <a:r>
              <a:rPr lang="en-US" sz="2400" dirty="0" smtClean="0"/>
              <a:t> </a:t>
            </a:r>
            <a:r>
              <a:rPr lang="en-US" sz="2400" dirty="0" err="1" smtClean="0"/>
              <a:t>waktu</a:t>
            </a:r>
            <a:r>
              <a:rPr lang="en-US" sz="2400" dirty="0" smtClean="0"/>
              <a:t> 30 </a:t>
            </a:r>
            <a:r>
              <a:rPr lang="en-US" sz="2400" dirty="0" err="1" smtClean="0"/>
              <a:t>detik</a:t>
            </a:r>
            <a:r>
              <a:rPr lang="en-US" sz="2400" dirty="0" smtClean="0"/>
              <a:t> </a:t>
            </a:r>
            <a:r>
              <a:rPr lang="en-US" sz="2400" dirty="0" err="1" smtClean="0"/>
              <a:t>berakhir</a:t>
            </a:r>
            <a:r>
              <a:rPr lang="en-US" sz="2400" dirty="0" smtClean="0"/>
              <a:t>. </a:t>
            </a:r>
            <a:r>
              <a:rPr lang="en-US" sz="2400" dirty="0" err="1" smtClean="0"/>
              <a:t>Pemenangnya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yang paling </a:t>
            </a:r>
            <a:r>
              <a:rPr lang="en-US" sz="2400" dirty="0" err="1" smtClean="0"/>
              <a:t>banyak</a:t>
            </a:r>
            <a:r>
              <a:rPr lang="en-US" sz="2400" dirty="0" smtClean="0"/>
              <a:t> </a:t>
            </a:r>
            <a:r>
              <a:rPr lang="en-US" sz="2400" dirty="0" err="1" smtClean="0"/>
              <a:t>berhasil</a:t>
            </a:r>
            <a:r>
              <a:rPr lang="en-US" sz="2400" dirty="0" smtClean="0"/>
              <a:t> </a:t>
            </a:r>
            <a:r>
              <a:rPr lang="en-US" sz="2400" dirty="0" err="1" smtClean="0"/>
              <a:t>menembak</a:t>
            </a:r>
            <a:r>
              <a:rPr lang="en-US" sz="2400" dirty="0" smtClean="0"/>
              <a:t> </a:t>
            </a:r>
            <a:r>
              <a:rPr lang="en-US" sz="2400" dirty="0" err="1" smtClean="0"/>
              <a:t>lawannya</a:t>
            </a:r>
            <a:r>
              <a:rPr lang="en-US" sz="2400" dirty="0" smtClean="0"/>
              <a:t>. 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057400"/>
            <a:ext cx="7620000" cy="37623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1676400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Statement </a:t>
            </a:r>
            <a:r>
              <a:rPr lang="en-US" sz="2000" dirty="0" err="1" smtClean="0"/>
              <a:t>awal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game “</a:t>
            </a:r>
            <a:r>
              <a:rPr lang="en-US" sz="2000" dirty="0" err="1" smtClean="0"/>
              <a:t>Bijudama</a:t>
            </a:r>
            <a:r>
              <a:rPr lang="en-US" sz="2000" dirty="0" smtClean="0"/>
              <a:t>”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pendeklarasian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keadaan</a:t>
            </a:r>
            <a:r>
              <a:rPr lang="en-US" sz="2000" dirty="0" smtClean="0"/>
              <a:t> </a:t>
            </a:r>
            <a:r>
              <a:rPr lang="en-US" sz="2000" dirty="0" err="1" smtClean="0"/>
              <a:t>pemain</a:t>
            </a:r>
            <a:r>
              <a:rPr lang="en-US" sz="2000" dirty="0" smtClean="0"/>
              <a:t>/</a:t>
            </a:r>
            <a:r>
              <a:rPr lang="en-US" sz="2000" dirty="0" err="1" smtClean="0"/>
              <a:t>komputer</a:t>
            </a:r>
            <a:r>
              <a:rPr lang="en-US" sz="2000" dirty="0" smtClean="0"/>
              <a:t> (</a:t>
            </a:r>
            <a:r>
              <a:rPr lang="en-US" sz="2000" dirty="0" err="1" smtClean="0"/>
              <a:t>ketika</a:t>
            </a:r>
            <a:r>
              <a:rPr lang="en-US" sz="2000" dirty="0" smtClean="0"/>
              <a:t> </a:t>
            </a:r>
            <a:r>
              <a:rPr lang="en-US" sz="2000" dirty="0" err="1" smtClean="0"/>
              <a:t>menunduk</a:t>
            </a:r>
            <a:r>
              <a:rPr lang="en-US" sz="2000" dirty="0" smtClean="0"/>
              <a:t>, </a:t>
            </a:r>
            <a:r>
              <a:rPr lang="en-US" sz="2000" dirty="0" err="1" smtClean="0"/>
              <a:t>berdiri</a:t>
            </a:r>
            <a:r>
              <a:rPr lang="en-US" sz="2000" dirty="0" smtClean="0"/>
              <a:t>,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tertembak</a:t>
            </a:r>
            <a:r>
              <a:rPr lang="en-US" sz="2000" dirty="0" smtClean="0"/>
              <a:t>), </a:t>
            </a:r>
            <a:r>
              <a:rPr lang="en-US" sz="2000" dirty="0" err="1" smtClean="0"/>
              <a:t>waktu</a:t>
            </a:r>
            <a:r>
              <a:rPr lang="en-US" sz="2000" dirty="0" smtClean="0"/>
              <a:t>, </a:t>
            </a:r>
            <a:r>
              <a:rPr lang="en-US" sz="2000" dirty="0" err="1" smtClean="0"/>
              <a:t>ukuran</a:t>
            </a:r>
            <a:r>
              <a:rPr lang="en-US" sz="2000" dirty="0" smtClean="0"/>
              <a:t> </a:t>
            </a:r>
            <a:r>
              <a:rPr lang="en-US" sz="2000" dirty="0" err="1" smtClean="0"/>
              <a:t>jendela</a:t>
            </a:r>
            <a:r>
              <a:rPr lang="en-US" sz="2000" dirty="0" smtClean="0"/>
              <a:t> </a:t>
            </a:r>
            <a:r>
              <a:rPr lang="en-US" sz="2000" dirty="0" err="1" smtClean="0"/>
              <a:t>permainan</a:t>
            </a:r>
            <a:r>
              <a:rPr lang="en-US" sz="2000" dirty="0" smtClean="0"/>
              <a:t>,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mengimpor</a:t>
            </a:r>
            <a:r>
              <a:rPr lang="en-US" sz="2000" dirty="0" smtClean="0"/>
              <a:t> </a:t>
            </a:r>
            <a:r>
              <a:rPr lang="en-US" sz="2000" dirty="0" err="1" smtClean="0"/>
              <a:t>semua</a:t>
            </a:r>
            <a:r>
              <a:rPr lang="en-US" sz="2000" dirty="0" smtClean="0"/>
              <a:t> </a:t>
            </a:r>
            <a:r>
              <a:rPr lang="en-US" sz="2000" dirty="0" err="1" smtClean="0"/>
              <a:t>gambar</a:t>
            </a:r>
            <a:r>
              <a:rPr lang="en-US" sz="2000" dirty="0"/>
              <a:t>:</a:t>
            </a:r>
            <a:r>
              <a:rPr lang="en-US" sz="2000" dirty="0" smtClean="0"/>
              <a:t> </a:t>
            </a:r>
            <a:r>
              <a:rPr lang="en-US" sz="2000" dirty="0" err="1" smtClean="0"/>
              <a:t>Kyuubi</a:t>
            </a:r>
            <a:r>
              <a:rPr lang="en-US" sz="2000" dirty="0" smtClean="0"/>
              <a:t>, </a:t>
            </a:r>
            <a:r>
              <a:rPr lang="en-US" sz="2000" dirty="0" err="1" smtClean="0"/>
              <a:t>Ironman,senjata</a:t>
            </a:r>
            <a:r>
              <a:rPr lang="en-US" sz="2000" dirty="0" smtClean="0"/>
              <a:t>, Time UP, </a:t>
            </a:r>
            <a:r>
              <a:rPr lang="en-US" sz="2000" dirty="0" err="1" smtClean="0"/>
              <a:t>efek</a:t>
            </a:r>
            <a:r>
              <a:rPr lang="en-US" sz="2000" dirty="0" smtClean="0"/>
              <a:t>, </a:t>
            </a:r>
            <a:r>
              <a:rPr lang="en-US" sz="2000" dirty="0" err="1" smtClean="0"/>
              <a:t>dan</a:t>
            </a:r>
            <a:r>
              <a:rPr lang="en-US" sz="2000" dirty="0" smtClean="0"/>
              <a:t> lain </a:t>
            </a:r>
            <a:r>
              <a:rPr lang="en-US" sz="2000" dirty="0" err="1" smtClean="0"/>
              <a:t>sebagainya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752600"/>
            <a:ext cx="7848600" cy="525522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799" y="381000"/>
            <a:ext cx="75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 smtClean="0"/>
              <a:t>Menampilkan</a:t>
            </a:r>
            <a:r>
              <a:rPr lang="en-US" dirty="0" smtClean="0"/>
              <a:t> Splash Screen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animasi</a:t>
            </a:r>
            <a:r>
              <a:rPr lang="en-US" dirty="0" smtClean="0"/>
              <a:t> loading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game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dijalankan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memanggil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background,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kotak</a:t>
            </a:r>
            <a:r>
              <a:rPr lang="en-US" dirty="0" smtClean="0"/>
              <a:t> </a:t>
            </a:r>
            <a:r>
              <a:rPr lang="en-US" dirty="0" err="1" smtClean="0"/>
              <a:t>animasi</a:t>
            </a:r>
            <a:r>
              <a:rPr lang="en-US" dirty="0" smtClean="0"/>
              <a:t> (</a:t>
            </a:r>
            <a:r>
              <a:rPr lang="en-US" dirty="0" err="1" smtClean="0"/>
              <a:t>pen,brush,rect</a:t>
            </a:r>
            <a:r>
              <a:rPr lang="en-US" dirty="0" smtClean="0"/>
              <a:t>)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kordinatnya</a:t>
            </a:r>
            <a:r>
              <a:rPr lang="en-US" dirty="0" smtClean="0"/>
              <a:t>,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memanggil</a:t>
            </a:r>
            <a:r>
              <a:rPr lang="en-US" dirty="0" smtClean="0"/>
              <a:t> soundtrack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memanggil</a:t>
            </a:r>
            <a:r>
              <a:rPr lang="en-US" dirty="0" smtClean="0"/>
              <a:t> </a:t>
            </a:r>
            <a:r>
              <a:rPr lang="en-US" dirty="0" err="1" smtClean="0"/>
              <a:t>eksekusi</a:t>
            </a:r>
            <a:r>
              <a:rPr lang="en-US" dirty="0" smtClean="0"/>
              <a:t> file </a:t>
            </a:r>
            <a:r>
              <a:rPr lang="en-US" dirty="0" err="1" smtClean="0"/>
              <a:t>berekstensi</a:t>
            </a:r>
            <a:r>
              <a:rPr lang="en-US" dirty="0" smtClean="0"/>
              <a:t> .bat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1676400"/>
            <a:ext cx="6315075" cy="1800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162" y="3668494"/>
            <a:ext cx="66770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9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8229600" cy="9144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Menampilkan</a:t>
            </a:r>
            <a:r>
              <a:rPr lang="en-US" dirty="0" smtClean="0"/>
              <a:t> button menu </a:t>
            </a:r>
            <a:r>
              <a:rPr lang="en-US" dirty="0" err="1" smtClean="0"/>
              <a:t>diawal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splash screen. </a:t>
            </a:r>
            <a:r>
              <a:rPr lang="en-US" dirty="0" err="1" smtClean="0"/>
              <a:t>Tombol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memasuki</a:t>
            </a:r>
            <a:r>
              <a:rPr lang="en-US" dirty="0" smtClean="0"/>
              <a:t> game,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keluar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1814512"/>
            <a:ext cx="641985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66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window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memasuki</a:t>
            </a:r>
            <a:r>
              <a:rPr lang="en-US" dirty="0" smtClean="0"/>
              <a:t> game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09800"/>
            <a:ext cx="726757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23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57201"/>
            <a:ext cx="8229600" cy="990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Menubar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. Ada menu </a:t>
            </a:r>
            <a:r>
              <a:rPr lang="en-US" dirty="0" err="1"/>
              <a:t>dengan</a:t>
            </a:r>
            <a:r>
              <a:rPr lang="en-US" dirty="0"/>
              <a:t> pop up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melompat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method lain, </a:t>
            </a:r>
            <a:r>
              <a:rPr lang="en-US" dirty="0" err="1"/>
              <a:t>ada</a:t>
            </a:r>
            <a:r>
              <a:rPr lang="en-US" dirty="0"/>
              <a:t> pula menu yang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29" y="2209800"/>
            <a:ext cx="8955741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33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932</Words>
  <Application>Microsoft Office PowerPoint</Application>
  <PresentationFormat>On-screen Show (4:3)</PresentationFormat>
  <Paragraphs>294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ＭＳ Ｐゴシック</vt:lpstr>
      <vt:lpstr>Arial</vt:lpstr>
      <vt:lpstr>Bodoni MT Black</vt:lpstr>
      <vt:lpstr>Calibri</vt:lpstr>
      <vt:lpstr>Office Theme</vt:lpstr>
      <vt:lpstr>BIJUDAMA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Apa yang musuh lakukan tiap detik? Brute Force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AndhikaPAP</cp:lastModifiedBy>
  <cp:revision>25</cp:revision>
  <dcterms:created xsi:type="dcterms:W3CDTF">2011-12-29T13:27:20Z</dcterms:created>
  <dcterms:modified xsi:type="dcterms:W3CDTF">2016-01-10T19:07:09Z</dcterms:modified>
</cp:coreProperties>
</file>