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4" r:id="rId4"/>
    <p:sldId id="257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Hrelja" userId="ed351cd96595cdd6" providerId="LiveId" clId="{F3F58202-9F49-4627-990A-CDE89B34AC2E}"/>
    <pc:docChg chg="undo custSel addSld delSld modSld modMainMaster">
      <pc:chgData name="Andrea Hrelja" userId="ed351cd96595cdd6" providerId="LiveId" clId="{F3F58202-9F49-4627-990A-CDE89B34AC2E}" dt="2020-11-26T12:32:23.567" v="1486" actId="20577"/>
      <pc:docMkLst>
        <pc:docMk/>
      </pc:docMkLst>
      <pc:sldChg chg="addSp modSp mod modNotes">
        <pc:chgData name="Andrea Hrelja" userId="ed351cd96595cdd6" providerId="LiveId" clId="{F3F58202-9F49-4627-990A-CDE89B34AC2E}" dt="2020-11-26T12:32:12.664" v="1466" actId="20577"/>
        <pc:sldMkLst>
          <pc:docMk/>
          <pc:sldMk cId="814479548" sldId="256"/>
        </pc:sldMkLst>
        <pc:spChg chg="mod">
          <ac:chgData name="Andrea Hrelja" userId="ed351cd96595cdd6" providerId="LiveId" clId="{F3F58202-9F49-4627-990A-CDE89B34AC2E}" dt="2020-11-26T11:02:05.314" v="6" actId="20577"/>
          <ac:spMkLst>
            <pc:docMk/>
            <pc:sldMk cId="814479548" sldId="256"/>
            <ac:spMk id="3" creationId="{6E94ACF2-5A46-409D-B22B-B354994EA4E3}"/>
          </ac:spMkLst>
        </pc:spChg>
        <pc:spChg chg="add mod">
          <ac:chgData name="Andrea Hrelja" userId="ed351cd96595cdd6" providerId="LiveId" clId="{F3F58202-9F49-4627-990A-CDE89B34AC2E}" dt="2020-11-26T11:13:30.366" v="316" actId="12"/>
          <ac:spMkLst>
            <pc:docMk/>
            <pc:sldMk cId="814479548" sldId="256"/>
            <ac:spMk id="6" creationId="{1919443C-382B-4CEE-A732-A5C0E3916C11}"/>
          </ac:spMkLst>
        </pc:spChg>
      </pc:sldChg>
      <pc:sldChg chg="addSp modSp new mod">
        <pc:chgData name="Andrea Hrelja" userId="ed351cd96595cdd6" providerId="LiveId" clId="{F3F58202-9F49-4627-990A-CDE89B34AC2E}" dt="2020-11-26T11:19:08.010" v="454" actId="21"/>
        <pc:sldMkLst>
          <pc:docMk/>
          <pc:sldMk cId="1348944709" sldId="257"/>
        </pc:sldMkLst>
        <pc:spChg chg="mod">
          <ac:chgData name="Andrea Hrelja" userId="ed351cd96595cdd6" providerId="LiveId" clId="{F3F58202-9F49-4627-990A-CDE89B34AC2E}" dt="2020-11-26T11:03:32.736" v="15" actId="790"/>
          <ac:spMkLst>
            <pc:docMk/>
            <pc:sldMk cId="1348944709" sldId="257"/>
            <ac:spMk id="2" creationId="{AF4CC498-7EC6-44E9-91C5-C55FB4FBBAF2}"/>
          </ac:spMkLst>
        </pc:spChg>
        <pc:spChg chg="mod">
          <ac:chgData name="Andrea Hrelja" userId="ed351cd96595cdd6" providerId="LiveId" clId="{F3F58202-9F49-4627-990A-CDE89B34AC2E}" dt="2020-11-26T11:19:08.010" v="454" actId="21"/>
          <ac:spMkLst>
            <pc:docMk/>
            <pc:sldMk cId="1348944709" sldId="257"/>
            <ac:spMk id="3" creationId="{7EC85399-F7DA-4A50-A192-DAF0D71FAD0F}"/>
          </ac:spMkLst>
        </pc:spChg>
        <pc:picChg chg="add mod">
          <ac:chgData name="Andrea Hrelja" userId="ed351cd96595cdd6" providerId="LiveId" clId="{F3F58202-9F49-4627-990A-CDE89B34AC2E}" dt="2020-11-26T11:07:00.827" v="75" actId="1076"/>
          <ac:picMkLst>
            <pc:docMk/>
            <pc:sldMk cId="1348944709" sldId="257"/>
            <ac:picMk id="7" creationId="{B7641799-ACAB-49E6-B055-B9A30B252A3D}"/>
          </ac:picMkLst>
        </pc:picChg>
        <pc:picChg chg="add mod">
          <ac:chgData name="Andrea Hrelja" userId="ed351cd96595cdd6" providerId="LiveId" clId="{F3F58202-9F49-4627-990A-CDE89B34AC2E}" dt="2020-11-26T11:06:43.507" v="73" actId="1076"/>
          <ac:picMkLst>
            <pc:docMk/>
            <pc:sldMk cId="1348944709" sldId="257"/>
            <ac:picMk id="9" creationId="{AA599495-3C86-4804-90FC-C170995BBE0A}"/>
          </ac:picMkLst>
        </pc:picChg>
        <pc:picChg chg="add mod">
          <ac:chgData name="Andrea Hrelja" userId="ed351cd96595cdd6" providerId="LiveId" clId="{F3F58202-9F49-4627-990A-CDE89B34AC2E}" dt="2020-11-26T11:06:41.851" v="72" actId="1076"/>
          <ac:picMkLst>
            <pc:docMk/>
            <pc:sldMk cId="1348944709" sldId="257"/>
            <ac:picMk id="11" creationId="{995BD6E0-E8E2-4534-8B8E-50398AB162B3}"/>
          </ac:picMkLst>
        </pc:picChg>
      </pc:sldChg>
      <pc:sldChg chg="modSp new del mod">
        <pc:chgData name="Andrea Hrelja" userId="ed351cd96595cdd6" providerId="LiveId" clId="{F3F58202-9F49-4627-990A-CDE89B34AC2E}" dt="2020-11-26T11:37:33.621" v="1206" actId="2696"/>
        <pc:sldMkLst>
          <pc:docMk/>
          <pc:sldMk cId="1648304092" sldId="258"/>
        </pc:sldMkLst>
        <pc:spChg chg="mod">
          <ac:chgData name="Andrea Hrelja" userId="ed351cd96595cdd6" providerId="LiveId" clId="{F3F58202-9F49-4627-990A-CDE89B34AC2E}" dt="2020-11-26T11:07:28.967" v="82"/>
          <ac:spMkLst>
            <pc:docMk/>
            <pc:sldMk cId="1648304092" sldId="258"/>
            <ac:spMk id="2" creationId="{A2BF64C7-4A2A-4155-8734-5642A0A40B55}"/>
          </ac:spMkLst>
        </pc:spChg>
        <pc:spChg chg="mod">
          <ac:chgData name="Andrea Hrelja" userId="ed351cd96595cdd6" providerId="LiveId" clId="{F3F58202-9F49-4627-990A-CDE89B34AC2E}" dt="2020-11-26T11:37:16.114" v="1205" actId="20577"/>
          <ac:spMkLst>
            <pc:docMk/>
            <pc:sldMk cId="1648304092" sldId="258"/>
            <ac:spMk id="3" creationId="{7E38B5B1-B2E2-4CF8-80F1-A9CEB1A7109D}"/>
          </ac:spMkLst>
        </pc:spChg>
      </pc:sldChg>
      <pc:sldChg chg="modSp new mod">
        <pc:chgData name="Andrea Hrelja" userId="ed351cd96595cdd6" providerId="LiveId" clId="{F3F58202-9F49-4627-990A-CDE89B34AC2E}" dt="2020-11-26T11:38:51.206" v="1275" actId="20577"/>
        <pc:sldMkLst>
          <pc:docMk/>
          <pc:sldMk cId="553349329" sldId="259"/>
        </pc:sldMkLst>
        <pc:spChg chg="mod">
          <ac:chgData name="Andrea Hrelja" userId="ed351cd96595cdd6" providerId="LiveId" clId="{F3F58202-9F49-4627-990A-CDE89B34AC2E}" dt="2020-11-26T11:11:26.137" v="226" actId="20577"/>
          <ac:spMkLst>
            <pc:docMk/>
            <pc:sldMk cId="553349329" sldId="259"/>
            <ac:spMk id="2" creationId="{D69ADACF-04C5-4D70-B210-9072BB7A2852}"/>
          </ac:spMkLst>
        </pc:spChg>
        <pc:spChg chg="mod">
          <ac:chgData name="Andrea Hrelja" userId="ed351cd96595cdd6" providerId="LiveId" clId="{F3F58202-9F49-4627-990A-CDE89B34AC2E}" dt="2020-11-26T11:38:51.206" v="1275" actId="20577"/>
          <ac:spMkLst>
            <pc:docMk/>
            <pc:sldMk cId="553349329" sldId="259"/>
            <ac:spMk id="3" creationId="{B2558406-69E9-4AFC-9F96-9AF3A771AE22}"/>
          </ac:spMkLst>
        </pc:spChg>
      </pc:sldChg>
      <pc:sldChg chg="addSp delSp modSp new mod">
        <pc:chgData name="Andrea Hrelja" userId="ed351cd96595cdd6" providerId="LiveId" clId="{F3F58202-9F49-4627-990A-CDE89B34AC2E}" dt="2020-11-26T11:34:28.795" v="1102" actId="20577"/>
        <pc:sldMkLst>
          <pc:docMk/>
          <pc:sldMk cId="1587185332" sldId="260"/>
        </pc:sldMkLst>
        <pc:spChg chg="mod">
          <ac:chgData name="Andrea Hrelja" userId="ed351cd96595cdd6" providerId="LiveId" clId="{F3F58202-9F49-4627-990A-CDE89B34AC2E}" dt="2020-11-26T11:09:03.314" v="178" actId="20577"/>
          <ac:spMkLst>
            <pc:docMk/>
            <pc:sldMk cId="1587185332" sldId="260"/>
            <ac:spMk id="2" creationId="{C82170F7-A40B-47A5-9ED8-768F0979B389}"/>
          </ac:spMkLst>
        </pc:spChg>
        <pc:spChg chg="add del">
          <ac:chgData name="Andrea Hrelja" userId="ed351cd96595cdd6" providerId="LiveId" clId="{F3F58202-9F49-4627-990A-CDE89B34AC2E}" dt="2020-11-26T11:11:16.361" v="183"/>
          <ac:spMkLst>
            <pc:docMk/>
            <pc:sldMk cId="1587185332" sldId="260"/>
            <ac:spMk id="3" creationId="{86A57675-5768-427E-AD89-8E432CC2C3DA}"/>
          </ac:spMkLst>
        </pc:spChg>
        <pc:spChg chg="add mod">
          <ac:chgData name="Andrea Hrelja" userId="ed351cd96595cdd6" providerId="LiveId" clId="{F3F58202-9F49-4627-990A-CDE89B34AC2E}" dt="2020-11-26T11:34:28.795" v="1102" actId="20577"/>
          <ac:spMkLst>
            <pc:docMk/>
            <pc:sldMk cId="1587185332" sldId="260"/>
            <ac:spMk id="9" creationId="{1BE5F6B0-9202-41CC-A965-21CBF7E573BF}"/>
          </ac:spMkLst>
        </pc:spChg>
        <pc:picChg chg="add del mod">
          <ac:chgData name="Andrea Hrelja" userId="ed351cd96595cdd6" providerId="LiveId" clId="{F3F58202-9F49-4627-990A-CDE89B34AC2E}" dt="2020-11-26T11:10:49.098" v="182"/>
          <ac:picMkLst>
            <pc:docMk/>
            <pc:sldMk cId="1587185332" sldId="260"/>
            <ac:picMk id="6" creationId="{C9421414-2E23-447D-8702-AB92EC0BAC24}"/>
          </ac:picMkLst>
        </pc:picChg>
        <pc:picChg chg="add del mod">
          <ac:chgData name="Andrea Hrelja" userId="ed351cd96595cdd6" providerId="LiveId" clId="{F3F58202-9F49-4627-990A-CDE89B34AC2E}" dt="2020-11-26T11:19:42.994" v="457" actId="478"/>
          <ac:picMkLst>
            <pc:docMk/>
            <pc:sldMk cId="1587185332" sldId="260"/>
            <ac:picMk id="7" creationId="{721CFF5E-7BE5-4BA0-8CEF-CB584F1FA0C4}"/>
          </ac:picMkLst>
        </pc:picChg>
      </pc:sldChg>
      <pc:sldChg chg="modSp new mod">
        <pc:chgData name="Andrea Hrelja" userId="ed351cd96595cdd6" providerId="LiveId" clId="{F3F58202-9F49-4627-990A-CDE89B34AC2E}" dt="2020-11-26T11:40:46.473" v="1292" actId="20577"/>
        <pc:sldMkLst>
          <pc:docMk/>
          <pc:sldMk cId="2024801184" sldId="261"/>
        </pc:sldMkLst>
        <pc:spChg chg="mod">
          <ac:chgData name="Andrea Hrelja" userId="ed351cd96595cdd6" providerId="LiveId" clId="{F3F58202-9F49-4627-990A-CDE89B34AC2E}" dt="2020-11-26T11:12:06.206" v="250" actId="20577"/>
          <ac:spMkLst>
            <pc:docMk/>
            <pc:sldMk cId="2024801184" sldId="261"/>
            <ac:spMk id="2" creationId="{9309BCA6-78B6-4732-896C-D1DD689BC3AA}"/>
          </ac:spMkLst>
        </pc:spChg>
        <pc:spChg chg="mod">
          <ac:chgData name="Andrea Hrelja" userId="ed351cd96595cdd6" providerId="LiveId" clId="{F3F58202-9F49-4627-990A-CDE89B34AC2E}" dt="2020-11-26T11:40:46.473" v="1292" actId="20577"/>
          <ac:spMkLst>
            <pc:docMk/>
            <pc:sldMk cId="2024801184" sldId="261"/>
            <ac:spMk id="3" creationId="{9AF7C452-E4FE-4126-89FE-F9AA628A8F64}"/>
          </ac:spMkLst>
        </pc:spChg>
      </pc:sldChg>
      <pc:sldChg chg="addSp delSp modSp new mod modClrScheme chgLayout">
        <pc:chgData name="Andrea Hrelja" userId="ed351cd96595cdd6" providerId="LiveId" clId="{F3F58202-9F49-4627-990A-CDE89B34AC2E}" dt="2020-11-26T11:12:43.705" v="293" actId="20577"/>
        <pc:sldMkLst>
          <pc:docMk/>
          <pc:sldMk cId="2610527521" sldId="262"/>
        </pc:sldMkLst>
        <pc:spChg chg="del mod ord">
          <ac:chgData name="Andrea Hrelja" userId="ed351cd96595cdd6" providerId="LiveId" clId="{F3F58202-9F49-4627-990A-CDE89B34AC2E}" dt="2020-11-26T11:12:29.345" v="252" actId="700"/>
          <ac:spMkLst>
            <pc:docMk/>
            <pc:sldMk cId="2610527521" sldId="262"/>
            <ac:spMk id="2" creationId="{88503A80-78B5-4311-8779-F6B1840091AD}"/>
          </ac:spMkLst>
        </pc:spChg>
        <pc:spChg chg="del mod ord">
          <ac:chgData name="Andrea Hrelja" userId="ed351cd96595cdd6" providerId="LiveId" clId="{F3F58202-9F49-4627-990A-CDE89B34AC2E}" dt="2020-11-26T11:12:29.345" v="252" actId="700"/>
          <ac:spMkLst>
            <pc:docMk/>
            <pc:sldMk cId="2610527521" sldId="262"/>
            <ac:spMk id="3" creationId="{9BB18A41-EA58-4335-9CB9-82886DD5A839}"/>
          </ac:spMkLst>
        </pc:spChg>
        <pc:spChg chg="mod ord">
          <ac:chgData name="Andrea Hrelja" userId="ed351cd96595cdd6" providerId="LiveId" clId="{F3F58202-9F49-4627-990A-CDE89B34AC2E}" dt="2020-11-26T11:12:29.345" v="252" actId="700"/>
          <ac:spMkLst>
            <pc:docMk/>
            <pc:sldMk cId="2610527521" sldId="262"/>
            <ac:spMk id="4" creationId="{BB7FC073-DBB2-418C-8FA1-68C17B2DC361}"/>
          </ac:spMkLst>
        </pc:spChg>
        <pc:spChg chg="mod ord">
          <ac:chgData name="Andrea Hrelja" userId="ed351cd96595cdd6" providerId="LiveId" clId="{F3F58202-9F49-4627-990A-CDE89B34AC2E}" dt="2020-11-26T11:12:29.345" v="252" actId="700"/>
          <ac:spMkLst>
            <pc:docMk/>
            <pc:sldMk cId="2610527521" sldId="262"/>
            <ac:spMk id="5" creationId="{DF8B7DCC-A54F-4C1C-A3BE-4138823C0203}"/>
          </ac:spMkLst>
        </pc:spChg>
        <pc:spChg chg="add mod ord">
          <ac:chgData name="Andrea Hrelja" userId="ed351cd96595cdd6" providerId="LiveId" clId="{F3F58202-9F49-4627-990A-CDE89B34AC2E}" dt="2020-11-26T11:12:38.557" v="270" actId="20577"/>
          <ac:spMkLst>
            <pc:docMk/>
            <pc:sldMk cId="2610527521" sldId="262"/>
            <ac:spMk id="6" creationId="{2B6A333F-6117-4979-854B-E355CC5E2BF9}"/>
          </ac:spMkLst>
        </pc:spChg>
        <pc:spChg chg="add mod ord">
          <ac:chgData name="Andrea Hrelja" userId="ed351cd96595cdd6" providerId="LiveId" clId="{F3F58202-9F49-4627-990A-CDE89B34AC2E}" dt="2020-11-26T11:12:43.705" v="293" actId="20577"/>
          <ac:spMkLst>
            <pc:docMk/>
            <pc:sldMk cId="2610527521" sldId="262"/>
            <ac:spMk id="7" creationId="{17066B5F-0DE9-4148-B9A6-8387E471F16D}"/>
          </ac:spMkLst>
        </pc:spChg>
      </pc:sldChg>
      <pc:sldChg chg="modSp new mod modNotes">
        <pc:chgData name="Andrea Hrelja" userId="ed351cd96595cdd6" providerId="LiveId" clId="{F3F58202-9F49-4627-990A-CDE89B34AC2E}" dt="2020-11-26T12:32:23.567" v="1486" actId="20577"/>
        <pc:sldMkLst>
          <pc:docMk/>
          <pc:sldMk cId="4100486343" sldId="263"/>
        </pc:sldMkLst>
        <pc:spChg chg="mod">
          <ac:chgData name="Andrea Hrelja" userId="ed351cd96595cdd6" providerId="LiveId" clId="{F3F58202-9F49-4627-990A-CDE89B34AC2E}" dt="2020-11-26T11:15:20.484" v="337" actId="20577"/>
          <ac:spMkLst>
            <pc:docMk/>
            <pc:sldMk cId="4100486343" sldId="263"/>
            <ac:spMk id="2" creationId="{198D706C-B5C4-4B98-9C26-120CEAEEA4EB}"/>
          </ac:spMkLst>
        </pc:spChg>
        <pc:spChg chg="mod">
          <ac:chgData name="Andrea Hrelja" userId="ed351cd96595cdd6" providerId="LiveId" clId="{F3F58202-9F49-4627-990A-CDE89B34AC2E}" dt="2020-11-26T11:48:47.166" v="1352" actId="20577"/>
          <ac:spMkLst>
            <pc:docMk/>
            <pc:sldMk cId="4100486343" sldId="263"/>
            <ac:spMk id="3" creationId="{CB623F0E-8991-44AE-AB6C-D95AA3A8C95B}"/>
          </ac:spMkLst>
        </pc:spChg>
      </pc:sldChg>
      <pc:sldChg chg="modSp new mod">
        <pc:chgData name="Andrea Hrelja" userId="ed351cd96595cdd6" providerId="LiveId" clId="{F3F58202-9F49-4627-990A-CDE89B34AC2E}" dt="2020-11-26T11:35:05.127" v="1196" actId="5793"/>
        <pc:sldMkLst>
          <pc:docMk/>
          <pc:sldMk cId="213244936" sldId="264"/>
        </pc:sldMkLst>
        <pc:spChg chg="mod">
          <ac:chgData name="Andrea Hrelja" userId="ed351cd96595cdd6" providerId="LiveId" clId="{F3F58202-9F49-4627-990A-CDE89B34AC2E}" dt="2020-11-26T11:34:42.167" v="1104"/>
          <ac:spMkLst>
            <pc:docMk/>
            <pc:sldMk cId="213244936" sldId="264"/>
            <ac:spMk id="2" creationId="{54530E17-F377-45AB-978C-9AB823852AFB}"/>
          </ac:spMkLst>
        </pc:spChg>
        <pc:spChg chg="mod">
          <ac:chgData name="Andrea Hrelja" userId="ed351cd96595cdd6" providerId="LiveId" clId="{F3F58202-9F49-4627-990A-CDE89B34AC2E}" dt="2020-11-26T11:35:05.127" v="1196" actId="5793"/>
          <ac:spMkLst>
            <pc:docMk/>
            <pc:sldMk cId="213244936" sldId="264"/>
            <ac:spMk id="3" creationId="{483D3E09-762A-4718-A2FE-F10082EFAD46}"/>
          </ac:spMkLst>
        </pc:spChg>
      </pc:sldChg>
      <pc:sldMasterChg chg="modSldLayout">
        <pc:chgData name="Andrea Hrelja" userId="ed351cd96595cdd6" providerId="LiveId" clId="{F3F58202-9F49-4627-990A-CDE89B34AC2E}" dt="2020-11-26T11:00:24.178" v="5" actId="20577"/>
        <pc:sldMasterMkLst>
          <pc:docMk/>
          <pc:sldMasterMk cId="3410466162" sldId="2147483660"/>
        </pc:sldMasterMkLst>
        <pc:sldLayoutChg chg="modSp mod">
          <pc:chgData name="Andrea Hrelja" userId="ed351cd96595cdd6" providerId="LiveId" clId="{F3F58202-9F49-4627-990A-CDE89B34AC2E}" dt="2020-11-26T11:00:24.178" v="5" actId="20577"/>
          <pc:sldLayoutMkLst>
            <pc:docMk/>
            <pc:sldMasterMk cId="3410466162" sldId="2147483660"/>
            <pc:sldLayoutMk cId="2413105181" sldId="2147483661"/>
          </pc:sldLayoutMkLst>
          <pc:spChg chg="mod">
            <ac:chgData name="Andrea Hrelja" userId="ed351cd96595cdd6" providerId="LiveId" clId="{F3F58202-9F49-4627-990A-CDE89B34AC2E}" dt="2020-11-26T11:00:24.178" v="5" actId="20577"/>
            <ac:spMkLst>
              <pc:docMk/>
              <pc:sldMasterMk cId="3410466162" sldId="2147483660"/>
              <pc:sldLayoutMk cId="2413105181" sldId="2147483661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4C45E-AC24-42C6-9F54-947B99EFD0BE}" type="datetimeFigureOut">
              <a:rPr lang="en-GB" smtClean="0"/>
              <a:t>26/11/2020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A50ED-3E75-4B3A-82A5-AC0DAA9A6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79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Timetabled aplikacija stvorena u sklopu Living lab projekta na kolegiju Elektroničko gospodarstvo.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A50ED-3E75-4B3A-82A5-AC0DAA9A602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95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A50ED-3E75-4B3A-82A5-AC0DAA9A602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33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A50ED-3E75-4B3A-82A5-AC0DAA9A602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45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A50ED-3E75-4B3A-82A5-AC0DAA9A602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59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A50ED-3E75-4B3A-82A5-AC0DAA9A602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33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8D91-C47A-4EDD-A389-B480F5B285B3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Odjel za informatiku, Sveučilište u Rijeci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10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A2D9-ABE3-4C44-A940-86902C47EF04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92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696-5453-4528-A774-5048C4DC3896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82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62E9-0293-46CB-B98B-4F4C14EF52FF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B9D1-820F-49CB-805A-2CF04AEEA5CC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D11F-6AF5-49AC-83A5-9C3C0F62387C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32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9DE5-2341-4841-87B5-18BD845883A2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7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CB-044B-4021-B4AD-59CBFA30D67D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99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799C-E7F1-4E27-8584-32AC344BF25C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11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FD7-82E1-400B-A155-F72932F94856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36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0BBE-5876-41FA-A36A-AC01473BF95E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58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EC82307-A632-4CDC-84E5-DCE61F50085D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791DB5-8400-4EBA-8892-87A8E62082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4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D4C-3282-464E-8708-5EAD0166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Timetabled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4ACF2-5A46-409D-B22B-B354994EA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Living lab projekt u sklopu kolegija Elektroničko gospodarstvo</a:t>
            </a:r>
          </a:p>
          <a:p>
            <a:r>
              <a:rPr lang="hr-HR" dirty="0"/>
              <a:t>Nositelji kolegija: dr. sc. Dragan Čišić i doc. dr. sc. Vanja Slavuj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5C70-000D-4C35-9E72-A210DFFD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FD1F-DA62-4802-B267-264F5F40E301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F8D3-670F-4259-9DEA-37271B0E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Odjel za informatiku, Sveučilište u Rijeci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9443C-382B-4CEE-A732-A5C0E3916C11}"/>
              </a:ext>
            </a:extLst>
          </p:cNvPr>
          <p:cNvSpPr txBox="1"/>
          <p:nvPr/>
        </p:nvSpPr>
        <p:spPr>
          <a:xfrm>
            <a:off x="9465276" y="1120345"/>
            <a:ext cx="2578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Članovi tima:</a:t>
            </a:r>
          </a:p>
          <a:p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Hrelja Andrea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Lakičević Lea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Molnar Karlo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Percan Toni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Tomaš Vicenco</a:t>
            </a:r>
          </a:p>
        </p:txBody>
      </p:sp>
    </p:spTree>
    <p:extLst>
      <p:ext uri="{BB962C8B-B14F-4D97-AF65-F5344CB8AC3E}">
        <p14:creationId xmlns:p14="http://schemas.microsoft.com/office/powerpoint/2010/main" val="8144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706C-B5C4-4B98-9C26-120CEAEE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Detalji o aplikaciji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3F0E-8991-44AE-AB6C-D95AA3A8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Problem</a:t>
            </a:r>
            <a:r>
              <a:rPr lang="hr-HR" dirty="0"/>
              <a:t>: praćenje aktivnosti vezane uz kolegije na upisanom programu</a:t>
            </a:r>
          </a:p>
          <a:p>
            <a:r>
              <a:rPr lang="hr-HR" dirty="0"/>
              <a:t>Student nakon registracije samostalno odabire program koji je upisao zajedno s pripadnim izbornim kolegijima</a:t>
            </a:r>
          </a:p>
          <a:p>
            <a:r>
              <a:rPr lang="hr-HR" dirty="0"/>
              <a:t>Početno stanje rasporeda identično je rasporedu navedenom u DINP-u</a:t>
            </a:r>
          </a:p>
          <a:p>
            <a:r>
              <a:rPr lang="hr-HR" dirty="0"/>
              <a:t>Promjene termina aktivnosti raditi će administrator ili studenti (dio ankete)</a:t>
            </a:r>
          </a:p>
          <a:p>
            <a:r>
              <a:rPr lang="hr-HR" dirty="0"/>
              <a:t>Forum s COVID obavijestima i ostalim korisnim informacijama</a:t>
            </a:r>
          </a:p>
          <a:p>
            <a:r>
              <a:rPr lang="hr-HR" dirty="0"/>
              <a:t>Aplikacija obavještava studente o aktivnostima koje ga očekuju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1494-0C9F-404A-A601-D1CC7D67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62E9-0293-46CB-B98B-4F4C14EF52FF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52B8-EDBB-4847-85AC-DC74FFEE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4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E17-F377-45AB-978C-9AB82385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Detalji o aplikaciji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D3E09-762A-4718-A2FE-F10082EF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Aktivnosti:</a:t>
            </a:r>
          </a:p>
          <a:p>
            <a:pPr lvl="1"/>
            <a:r>
              <a:rPr lang="hr-HR" dirty="0"/>
              <a:t>Predavanja</a:t>
            </a:r>
          </a:p>
          <a:p>
            <a:pPr lvl="1"/>
            <a:r>
              <a:rPr lang="hr-HR" dirty="0"/>
              <a:t>Vježbe</a:t>
            </a:r>
          </a:p>
          <a:p>
            <a:pPr lvl="1"/>
            <a:r>
              <a:rPr lang="hr-HR" dirty="0"/>
              <a:t>Labosi</a:t>
            </a:r>
          </a:p>
          <a:p>
            <a:pPr lvl="1"/>
            <a:r>
              <a:rPr lang="hr-HR" dirty="0"/>
              <a:t>Zadaće</a:t>
            </a:r>
          </a:p>
          <a:p>
            <a:pPr lvl="1"/>
            <a:r>
              <a:rPr lang="hr-HR" dirty="0"/>
              <a:t>Seminari</a:t>
            </a:r>
          </a:p>
          <a:p>
            <a:pPr lvl="1"/>
            <a:r>
              <a:rPr lang="hr-HR" dirty="0"/>
              <a:t>Kolokviji</a:t>
            </a:r>
          </a:p>
          <a:p>
            <a:pPr lvl="1"/>
            <a:r>
              <a:rPr lang="hr-HR" dirty="0"/>
              <a:t>Završni ispiti</a:t>
            </a:r>
          </a:p>
          <a:p>
            <a:pPr lvl="1"/>
            <a:r>
              <a:rPr lang="hr-HR" dirty="0"/>
              <a:t>…</a:t>
            </a:r>
          </a:p>
          <a:p>
            <a:pPr lvl="1"/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1484-6F39-4E88-B94C-B8AECEAF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62E9-0293-46CB-B98B-4F4C14EF52FF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F320-9C00-4D34-AF83-12B07CC5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4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C498-7EC6-44E9-91C5-C55FB4FB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Aktivnosti</a:t>
            </a:r>
            <a:r>
              <a:rPr lang="en-GB" dirty="0"/>
              <a:t> </a:t>
            </a:r>
            <a:r>
              <a:rPr lang="hr-HR" dirty="0"/>
              <a:t>odrađene</a:t>
            </a:r>
            <a:r>
              <a:rPr lang="en-GB" dirty="0"/>
              <a:t> </a:t>
            </a:r>
            <a:r>
              <a:rPr lang="hr-HR" dirty="0"/>
              <a:t>tijekom</a:t>
            </a:r>
            <a:r>
              <a:rPr lang="en-GB" dirty="0"/>
              <a:t> </a:t>
            </a:r>
            <a:r>
              <a:rPr lang="hr-HR" dirty="0"/>
              <a:t>prethodnoga</a:t>
            </a:r>
            <a:r>
              <a:rPr lang="en-GB" dirty="0"/>
              <a:t> </a:t>
            </a:r>
            <a:r>
              <a:rPr lang="hr-HR" dirty="0"/>
              <a:t>tjedna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5399-F7DA-4A50-A192-DAF0D71F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Anketa koju ćemo slati krajnjim korisnicima</a:t>
            </a:r>
          </a:p>
          <a:p>
            <a:r>
              <a:rPr lang="hr-HR" dirty="0"/>
              <a:t>Generirane ideje o načinu rješavanja postavljenoga problema</a:t>
            </a:r>
          </a:p>
          <a:p>
            <a:r>
              <a:rPr lang="hr-HR" dirty="0"/>
              <a:t>Tehnologije: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B432-B1A8-49DA-ADC1-9ABC33B2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62E9-0293-46CB-B98B-4F4C14EF52FF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EF9-06D8-4AEA-874E-1E9EB831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7641799-ACAB-49E6-B055-B9A30B252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200" y="4083751"/>
            <a:ext cx="1318052" cy="1359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99495-3C86-4804-90FC-C170995BB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73" y="4327371"/>
            <a:ext cx="2601097" cy="899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5BD6E0-E8E2-4534-8B8E-50398AB16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13" y="4176891"/>
            <a:ext cx="2601098" cy="12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4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0F7-A40B-47A5-9ED8-768F0979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Anketa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875EB-65D2-482A-A8D7-75F5E8E5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62E9-0293-46CB-B98B-4F4C14EF52FF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EEFD-52CF-409A-9308-5508D22A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E5F6B0-9202-41CC-A965-21CBF7E5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Koja je uloga studenata kod općih promjena aktivnosti?</a:t>
            </a:r>
          </a:p>
          <a:p>
            <a:r>
              <a:rPr lang="hr-HR" dirty="0"/>
              <a:t>Kolika je korisnost praćenja aktivnosti na upisanom programu?</a:t>
            </a:r>
          </a:p>
          <a:p>
            <a:r>
              <a:rPr lang="hr-HR" dirty="0"/>
              <a:t>Kakve bi informacije željeli vidjeti za svaku aktivnost?</a:t>
            </a:r>
          </a:p>
          <a:p>
            <a:r>
              <a:rPr lang="hr-HR" dirty="0"/>
              <a:t>Prijedlozi o funkcionalnostima aplikacije?</a:t>
            </a:r>
          </a:p>
        </p:txBody>
      </p:sp>
    </p:spTree>
    <p:extLst>
      <p:ext uri="{BB962C8B-B14F-4D97-AF65-F5344CB8AC3E}">
        <p14:creationId xmlns:p14="http://schemas.microsoft.com/office/powerpoint/2010/main" val="158718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DACF-04C5-4D70-B210-9072BB7A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Aktivnosti planirane za sljedeći tjedan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8406-69E9-4AFC-9F96-9AF3A771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Analiza i organizacija podataka koji su prikupljeni od korisnika putem ankete</a:t>
            </a:r>
          </a:p>
          <a:p>
            <a:r>
              <a:rPr lang="hr-HR" dirty="0"/>
              <a:t>Izrada prototipa (korisničko sučelje, baza podataka s upisanim aktivnostima)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2C41-9F79-4C31-8EC0-00DFB869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62E9-0293-46CB-B98B-4F4C14EF52FF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B97CB-A340-46F9-9348-8EAB7E75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4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BCA6-78B6-4732-896C-D1DD689B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Raspodjela poslova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C452-E4FE-4126-89FE-F9AA628A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Frontend</a:t>
            </a:r>
            <a:endParaRPr lang="hr-HR" dirty="0"/>
          </a:p>
          <a:p>
            <a:pPr lvl="1"/>
            <a:r>
              <a:rPr lang="hr-HR" dirty="0"/>
              <a:t>Percan Toni</a:t>
            </a:r>
          </a:p>
          <a:p>
            <a:r>
              <a:rPr lang="hr-HR" dirty="0" err="1"/>
              <a:t>Backend</a:t>
            </a:r>
            <a:endParaRPr lang="hr-HR" dirty="0"/>
          </a:p>
          <a:p>
            <a:pPr lvl="1"/>
            <a:r>
              <a:rPr lang="hr-HR" dirty="0"/>
              <a:t>Tomaš Vicenco</a:t>
            </a:r>
          </a:p>
          <a:p>
            <a:r>
              <a:rPr lang="hr-HR" dirty="0"/>
              <a:t>Tester</a:t>
            </a:r>
          </a:p>
          <a:p>
            <a:pPr lvl="1"/>
            <a:r>
              <a:rPr lang="hr-HR" dirty="0"/>
              <a:t>Lakičević Lea</a:t>
            </a:r>
          </a:p>
          <a:p>
            <a:r>
              <a:rPr lang="hr-HR" dirty="0"/>
              <a:t>Obrada podataka</a:t>
            </a:r>
          </a:p>
          <a:p>
            <a:pPr lvl="1"/>
            <a:r>
              <a:rPr lang="hr-HR" dirty="0"/>
              <a:t>Molnar Karlo</a:t>
            </a:r>
          </a:p>
          <a:p>
            <a:r>
              <a:rPr lang="hr-HR" dirty="0"/>
              <a:t>Voditelj</a:t>
            </a:r>
          </a:p>
          <a:p>
            <a:pPr lvl="1"/>
            <a:r>
              <a:rPr lang="hr-HR" dirty="0"/>
              <a:t>Hrelja Andrea</a:t>
            </a:r>
          </a:p>
          <a:p>
            <a:pPr lvl="1"/>
            <a:endParaRPr lang="hr-HR" dirty="0"/>
          </a:p>
          <a:p>
            <a:r>
              <a:rPr lang="hr-HR" dirty="0"/>
              <a:t>Kombiniranje uloga po potrebi</a:t>
            </a:r>
          </a:p>
          <a:p>
            <a:pPr lvl="1"/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ED4F-C23C-45A3-8F63-DD982F2E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62E9-0293-46CB-B98B-4F4C14EF52FF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E68D-F5E7-44BA-8FA4-D20E0952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80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6A333F-6117-4979-854B-E355CC5E2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Pitanja?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7066B5F-0DE9-4148-B9A6-8387E471F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Hvala na pažnji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C073-DBB2-418C-8FA1-68C17B2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62E9-0293-46CB-B98B-4F4C14EF52FF}" type="datetime1">
              <a:rPr lang="en-GB" smtClean="0"/>
              <a:t>26/11/2020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B7DCC-A54F-4C1C-A3BE-4138823C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Odjel za informatiku, Sveučilište u Rijeci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5275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649</TotalTime>
  <Words>308</Words>
  <Application>Microsoft Office PowerPoint</Application>
  <PresentationFormat>Widescreen</PresentationFormat>
  <Paragraphs>76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Frame</vt:lpstr>
      <vt:lpstr>Timetabled</vt:lpstr>
      <vt:lpstr>Detalji o aplikaciji</vt:lpstr>
      <vt:lpstr>Detalji o aplikaciji</vt:lpstr>
      <vt:lpstr>Aktivnosti odrađene tijekom prethodnoga tjedna</vt:lpstr>
      <vt:lpstr>Anketa</vt:lpstr>
      <vt:lpstr>Aktivnosti planirane za sljedeći tjedan</vt:lpstr>
      <vt:lpstr>Raspodjela poslova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Timetabled</dc:title>
  <dc:creator>Andrea Hrelja</dc:creator>
  <cp:lastModifiedBy>Andrea Hrelja</cp:lastModifiedBy>
  <cp:revision>7</cp:revision>
  <dcterms:created xsi:type="dcterms:W3CDTF">2020-11-26T10:56:51Z</dcterms:created>
  <dcterms:modified xsi:type="dcterms:W3CDTF">2020-11-26T21:46:05Z</dcterms:modified>
</cp:coreProperties>
</file>