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71" d="100"/>
          <a:sy n="71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2805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0689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35032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4148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441287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539193"/>
      </p:ext>
    </p:extLst>
  </p:cSld>
  <p:clrMapOvr>
    <a:masterClrMapping/>
  </p:clrMapOvr>
</p:notes>
</file>

<file path=ppt/notesSlides/notesSlide1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2632027"/>
      </p:ext>
    </p:extLst>
  </p:cSld>
  <p:clrMapOvr>
    <a:masterClrMapping/>
  </p:clrMapOvr>
</p:notes>
</file>

<file path=ppt/notesSlides/notesSlide1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817697"/>
      </p:ext>
    </p:extLst>
  </p:cSld>
  <p:clrMapOvr>
    <a:masterClrMapping/>
  </p:clrMapOvr>
</p:notes>
</file>

<file path=ppt/notesSlides/notesSlide1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876937"/>
      </p:ext>
    </p:extLst>
  </p:cSld>
  <p:clrMapOvr>
    <a:masterClrMapping/>
  </p:clrMapOvr>
</p:notes>
</file>

<file path=ppt/notesSlides/notesSlide1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78265"/>
      </p:ext>
    </p:extLst>
  </p:cSld>
  <p:clrMapOvr>
    <a:masterClrMapping/>
  </p:clrMapOvr>
</p:notes>
</file>

<file path=ppt/notesSlides/notesSlide1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7564"/>
      </p:ext>
    </p:extLst>
  </p:cSld>
  <p:clrMapOvr>
    <a:masterClrMapping/>
  </p:clrMapOvr>
</p:notes>
</file>

<file path=ppt/notesSlides/notesSlide1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082896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937136"/>
      </p:ext>
    </p:extLst>
  </p:cSld>
  <p:clrMapOvr>
    <a:masterClrMapping/>
  </p:clrMapOvr>
</p:notes>
</file>

<file path=ppt/notesSlides/notesSlide2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246722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70962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1725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11206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15845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9901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94904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71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9495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18532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956696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4825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2667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595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23901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/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7763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55938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914160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40873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8720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67410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646221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14901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65071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/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34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3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4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15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1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17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18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19.jpeg"/><Relationship Id="rId2" Type="http://schemas.openxmlformats.org/officeDocument/2006/relationships/image" Target="../media/2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image" Target="../media/3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2.png"/><Relationship Id="rId3" Type="http://schemas.openxmlformats.org/officeDocument/2006/relationships/image" Target="../media/5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6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11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12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4267200" y="1447800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0" y="381000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矩形"/>
          <p:cNvSpPr>
            <a:spLocks/>
          </p:cNvSpPr>
          <p:nvPr/>
        </p:nvSpPr>
        <p:spPr>
          <a:xfrm rot="0">
            <a:off x="1919279" y="3000374"/>
            <a:ext cx="8610600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P.Andhuva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169AC2D0CB9E97FBD1F4E5A6C88A6E5C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BACHELOR OF COMPUTER APPLICATION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K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OF ARTS AND SCIENCE FOR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THIRUVALLUVAR UNIVERSITY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29395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1981200" y="1143000"/>
            <a:ext cx="6096000" cy="43586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Sticky navigation bar for easy browsing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Responsive design (mobile, tablet, desktop)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About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section with profile info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Projects showcase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with Demo &amp;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links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Contact form with validation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Footer with copyright details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48" name="图片" descr="We Are Timeless_ A Woman's Voice Carries on After…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000999" y="1219200"/>
            <a:ext cx="3200399" cy="4798420"/>
          </a:xfrm>
          <a:prstGeom prst="rect"/>
          <a:noFill/>
          <a:ln w="12700" cmpd="sng" cap="flat">
            <a:noFill/>
            <a:prstDash val="solid"/>
            <a:round/>
          </a:ln>
          <a:effectLst>
            <a:glow rad="228600">
              <a:srgbClr val="1DC7F4">
                <a:alpha val="40000"/>
              </a:srgbClr>
            </a:glow>
            <a:outerShdw sx="100000" sy="98000" kx="110000" ky="200000" algn="tl" rotWithShape="0" blurRad="152400" dist="12000" dir="900000">
              <a:srgbClr val="000000">
                <a:alpha val="29803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735604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447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Objectives of the Project</a:t>
            </a:r>
            <a:br>
              <a:rPr lang="zh-CN" altLang="en-US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1219200" y="2029708"/>
            <a:ext cx="7434580" cy="25806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Showcase academic and personal projects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Improve visibility for job opportunities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Build confidence in front-end development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Create a professional and interactive online portfolio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pic>
        <p:nvPicPr>
          <p:cNvPr id="151" name="图片" descr="4 Steps for Good Enterprise Gamification Design_Marketing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077200" y="1219200"/>
            <a:ext cx="3931919" cy="294894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51272310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1447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Career Impact</a:t>
            </a:r>
            <a:br>
              <a:rPr lang="zh-CN" altLang="en-US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219200" y="1782514"/>
            <a:ext cx="8000999" cy="2186938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Increases chances of getting internships and jobs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Acts as a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living resume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Helps in freelancing and client projects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Builds a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professional digital identity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pic>
        <p:nvPicPr>
          <p:cNvPr id="154" name="图片" descr="باصرار توصل لهدفك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72400" y="2362200"/>
            <a:ext cx="4023359" cy="4023359"/>
          </a:xfrm>
          <a:prstGeom prst="rect"/>
          <a:solidFill>
            <a:srgbClr val="EDEDED"/>
          </a:solidFill>
          <a:ln w="190500" cmpd="sng" cap="rnd">
            <a:solidFill>
              <a:srgbClr val="FFFFFF"/>
            </a:solidFill>
            <a:prstDash val="solid"/>
            <a:round/>
          </a:ln>
          <a:effectLst>
            <a:outerShdw sx="100000" sy="100000" algn="tl" rotWithShape="0" blurRad="36195" dist="12700" dir="11400000">
              <a:srgbClr val="000000">
                <a:alpha val="3254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69445585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Development Methodology</a:t>
            </a: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矩形"/>
          <p:cNvSpPr>
            <a:spLocks/>
          </p:cNvSpPr>
          <p:nvPr/>
        </p:nvSpPr>
        <p:spPr>
          <a:xfrm rot="0">
            <a:off x="1676400" y="1430983"/>
            <a:ext cx="5573962" cy="42824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Designing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Create UI/UX structure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Coding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Develop using HTML, CSS, JavaScript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Planning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Decide sections and layout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Testing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Check responsiveness and features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Deployment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Publish on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CodePen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/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Pages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  <p:pic>
        <p:nvPicPr>
          <p:cNvPr id="157" name="图片" descr="e87359a3-def2-401e-b275-0b20a74f1be0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162799" y="3657600"/>
            <a:ext cx="4846320" cy="3019277"/>
          </a:xfrm>
          <a:prstGeom prst="rect"/>
          <a:solidFill>
            <a:srgbClr val="EDEDED"/>
          </a:solidFill>
          <a:ln w="190500" cmpd="sng" cap="rnd">
            <a:solidFill>
              <a:srgbClr val="FFFFFF"/>
            </a:solidFill>
            <a:prstDash val="solid"/>
            <a:round/>
          </a:ln>
          <a:effectLst>
            <a:outerShdw sx="100000" sy="100000" algn="tl" rotWithShape="0" blurRad="36195" dist="12700" dir="11400000">
              <a:srgbClr val="000000">
                <a:alpha val="32549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2964116"/>
      </p:ext>
    </p:extLst>
  </p:cSld>
  <p:clrMapOvr>
    <a:masterClrMapping/>
  </p:clrMapOvr>
</p:sld>
</file>

<file path=ppt/slides/slide1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Scope of the Project</a:t>
            </a: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2209800" y="1905000"/>
            <a:ext cx="6096000" cy="3469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Scope: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 design, responsiveness, project showcase, contact form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Out of Scope: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Backend integration, advanced database storage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60" name="图片" descr="Create Scope Documents in 5 Easy Steps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000999" y="1371600"/>
            <a:ext cx="3840479" cy="2549880"/>
          </a:xfrm>
          <a:prstGeom prst="rect"/>
          <a:noFill/>
          <a:ln w="12700" cmpd="sng" cap="flat">
            <a:noFill/>
            <a:prstDash val="solid"/>
            <a:round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54453204"/>
      </p:ext>
    </p:extLst>
  </p:cSld>
  <p:clrMapOvr>
    <a:masterClrMapping/>
  </p:clrMapOvr>
</p:sld>
</file>

<file path=ppt/slides/slide1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Innovative Features</a:t>
            </a: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752599" y="1641902"/>
            <a:ext cx="7091680" cy="3025139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Interactive contact form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Responsive layout for all devices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Project cards with live demo &amp;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links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Sticky navigation bar for smooth browsing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59571"/>
      </p:ext>
    </p:extLst>
  </p:cSld>
  <p:clrMapOvr>
    <a:masterClrMapping/>
  </p:clrMapOvr>
</p:sld>
</file>

<file path=ppt/slides/slide1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Software Architecture</a:t>
            </a: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438400" y="1676400"/>
            <a:ext cx="6096000" cy="1767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Frontend-based portfolio hosted on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CodePen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Pages.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UI with JavaScript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funct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65" name="图片" descr="JAVA SCRIPT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4114800" y="3581399"/>
            <a:ext cx="3017520" cy="301752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48644083"/>
      </p:ext>
    </p:extLst>
  </p:cSld>
  <p:clrMapOvr>
    <a:masterClrMapping/>
  </p:clrMapOvr>
</p:sld>
</file>

<file path=ppt/slides/slide1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Future Enhancements</a:t>
            </a: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990600" y="1577487"/>
            <a:ext cx="8763000" cy="3863342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AI-powered resume and project recommendations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Dark mode and customizable themes for better user experience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Adding blogging or article-writing feature inside the portfolio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Support for multimedia elements (videos, animations, 3D models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Integration of backend for storing user data and portfolio analytics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006222"/>
      </p:ext>
    </p:extLst>
  </p:cSld>
  <p:clrMapOvr>
    <a:masterClrMapping/>
  </p:clrMapOvr>
</p:sld>
</file>

<file path=ppt/slides/slide1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矩形"/>
          <p:cNvSpPr>
            <a:spLocks/>
          </p:cNvSpPr>
          <p:nvPr/>
        </p:nvSpPr>
        <p:spPr>
          <a:xfrm rot="0">
            <a:off x="752474" y="6486037"/>
            <a:ext cx="1773555" cy="1619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52401" y="4724400"/>
            <a:ext cx="1905000" cy="21336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277218" y="6473336"/>
            <a:ext cx="228600" cy="1720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2743200" y="2354703"/>
            <a:ext cx="8534019" cy="929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43000" y="1600200"/>
            <a:ext cx="6096000" cy="3202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✅ Portfolio website successfully developed and deployed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✅ Showcases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Home, About, Projects, and Contact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sections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✅ Fully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responsive design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(works on mobile, tablet, desktop)</a:t>
            </a:r>
            <a:br>
              <a:rPr lang="zh-CN" altLang="en-US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✅ Enhances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professional visibility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job and internship opportunities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7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356413" y="1600200"/>
            <a:ext cx="3634330" cy="5502682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941651820"/>
      </p:ext>
    </p:extLst>
  </p:cSld>
  <p:clrMapOvr>
    <a:masterClrMapping/>
  </p:clrMapOvr>
</p:sld>
</file>

<file path=ppt/slides/slide1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矩形"/>
          <p:cNvSpPr>
            <a:spLocks/>
          </p:cNvSpPr>
          <p:nvPr/>
        </p:nvSpPr>
        <p:spPr>
          <a:xfrm rot="0">
            <a:off x="11277218" y="6473336"/>
            <a:ext cx="228600" cy="1720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矩形"/>
          <p:cNvSpPr>
            <a:spLocks/>
          </p:cNvSpPr>
          <p:nvPr/>
        </p:nvSpPr>
        <p:spPr>
          <a:xfrm rot="0">
            <a:off x="1981200" y="1219200"/>
            <a:ext cx="6096000" cy="5120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digital portfolio provides a modern and interactive platform to showcase skills, projects, and achievements.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demonstrates practical knowledge of HTML, CSS, and JavaScript, along with responsive web design.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The portfolio improves professional visibility by acting as a living resume, accessible anytime and anywhere.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59379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矩形"/>
          <p:cNvSpPr>
            <a:spLocks/>
          </p:cNvSpPr>
          <p:nvPr/>
        </p:nvSpPr>
        <p:spPr>
          <a:xfrm rot="0">
            <a:off x="2819400" y="1676400"/>
            <a:ext cx="6407811" cy="9105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1" i="0" u="none" strike="noStrike" kern="120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Digital </a:t>
            </a:r>
            <a:r>
              <a:rPr lang="en-US" altLang="zh-CN" sz="5400" b="1" i="0" u="none" strike="noStrike" kern="120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Calibri" pitchFamily="0" charset="0"/>
                <a:ea typeface="宋体" pitchFamily="0" charset="0"/>
                <a:cs typeface="Calibri" pitchFamily="0" charset="0"/>
              </a:rPr>
              <a:t>portfolio</a:t>
            </a:r>
            <a:endParaRPr lang="zh-CN" altLang="en-US" sz="5400" b="1" i="0" u="none" strike="noStrike" kern="120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83" name="图片" descr="Brown Beige Vintage Scrapbook Portfolio Cover A4 Document.jf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762000" y="2819400"/>
            <a:ext cx="6629400" cy="3657600"/>
          </a:xfrm>
          <a:prstGeom prst="rect"/>
          <a:noFill/>
          <a:ln w="127000" cmpd="sng" cap="rnd">
            <a:solidFill>
              <a:srgbClr val="FFFFFF"/>
            </a:solidFill>
            <a:prstDash val="solid"/>
            <a:round/>
          </a:ln>
          <a:effectLst>
            <a:outerShdw sx="97000" sy="23000" kx="900000" algn="br" rotWithShape="0" blurRad="76200" dist="95250" dir="10500000">
              <a:srgbClr val="000000">
                <a:alpha val="19607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536162"/>
      </p:ext>
    </p:extLst>
  </p:cSld>
  <p:clrMapOvr>
    <a:masterClrMapping/>
  </p:clrMapOvr>
</p:sld>
</file>

<file path=ppt/slides/slide2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3429000" y="2819400"/>
            <a:ext cx="4149969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538ED5"/>
                </a:solidFill>
                <a:effectLst>
                  <a:glow rad="101600">
                    <a:srgbClr val="1DC7F4">
                      <a:alpha val="40000"/>
                    </a:srgbClr>
                  </a:glow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Thank you</a:t>
            </a:r>
            <a:endParaRPr lang="zh-CN" altLang="en-US" sz="4800" b="1" i="0" u="none" strike="noStrike" kern="0" cap="none" spc="0" baseline="0">
              <a:solidFill>
                <a:srgbClr val="538ED5"/>
              </a:solidFill>
              <a:effectLst>
                <a:glow rad="101600">
                  <a:srgbClr val="1DC7F4">
                    <a:alpha val="40000"/>
                  </a:srgbClr>
                </a:glow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68597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192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17375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17375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17375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17375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17375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17375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17375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17375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17375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17375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84363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Digital Portfolio</a:t>
            </a:r>
            <a:endParaRPr lang="zh-CN" altLang="en-US" sz="48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1905000" y="1447800"/>
            <a:ext cx="6096000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digital portfolio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is an online collection of a person’s work, skills, achievements, and projects.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serves as a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dynamic resume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that allows students, job seekers, and professionals to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showcase their talents interactively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through websites, images, documents, videos, and links.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08" name="图片" descr="images ppt.jfif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772400" y="2438400"/>
            <a:ext cx="4206239" cy="2057400"/>
          </a:xfrm>
          <a:prstGeom prst="rect"/>
          <a:noFill/>
          <a:ln w="88900" cmpd="thickThin" cap="sq">
            <a:solidFill>
              <a:srgbClr val="000000"/>
            </a:solidFill>
            <a:prstDash val="solid"/>
            <a:miter/>
          </a:ln>
          <a:effectLst>
            <a:innerShdw blurRad="76200" dist="0" dir="0">
              <a:srgbClr val="000000">
                <a:alpha val="99607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61459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834071" y="575054"/>
            <a:ext cx="56368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PROBLEM STATEMENT</a:t>
            </a:r>
            <a:endParaRPr lang="zh-CN" altLang="en-US" sz="425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矩形"/>
          <p:cNvSpPr>
            <a:spLocks/>
          </p:cNvSpPr>
          <p:nvPr/>
        </p:nvSpPr>
        <p:spPr>
          <a:xfrm rot="0">
            <a:off x="1447800" y="1524000"/>
            <a:ext cx="6134053" cy="4463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Traditional resumes are static and cannot fully showcase skills or projects.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and professionals need a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digital portfolio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present their work in a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dynamic, interactive, and accessible way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employers and recruiters.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1" i="0" u="none" strike="noStrike" kern="1200" cap="none" spc="0" baseline="0">
              <a:ln w="889" cap="flat">
                <a:solidFill>
                  <a:srgbClr val="1E7CEF">
                    <a:alpha val="55000"/>
                  </a:srgbClr>
                </a:solidFill>
                <a:prstDash val="solid"/>
                <a:round/>
              </a:ln>
              <a:solidFill>
                <a:srgbClr val="FCFCFF"/>
              </a:solidFill>
              <a:effectLst>
                <a:innerShdw blurRad="101600" dir="5400000" dist="76200">
                  <a:srgbClr val="1E7CEF">
                    <a:alpha val="74000"/>
                  </a:srgbClr>
                </a:inn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87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PROJECT	OVERVIEW</a:t>
            </a:r>
            <a:endParaRPr lang="zh-CN" altLang="en-US" sz="425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矩形"/>
          <p:cNvSpPr>
            <a:spLocks/>
          </p:cNvSpPr>
          <p:nvPr/>
        </p:nvSpPr>
        <p:spPr>
          <a:xfrm rot="0">
            <a:off x="1752599" y="2209800"/>
            <a:ext cx="6781800" cy="34918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project is a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digital portfolio website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built using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and JavaScript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includes sections like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Home, About, Projects, and Contact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allowing users to easily explore skills, achievements, and project work.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872333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4991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WHO ARE THE END USERS?</a:t>
            </a:r>
            <a:endParaRPr lang="zh-CN" altLang="en-US" sz="32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72083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矩形"/>
          <p:cNvSpPr>
            <a:spLocks/>
          </p:cNvSpPr>
          <p:nvPr/>
        </p:nvSpPr>
        <p:spPr>
          <a:xfrm rot="0">
            <a:off x="1371600" y="2057400"/>
            <a:ext cx="6400800" cy="443483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showcase academic and project work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Job Seekers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highlight skills for recruiters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Employers/Recruiters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evaluate candidates easily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Freelancers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– to present their work to clients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1" i="0" u="none" strike="noStrike" kern="1200" cap="none" spc="0" baseline="0">
              <a:ln w="17780" cap="flat">
                <a:solidFill>
                  <a:srgbClr val="FFFFFF"/>
                </a:solidFill>
                <a:prstDash val="solid"/>
                <a:miter/>
              </a:ln>
              <a:gradFill>
                <a:gsLst>
                  <a:gs pos="0">
                    <a:srgbClr val="525252"/>
                  </a:gs>
                  <a:gs pos="49000">
                    <a:srgbClr val="595959"/>
                  </a:gs>
                  <a:gs pos="50000">
                    <a:srgbClr val="000000"/>
                  </a:gs>
                  <a:gs pos="95000">
                    <a:srgbClr val="000000"/>
                  </a:gs>
                  <a:gs pos="100000">
                    <a:srgbClr val="000000"/>
                  </a:gs>
                </a:gsLst>
                <a:lin ang="5400000" scaled="0"/>
              </a:gradFill>
              <a:effectLst>
                <a:outerShdw sx="100000" sy="100000" blurRad="50800" dir="0" algn="tl">
                  <a:srgbClr val="000000"/>
                </a:outerShdw>
              </a:effectLst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32" name="图片" descr="Searching for jobs, recruitment or opportunity for candidate to finding right work and employer_.jf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7802879" y="1219200"/>
            <a:ext cx="4389120" cy="4389120"/>
          </a:xfrm>
          <a:prstGeom prst="rect"/>
          <a:noFill/>
          <a:ln w="63500" cmpd="sng" cap="rnd">
            <a:solidFill>
              <a:srgbClr val="333333"/>
            </a:solidFill>
            <a:prstDash val="solid"/>
            <a:round/>
          </a:ln>
          <a:effectLst>
            <a:glow rad="228600">
              <a:srgbClr val="1DC7F4">
                <a:alpha val="40000"/>
              </a:srgbClr>
            </a:glow>
            <a:outerShdw sx="-80000" sy="-18000" algn="b" rotWithShape="0" blurRad="381000" dist="292100" dir="5400000">
              <a:srgbClr val="000000">
                <a:alpha val="21568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1547742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72083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8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矩形"/>
          <p:cNvSpPr>
            <a:spLocks/>
          </p:cNvSpPr>
          <p:nvPr/>
        </p:nvSpPr>
        <p:spPr>
          <a:xfrm rot="0">
            <a:off x="3276600" y="2057400"/>
            <a:ext cx="6096000" cy="2186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Languages: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HTML, CSS, JavaScript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Editor: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VS Code /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CodePen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Version Control: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&amp;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GitHub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Design Concepts: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Responsive Design,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Flexbox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Grid Layout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41780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矩形"/>
          <p:cNvSpPr>
            <a:spLocks/>
          </p:cNvSpPr>
          <p:nvPr/>
        </p:nvSpPr>
        <p:spPr>
          <a:xfrm rot="0">
            <a:off x="11277218" y="6473336"/>
            <a:ext cx="228600" cy="17208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矩形"/>
          <p:cNvSpPr>
            <a:spLocks/>
          </p:cNvSpPr>
          <p:nvPr/>
        </p:nvSpPr>
        <p:spPr>
          <a:xfrm rot="0">
            <a:off x="739774" y="291147"/>
            <a:ext cx="8794750" cy="610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all" spc="0" baseline="0">
                <a:solidFill>
                  <a:schemeClr val="accent1"/>
                </a:solidFill>
                <a:effectLst>
                  <a:outerShdw sx="100000" sy="100000" blurRad="19685" dir="5400000" dist="12700" algn="tl">
                    <a:srgbClr val="3F7FCE">
                      <a:alpha val="60000"/>
                    </a:srgbClr>
                  </a:outerShdw>
                  <a:reflection stA="55000" blurRad="9994" dist="495" endPos="48000" dir="5400000" sy="-100000"/>
                </a:effectLst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1" i="0" u="none" strike="noStrike" kern="1200" cap="all" spc="0" baseline="0">
              <a:solidFill>
                <a:schemeClr val="accent1"/>
              </a:solidFill>
              <a:effectLst>
                <a:outerShdw sx="100000" sy="100000" blurRad="19685" dir="5400000" dist="12700" algn="tl">
                  <a:srgbClr val="3F7FCE">
                    <a:alpha val="60000"/>
                  </a:srgbClr>
                </a:outerShdw>
                <a:reflection stA="55000" blurRad="9994" dist="495" endPos="48000" dir="5400000" sy="-100000"/>
              </a:effectLst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矩形"/>
          <p:cNvSpPr>
            <a:spLocks/>
          </p:cNvSpPr>
          <p:nvPr/>
        </p:nvSpPr>
        <p:spPr>
          <a:xfrm rot="0">
            <a:off x="685800" y="1924793"/>
            <a:ext cx="10888980" cy="4053840"/>
          </a:xfrm>
          <a:prstGeom prst="rect"/>
          <a:noFill/>
          <a:ln w="9525" cmpd="sng" cap="flat">
            <a:noFill/>
            <a:prstDash val="solid"/>
            <a:miter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About Section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Profile photo, bio, and career goals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Projects Section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Cards or gallery with project details, live demo, and 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GitHub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links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Contact Section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Simple contact form with validation, plus social links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Footer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Copyright and credits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Layout Style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Clean, modern UI with responsive design (works on mobile, tablet, and desktop)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Header / Home Section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Attractive title, tagline, and sticky navigation bar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20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Color Theme</a:t>
            </a: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Arial" pitchFamily="34" charset="0"/>
              </a:rPr>
              <a:t> – Blue gradient with professional fonts for readability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37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0</cp:revision>
  <dcterms:created xsi:type="dcterms:W3CDTF">2024-03-25T01:07:22Z</dcterms:created>
  <dcterms:modified xsi:type="dcterms:W3CDTF">2025-09-20T05:59:50Z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b46c79e6cf664c6d995aa266c2d657a0</vt:lpwstr>
  </property>
</Properties>
</file>