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999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8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88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6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8B3F-B9B3-FD4C-EA74-791BAD9D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057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Investama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D15FB-189F-9B71-A6DA-4A16C75D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237" y="3459483"/>
            <a:ext cx="10196118" cy="75402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 Terhadap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Pembelian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Saham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Pentunya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2F40F-A1EB-3B12-218A-C537779BE30E}"/>
              </a:ext>
            </a:extLst>
          </p:cNvPr>
          <p:cNvSpPr txBox="1"/>
          <p:nvPr/>
        </p:nvSpPr>
        <p:spPr>
          <a:xfrm>
            <a:off x="1291905" y="4664279"/>
            <a:ext cx="1126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Ibnu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Akbar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Sankya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Fikri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9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769-8424-E080-C671-3409E691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49A-4F79-A6E3-0219-A7122ACF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salah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keuntungan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instrumen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salah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satunya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ialah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OJK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mencatat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investor Pasar Modal pada Juli 2023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11,42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juta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investor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4,5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Indonesia. Dari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80,44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investor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Milenial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Gen Z),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ibu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mulyani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selaku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Menteri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republik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indonesia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menuturkan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inklusi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Indonesia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80%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Masyarakat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50%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8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F53D-B1B6-941D-5E3D-9D206467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D26-1042-A262-0F81-E2029AD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Investama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menjawab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pertanyaan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Perusahaan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bergerak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dibidang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finance consultant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jasa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konsultasi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klien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kami.</a:t>
            </a:r>
          </a:p>
          <a:p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PT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Investama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berperan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penganalisisan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terkait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dinilai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PT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Investama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berperan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penganalisisan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terkait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 yang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dinilai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AE89-EDBB-CB0C-A1A6-8313663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B69B-8931-D1BC-DA3E-8ADEA984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6958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manager investor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menjelaskan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variable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diteliti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meliputi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Price to Earning Ratio, Dept to Equity ratio,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Ratio, Gross Profit Margin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Perusahaan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diproyeksikan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Price to Book Value.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H₁ :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Price to earning ratio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₂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Dept to equity ratio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₃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Dividend Ratio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₄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Gross Profit Margin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3BF7EF-F594-5545-4BD1-3E8AF77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83" y="835543"/>
            <a:ext cx="9692640" cy="13255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Dengan begitu manager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bisa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insight yang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8B2D59-016B-38CD-2154-61F35D90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74752"/>
            <a:ext cx="8595360" cy="3705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Perusahaan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saja yang cocok untuk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diinvestasikan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variabel – variabel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kontribusi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meningkatnya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Perusahaan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Keputusan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diambil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9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2BD2-EB05-C751-291E-08F31619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57" y="854104"/>
            <a:ext cx="2946866" cy="576262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Deskriptif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89475-42C5-3310-ADCF-798E05D8A9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70904" y="1749629"/>
            <a:ext cx="2927350" cy="358933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dipakai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mendeskripsikan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menggambarkan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terkumpul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sebagaimana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simpulan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generalisasi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deskriptif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minimum,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maksimum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rata – rata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37577-F228-37F7-49EB-250ADE87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6992" y="862493"/>
            <a:ext cx="2936241" cy="576262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Prediktif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665CB7-B821-950C-EAF8-285741F785F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51606" y="1707684"/>
            <a:ext cx="2946794" cy="3589338"/>
          </a:xfrm>
        </p:spPr>
        <p:txBody>
          <a:bodyPr>
            <a:noAutofit/>
          </a:bodyPr>
          <a:lstStyle/>
          <a:p>
            <a:r>
              <a:rPr lang="en-ID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igunakan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mengantisipasi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hal-hal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buruk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mempersiapkan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solusinya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model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prediktif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berganda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mengkaji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meramal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F5C266-4F66-8DB7-8AE0-C53590C716A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468309" y="1699295"/>
            <a:ext cx="2932113" cy="3589338"/>
          </a:xfrm>
        </p:spPr>
        <p:txBody>
          <a:bodyPr>
            <a:normAutofit/>
          </a:bodyPr>
          <a:lstStyle/>
          <a:p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Price to earning ratio, dept to equity ratio, dividend ratio dan gross profit margin.</a:t>
            </a:r>
          </a:p>
          <a:p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independent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yang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diproyeksikan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Price to book value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625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34266E-A46D-F9D6-6647-AB3A37CF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Requirement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EFDD7-BD00-3A9D-ACFB-50BDCD4A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relevan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dengan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topik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yang sesuai adalah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yang ideal dapat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yang minim bias, untuk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bias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perlu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ditentukan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diambil,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Perusahaan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terdaftar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BEI.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Rentan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waktu data yang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analisa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2012 – 2022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rutin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membagi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dalam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periode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pengamatan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37DA-E388-F755-27D7-CBF0DB5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C8EF-86F2-62C9-F723-62D38275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Source: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sekunder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penelusuran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Perusahaan.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Location: data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dianalisis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disimpan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spreadsheet.</a:t>
            </a: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Format: data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diperoleh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finance.yahoo.com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berbentuk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.CSV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nantinya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dimasukan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kedalam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spreadsheet</a:t>
            </a: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Types: data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berjenis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numeric (Float).</a:t>
            </a:r>
          </a:p>
          <a:p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Acquisiton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method: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penelusuran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website: https://finance.yahoo.com/</a:t>
            </a:r>
          </a:p>
          <a:p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privacy: open source,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diakses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orang</a:t>
            </a:r>
          </a:p>
        </p:txBody>
      </p:sp>
    </p:spTree>
    <p:extLst>
      <p:ext uri="{BB962C8B-B14F-4D97-AF65-F5344CB8AC3E}">
        <p14:creationId xmlns:p14="http://schemas.microsoft.com/office/powerpoint/2010/main" val="19659150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</TotalTime>
  <Words>694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PT Investama</vt:lpstr>
      <vt:lpstr>Business Understanding</vt:lpstr>
      <vt:lpstr>Business Understanding</vt:lpstr>
      <vt:lpstr>Permasalahan</vt:lpstr>
      <vt:lpstr>Dengan begitu manager investasi bisa mendapatkan insight yang berupa :</vt:lpstr>
      <vt:lpstr>PowerPoint Presentation</vt:lpstr>
      <vt:lpstr>Data Requirement</vt:lpstr>
      <vt:lpstr>Data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Investama</dc:title>
  <dc:creator>Akbar Rinaldi</dc:creator>
  <cp:lastModifiedBy>Akbar Rinaldi</cp:lastModifiedBy>
  <cp:revision>7</cp:revision>
  <dcterms:created xsi:type="dcterms:W3CDTF">2023-08-29T16:04:04Z</dcterms:created>
  <dcterms:modified xsi:type="dcterms:W3CDTF">2023-08-30T01:46:13Z</dcterms:modified>
</cp:coreProperties>
</file>