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52340-D80C-4690-83AA-ED0C361A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09EFF4-043B-47AA-BAE4-DB3A20F6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89C09-84E9-4708-B78E-441C9E3D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74F82-E717-48E2-97CC-C6B21383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BF3AA-FB20-4EC7-BA87-9A4744ED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179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F09B2-8C15-4776-97A4-6CFBF846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8C696-FD01-4182-8964-ADF9BCD70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CC44D9-B608-4B98-BAB9-EB1C876F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03D6A-1FA4-4A46-99E2-B8F6E3BE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35340-025C-4055-B445-E6A2B3CA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74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3A102C-B312-469A-8650-253DEA140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55EC47-0706-430F-B36D-5B28E53E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9DAC9E-9EBC-4B3B-B844-76D7E7CE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AB7DF9-3D43-4952-8265-00E54C80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3603A-D0D1-4BEC-9068-73FFE7CB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174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3587-E753-45C5-8A57-2380363E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973B59-280C-4429-BF21-212D0701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80260-5E0F-4064-B0EC-6062E24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89AD3-982B-4FC3-8BF7-5A32B456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763E7-91B4-40F2-A8D6-3BED2808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978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90346-F24D-40A3-9A09-5E5A4B6C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5FE39-2BDF-44B6-9249-92AF5069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6A9CA-5F73-412A-9D7C-22799B64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0FA551-C3E9-40DD-94C3-7CB2D3A1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5FEB1-D157-41A3-88F0-CF9A448E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737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F0B68-D265-4EE7-AF68-4842A0DD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02FFB-170B-46CF-A6E6-46C7EDEF4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7D515E-03BA-42F4-B633-5306D8C72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FAAD3-21C4-4095-AB88-7A2AD8A9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7A8B7C-97FD-4667-817B-3231286B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12D1F1-DBBB-4F60-BEBE-D75EF1B0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94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A76D1-0A32-4F8B-AA5D-E8686EA0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6D9E0-156A-47E1-B6FE-AF7F2768C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3E02F-7567-4D88-8D4D-2699E9E25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6A9BD1-9446-44FE-9C21-244981153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793275-0C40-4A3E-A6FC-2E7B64F10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C36E8B-D692-4405-A94C-6BD4D707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14D83A-4D6C-486B-AE5B-ABD8B4B4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2162EE-116C-4815-921C-9AB499FD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840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AD937-8B2B-4560-9374-B7E511D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08C30-7323-4A2A-930C-386042A8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DE82B9-A759-479F-B120-C495AE56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8C33FD-1915-417A-A2A1-647DC9D2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542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54FE05-F4F0-4BC3-98FF-F59633E1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ED3563-5C0E-4345-B623-37994EC9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8D715-6CD9-415C-8287-E9F0C631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768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BE929-D116-4D46-A3A5-BD966923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7244-9094-4BCC-BC0D-9A2690C5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679908-578B-42D5-8B48-58AEDF567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842F0-DC06-466A-9C39-FA425949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86DB5A-137F-45F2-B408-AD80F363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61FA16-651D-443B-B6E7-179861A5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790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FFA48-B612-4E2D-93CC-40EF5294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86947E-AF80-4C6E-8A51-0A3F63B2C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1FF7F-9266-42EF-BBB1-2DA5F21D6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A4F4F-5D4A-4F2A-B5B9-7EA18E58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7276A6-94C4-481E-9721-A81A040A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76B9C1-418C-4331-969F-C00D894F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67770-AC42-48ED-889D-C1984EAC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10C3B-E749-44D2-B254-FFAEA0DF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E22166-DAF4-43EA-9385-C92A92D4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B999-DB70-43CE-B8F1-434EC5EE9CB2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14CBE-492E-4DF6-AE8B-B0E8F56A2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26357-0137-4FC7-8A8E-BEDABDCA0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812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694DA-A705-4E1A-9555-C7A0A8EFF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Entityframework</a:t>
            </a:r>
            <a:r>
              <a:rPr lang="de-CH" dirty="0"/>
              <a:t> Core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DC0C0C-87F3-48D7-BCD7-F662B3CAC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52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71EF3-016F-40D6-9088-330A9971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das?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E5D6E-AC46-4C54-928A-9122989B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Ist da um Datenbankmodelle abzubilden auf .Net Ebene</a:t>
            </a:r>
          </a:p>
          <a:p>
            <a:r>
              <a:rPr lang="de-CH" dirty="0"/>
              <a:t>Arbeiten mit der Datenbank</a:t>
            </a:r>
          </a:p>
          <a:p>
            <a:endParaRPr lang="de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5651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16BBE-2B92-42AA-8185-4A5B7295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NuggetPakete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13E68A-20ED-4DA7-B147-918D0D8DC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495" y="2834426"/>
            <a:ext cx="9991305" cy="1880449"/>
          </a:xfrm>
        </p:spPr>
      </p:pic>
    </p:spTree>
    <p:extLst>
      <p:ext uri="{BB962C8B-B14F-4D97-AF65-F5344CB8AC3E}">
        <p14:creationId xmlns:p14="http://schemas.microsoft.com/office/powerpoint/2010/main" val="316959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B61AF-06CB-4601-A0E6-A3DE66DA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First Workflow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8474D-5D1E-41B8-98C6-14A42A05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Zuerst den Code für die DB Erstellen und dann die DB durch </a:t>
            </a:r>
            <a:r>
              <a:rPr lang="de-CH"/>
              <a:t>diesen generieren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767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166E8-A725-416D-8742-BE4EE66B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C56CD5-7C13-4252-98FE-14605BEA2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886" y="2612034"/>
            <a:ext cx="4791313" cy="3171903"/>
          </a:xfrm>
        </p:spPr>
      </p:pic>
    </p:spTree>
    <p:extLst>
      <p:ext uri="{BB962C8B-B14F-4D97-AF65-F5344CB8AC3E}">
        <p14:creationId xmlns:p14="http://schemas.microsoft.com/office/powerpoint/2010/main" val="130228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97CD3-9FA5-4332-938E-6FB3AA00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Contextklasse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A1E970-F1C0-4DDC-A849-50F10E86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36601"/>
            <a:ext cx="10515600" cy="2129385"/>
          </a:xfrm>
        </p:spPr>
      </p:pic>
    </p:spTree>
    <p:extLst>
      <p:ext uri="{BB962C8B-B14F-4D97-AF65-F5344CB8AC3E}">
        <p14:creationId xmlns:p14="http://schemas.microsoft.com/office/powerpoint/2010/main" val="104034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C6672-B5FE-4119-BB02-712D95F0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 erstellen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0A55A-F20E-4223-9F24-35EE9938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NuggetPaket</a:t>
            </a:r>
            <a:r>
              <a:rPr lang="de-CH" dirty="0"/>
              <a:t> Manager</a:t>
            </a:r>
          </a:p>
          <a:p>
            <a:r>
              <a:rPr lang="de-CH" dirty="0"/>
              <a:t>Add-Migration Migrationsname</a:t>
            </a:r>
          </a:p>
          <a:p>
            <a:r>
              <a:rPr lang="de-CH" dirty="0"/>
              <a:t>Update-Database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5560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8D70B-1009-4857-978E-3483D94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 Bearbeiten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BDC1F-F539-42E1-A8F2-3B08004D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Verbindung mit </a:t>
            </a:r>
            <a:r>
              <a:rPr lang="de-CH" dirty="0" err="1"/>
              <a:t>Contextklasse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 </a:t>
            </a:r>
          </a:p>
          <a:p>
            <a:r>
              <a:rPr lang="de-CH" dirty="0"/>
              <a:t>Abfragen mit LINQ auf DB</a:t>
            </a:r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CF21A0-9A10-490F-9416-CEDEDBBB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51" y="2351519"/>
            <a:ext cx="395342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Entityframework Core</vt:lpstr>
      <vt:lpstr>Was ist das?</vt:lpstr>
      <vt:lpstr>NuggetPakete</vt:lpstr>
      <vt:lpstr>Code First Workflow</vt:lpstr>
      <vt:lpstr>Modell</vt:lpstr>
      <vt:lpstr>Contextklasse</vt:lpstr>
      <vt:lpstr>DB erstellen</vt:lpstr>
      <vt:lpstr>DB Bearbeiten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Entityframework Core</dc:title>
  <dc:creator>Luca Fischer</dc:creator>
  <cp:lastModifiedBy>Luca Fischer</cp:lastModifiedBy>
  <cp:revision>5</cp:revision>
  <dcterms:created xsi:type="dcterms:W3CDTF">2021-10-29T13:13:43Z</dcterms:created>
  <dcterms:modified xsi:type="dcterms:W3CDTF">2021-11-04T07:57:14Z</dcterms:modified>
</cp:coreProperties>
</file>