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02366-E283-4B11-86D7-A55C1552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20B00A-3CE2-4663-8A1C-6DFED95E5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F2692-F32B-4153-8CB0-1D0AC5A5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5AC16-0FC0-466E-98B8-311DE471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6F011F-B831-411B-B3B3-257660CD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509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7A1E-A2A6-4D31-B44C-CC7ED722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9911DA-4010-4AC6-85EF-EBF1DDE88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90BD56-56E1-4CEA-9306-5DDC461D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59440-2089-4DAB-8D1A-1FBD3509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2D9C5-FFE1-4941-A11E-19501D38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35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323788-14C0-4DEA-973F-0AB03062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F1C2DA-E726-4614-A4B9-D9C9058F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BE65B-933A-4FB6-A945-A08B0B9F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E5944-423A-4549-89A4-CBDEC2CA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79C12-E05C-406D-8041-0CCFEB19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045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EE72C-8D55-4033-8ECD-E62B3D9E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40A44-72C0-45BC-A0A6-F9CC31B7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89371-F13A-4E9F-9AD5-2904298F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7BE7A-1C46-4109-A74B-C39B5CC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BABCA9-3A06-4BD6-AD62-A5D8E1B2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732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37B44-358C-4235-8635-42CE6F35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D4B5E-5300-4082-90E4-7750B517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E9BEB-2062-4601-93B7-265631DF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DF523-BA18-43D4-8576-7B0BAD7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641AE-050F-4435-8BEA-324767D3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61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80A88-F595-4C2B-99B9-2D52E6D5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0313C-196A-4DA0-8468-7D4413EC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4731D5-4A49-41C9-BDBD-FC4297AF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B31D84-083E-4019-9D47-FE88EFC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9F15FD-F1D2-4ED9-94CE-E3FC6906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5FC00-8B81-4B6A-9B49-368AE2D4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528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47C14-4088-4F3E-A670-8F26E0A4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E0663-A9A6-42A3-880A-3E53ADF6C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425AB-E914-4CEA-8278-36E10E430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0B48D4-1687-4179-AF20-240B070E0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A14EA9-96D4-4556-8CF5-CA8528360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60C0BE-ACAF-4A1E-8ACA-024A5A7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059619-D3C5-4D01-8159-7FB8A97C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3DB760-D8D1-4AF5-A692-A141E104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250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06632-AF0C-44F4-AEE0-03853285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F8C746-CB4E-4140-8DCB-EE60EC92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BC9B6F-33DA-4887-8A92-D40833F6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CED765-8D3C-4AF1-A18D-1158744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448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AB371-5D97-48F9-8510-55DA458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A35B4F-FF03-40FE-B077-4BB92155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17ADE8-64CD-4515-8307-66FC8236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896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47A00-0A8C-499B-A221-817D7C27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319281-FE9E-4C89-8DFB-533EA890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FD8026-46C7-4198-8D8E-5FA13A0D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365B23-3B78-4E3E-B450-A89FA90A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8E215-3145-4EFD-8F57-6E8F9BD1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BA477B-500B-4889-8DEB-651C3A01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239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FEFD-7D9E-4292-B89F-E062012B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6E7867-9A17-4974-BD31-D064C754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0F0058-F40B-4586-82C7-AEDEB9C4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55C7F-B1C1-4BE8-ACA9-87205B90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10EFE-4610-4F68-A85A-B5286F01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18257-78FB-45EB-8849-AC4D84D4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20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EFCE55-8AB7-4985-8E9E-0778E302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87AB9-48A6-4A3A-8DCD-36BB5C09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0836E-4934-4B26-BD5B-C15107DF9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7901-2FCE-4BA9-BB3E-5DE924091DDA}" type="datetimeFigureOut">
              <a:rPr lang="en-CH" smtClean="0"/>
              <a:t>03/11/2021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3EDA00-898C-4DD3-95A6-E8072CA20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BDB2D-546A-4BF7-9EFE-3369AA8F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2FBA-1C08-492B-98EF-18652072AEBE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0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D74FA-EF48-4D7C-B9E4-54C33E424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Forms</a:t>
            </a:r>
            <a:endParaRPr lang="en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4772DA-3D3B-45FF-8E57-8F3F1C99E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140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4AEB7-E739-4C39-A417-D0B1C540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Windows Forms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0971A-79C8-4A4B-B6E9-1248C958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Programmierschnittstelle zur Erstellung von GUIs</a:t>
            </a:r>
          </a:p>
          <a:p>
            <a:endParaRPr lang="en-CH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AA41E62-8808-49BD-87FD-7F947A92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64" y="1825625"/>
            <a:ext cx="2736672" cy="273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AFCCF-E47A-4063-8762-BE1B834D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Windows Forms Anwendung erstellen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EE0BB-4B01-410F-9002-606CA6080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Neues Projekt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5232FA-CD2E-41AF-A13D-66A1F657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145" y="2490612"/>
            <a:ext cx="7059010" cy="25054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1D70E-F123-405D-AD35-39E3688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45" y="5205312"/>
            <a:ext cx="734480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29810-0125-49BF-9BA2-0C8B5040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Formular-Designer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AFC06-96F8-4CF9-9747-A59CCDC2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Platzierung von Steuerelementen</a:t>
            </a:r>
          </a:p>
          <a:p>
            <a:r>
              <a:rPr lang="de-CH" dirty="0"/>
              <a:t>Doppelklick auf Form1.cs</a:t>
            </a:r>
          </a:p>
          <a:p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1A9E39-F20A-4D68-84B0-383733DF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29314"/>
            <a:ext cx="9258300" cy="36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45D1F-C51A-44C9-B6D9-131F41C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Steuerelemente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A34D7-3844-4F24-8FFF-C6932BEE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39785" cy="4351338"/>
          </a:xfrm>
        </p:spPr>
        <p:txBody>
          <a:bodyPr/>
          <a:lstStyle/>
          <a:p>
            <a:r>
              <a:rPr lang="de-CH" dirty="0"/>
              <a:t> Elemente zur Erstellung von Formulare</a:t>
            </a:r>
          </a:p>
          <a:p>
            <a:r>
              <a:rPr lang="de-CH" dirty="0"/>
              <a:t>Vielzahl von Steuerelemente</a:t>
            </a:r>
          </a:p>
          <a:p>
            <a:pPr lvl="1"/>
            <a:r>
              <a:rPr lang="de-CH" dirty="0"/>
              <a:t>Allgemeine Steuerelemente (Buttons, Label)</a:t>
            </a:r>
          </a:p>
          <a:p>
            <a:pPr lvl="1"/>
            <a:r>
              <a:rPr lang="de-CH" dirty="0"/>
              <a:t>Container (</a:t>
            </a:r>
            <a:r>
              <a:rPr lang="de-CH" dirty="0" err="1"/>
              <a:t>Form,Panel</a:t>
            </a:r>
            <a:r>
              <a:rPr lang="de-CH" dirty="0"/>
              <a:t>…)</a:t>
            </a:r>
          </a:p>
          <a:p>
            <a:pPr lvl="1"/>
            <a:r>
              <a:rPr lang="de-CH" dirty="0"/>
              <a:t>Menüs und Symbolleisten (</a:t>
            </a:r>
            <a:r>
              <a:rPr lang="de-CH" dirty="0" err="1"/>
              <a:t>ContextMenuStrip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Komponente (</a:t>
            </a:r>
            <a:r>
              <a:rPr lang="de-CH" dirty="0" err="1"/>
              <a:t>Timer</a:t>
            </a:r>
            <a:r>
              <a:rPr lang="de-CH" dirty="0"/>
              <a:t>)</a:t>
            </a:r>
          </a:p>
          <a:p>
            <a:r>
              <a:rPr lang="de-CH" dirty="0"/>
              <a:t>Platzierung über Drag and Drop auf den Designer</a:t>
            </a:r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93EDB1-6CE2-4CCD-BE05-39F90B30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985" y="781049"/>
            <a:ext cx="210626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1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83DD-FC24-4C0D-80D3-2E59C09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Eigenschaften Steuerelemente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837D8-E720-4C44-A2B0-34709173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Eigenschaften des Elementes ansehen</a:t>
            </a:r>
          </a:p>
          <a:p>
            <a:r>
              <a:rPr lang="de-CH" dirty="0"/>
              <a:t>Name setzten</a:t>
            </a:r>
          </a:p>
          <a:p>
            <a:r>
              <a:rPr lang="de-CH" dirty="0"/>
              <a:t>Wie das Element aussieht</a:t>
            </a:r>
          </a:p>
          <a:p>
            <a:endParaRPr lang="en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31859E-A6FB-4670-ABA7-A48DFE28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53" y="2076450"/>
            <a:ext cx="5237544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9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1002-6719-4AF5-85E9-EE2624EE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Ereignisse Steuerelemente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9B53-EC69-477B-A675-A3A70B97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1175" cy="4351338"/>
          </a:xfrm>
        </p:spPr>
        <p:txBody>
          <a:bodyPr/>
          <a:lstStyle/>
          <a:p>
            <a:r>
              <a:rPr lang="de-CH" dirty="0"/>
              <a:t>Auf dem Blitz kann man Ereignisse erstellen für das Element</a:t>
            </a:r>
          </a:p>
          <a:p>
            <a:r>
              <a:rPr lang="de-CH" dirty="0"/>
              <a:t>Doppelklick auf das Feld neben dem Ereignisnamen und eine Methode für das Ereignis wird erstellt </a:t>
            </a:r>
            <a:endParaRPr lang="en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A591C6-570B-4868-A670-D5C69CAB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171699"/>
            <a:ext cx="498837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Forms</vt:lpstr>
      <vt:lpstr>Windows Forms</vt:lpstr>
      <vt:lpstr>Windows Forms Anwendung erstellen</vt:lpstr>
      <vt:lpstr>Formular-Designer</vt:lpstr>
      <vt:lpstr>Steuerelemente</vt:lpstr>
      <vt:lpstr>Eigenschaften Steuerelemente</vt:lpstr>
      <vt:lpstr>Ereignisse Steuerelemente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</dc:title>
  <dc:creator>Luca Fischer</dc:creator>
  <cp:lastModifiedBy>Luca Fischer</cp:lastModifiedBy>
  <cp:revision>4</cp:revision>
  <dcterms:created xsi:type="dcterms:W3CDTF">2021-11-03T13:07:14Z</dcterms:created>
  <dcterms:modified xsi:type="dcterms:W3CDTF">2021-11-03T13:53:37Z</dcterms:modified>
</cp:coreProperties>
</file>