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5B59B-6BFE-4F1D-9712-CC952F251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36A18-1AC5-4974-A0AA-989C4D7FC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536E3-789D-4294-B63F-6E904958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2E2D7-9DB1-486D-8638-42600A8C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C76B6-2134-4EB9-8925-2564B6CF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05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4C95-B270-4F90-A7A0-F8B4ABF2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D6A9D0-75B2-4A82-8823-985C2FA7E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EA944-8911-48F5-804E-DC77998A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B3DD1-DF6C-4BC5-ABEC-71E98EFE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FF49C-DB3A-4C45-A0F0-55060B5E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32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588433-2A9D-47E2-BC97-33A2870CB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AD93B-EC5E-4896-8A05-4E100AAD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ADC7FD-4D6D-42A7-B157-C1F7256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AB3F22-C30D-4201-8D5D-0D3512E3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60CE8-78B2-44BB-BF14-D0A448EA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77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19C71-B0F4-49B8-A29B-FAAC06B1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0399B9-28F0-444F-86FF-5F475E70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83476-D96A-437F-A9EE-D40E0B9A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B7879-077A-4202-8CEC-206A24F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B3341-6716-4400-894E-8F5DAF18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880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A2222-A444-4E13-ADAE-BF0C728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43844-262A-4297-851A-7DB124EE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87196-3C70-4E03-8BF5-590E49CA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BA758-E63E-4F51-845C-EAF3EA38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72078-E232-4EFB-897B-F2385FAB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03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FF146-A440-4492-AED6-58416AF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D28AB-DE01-4F7D-B957-38F83046F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596F0C-7DA6-42A8-BC61-43A95D5B8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3F135-B25D-43C6-A2CF-1FD5A585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442AC9-0788-4C31-B3C2-3968CB22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7330A9-B060-4D3C-8F80-996B78EB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9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950CC-6903-4488-A3AD-377B5C85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5B545A-9FD5-4A87-823B-0194A995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2AA05-DBE7-48D0-BF19-454F2A8F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5F165-4A75-455F-A2AA-EECB6771E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9E89C9-F45E-46E6-929B-2DCC9994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BD944D-8199-40C5-8C96-AFDE052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B49D3C-E77E-4868-9F7F-73D40B0D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B94B04-A76E-4E11-A24B-13F7F8B7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01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BF4D4-9988-49CB-A257-7EFBA6BF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5575C-9950-42DB-ACA3-603553BA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BD9DE1-AA1A-4642-B67D-B3CEEFCF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0213A7-2A78-4C50-898A-7C8AC294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47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AC7A9D-906D-4F81-8741-88F4C86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09ACB5-4507-4BA7-A4C1-A628B264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549BAE-49B9-43DF-B1BF-60B3B37B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61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98D25-A4E2-4D04-A24D-CDA2C6B8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FE1A2-10A2-44EF-A68E-8B04424D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57915-9D83-477F-B18F-674991A8A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0D32C8-080F-4971-8802-7AC7AABF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7ADF4D-E5C1-450E-BFC8-7BF3EC3E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915E0-1CD7-4236-B381-277CE440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74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CBF92-29ED-45BA-BC14-CAA3F335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81B7C5-CD9E-4A14-9A9D-114DD4F7F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16F98-5C5F-4750-9D6D-F7D11959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13A66D-8978-4B08-9040-E606C08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4E359-5365-4DEF-87AE-072B2BD8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00752-02EE-454E-BF96-43B0C2EB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6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E3C513-6B56-41C3-A8FC-92B49B1B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CE8E4A-95FD-4E13-9576-7E032380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F3FF2-2F74-4215-9755-2EDC6A56A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4379-0A9B-4AD8-948D-9A65396BD6D6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5D438-2857-467A-81BA-5DAE6B7C3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DA7C7-E01D-417A-9873-445AF55D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E25F3-B71B-47FB-BF08-42B72BF1327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30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48601-D1AE-4A98-9CC0-430967FA4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LINQ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7B375D-5203-43A7-AEE4-AB01D2D47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11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A5CFC-0B7A-45AD-9B60-D067C08B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LINQ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98068-914B-4409-BBD3-512D2B34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Language Integrated Query</a:t>
            </a:r>
          </a:p>
          <a:p>
            <a:r>
              <a:rPr lang="de-CH" dirty="0"/>
              <a:t>Microsoft entwickelt um direkt in Ihrer Sprache abfragen zu machen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0554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FF713-0548-4EF5-A30F-C45296F5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Abfragen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4A123-48AC-4283-B5D7-DE00B3B6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Abfragesyntax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Methodensyntax (Lambda)</a:t>
            </a:r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017C8C-AC86-412B-AAE9-D5E36553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2918466"/>
            <a:ext cx="7525800" cy="3524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7F51F2-7869-4729-900C-3F076623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4" y="4576293"/>
            <a:ext cx="623021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DAC1-4C5F-4C28-968F-53494D1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Wichtige Filter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B64B1-625C-4671-B765-D580EEE2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endParaRPr lang="de-CH" dirty="0"/>
          </a:p>
          <a:p>
            <a:r>
              <a:rPr lang="de-CH" dirty="0" err="1"/>
              <a:t>GroupBy</a:t>
            </a:r>
            <a:endParaRPr lang="de-CH" dirty="0"/>
          </a:p>
          <a:p>
            <a:r>
              <a:rPr lang="de-CH" dirty="0"/>
              <a:t>Select</a:t>
            </a:r>
          </a:p>
          <a:p>
            <a:r>
              <a:rPr lang="de-CH" dirty="0" err="1"/>
              <a:t>OrderBy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2459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A4E3B-94D4-4148-BAE1-1F29CDB7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Gruppenarbeit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595CD9-F0DB-4320-A5C8-16BACDA8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Jede Gruppe erarbeitet eine Funktion in LINQ </a:t>
            </a:r>
            <a:r>
              <a:rPr lang="de-CH"/>
              <a:t>und präsentiert diese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021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LINQ</vt:lpstr>
      <vt:lpstr>Was ist LINQ</vt:lpstr>
      <vt:lpstr>Abfragen</vt:lpstr>
      <vt:lpstr>Wichtige Filter</vt:lpstr>
      <vt:lpstr>Gruppenarbeit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Luca Fischer</dc:creator>
  <cp:lastModifiedBy>Luca Fischer</cp:lastModifiedBy>
  <cp:revision>2</cp:revision>
  <dcterms:created xsi:type="dcterms:W3CDTF">2021-11-03T14:24:29Z</dcterms:created>
  <dcterms:modified xsi:type="dcterms:W3CDTF">2021-11-03T15:14:20Z</dcterms:modified>
</cp:coreProperties>
</file>