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CF18C-1806-4C4E-AB52-EF0EC029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18CD31-EE0F-4985-B5BC-8A393F2FF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46039-5FA3-4C28-BC6F-D994C071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DBDFD3-9172-4123-B577-43B72584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5027A-3384-4D0E-8FFE-EBFFA4D4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4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AEFF4-9166-4A09-A191-8BE6CEF2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387803-C332-4DA5-8652-18DC67227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67DF8-014F-41B2-BE7A-1E452CE7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557EB-74A2-463E-BA88-C3CF77C8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5F878-5453-4597-8E70-DC09B58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0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732695-C08C-44BB-8157-9AC2EFEA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D3A28C-98FC-4BE9-846D-02A9F26E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253B5-0DE8-4A6B-985A-ABD201DC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FF850-44E0-4C4A-8167-35EEE3AD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1F15A-C056-4E2F-848C-35C171EE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818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8BE6-07AE-4C96-96B5-4F65CCD3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FC24B-3C81-4912-929F-B864D222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DBB43-604B-42BD-A8C6-9462F5D8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BED99-5430-4005-A285-523DBEB0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28A9C-4685-41B2-96A7-E8291018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586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5150C-FB22-4FF1-A9B2-E93704C6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72E794-2BE3-4E6E-AE90-B9A364F7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8C802-D692-4392-A172-7EB86906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EFE8D-992C-4685-BC76-13CA663F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FE2F1-EB42-4CD9-B575-D8EBBB52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62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9CB05-5B72-4950-9FE3-6BD37AB2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9D8AA-7D6E-49A9-9042-69D016850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BD83CF-E845-4E9B-8C7E-1E6202891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63CCE-701A-464E-A9AA-EBB64D16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835DB-A406-413E-8C67-E7F12BD4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AD754E-E877-4717-8293-AF2779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337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E628E-C4C3-472C-AD8F-E6E99CD4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0E6B38-DA60-4AB3-A46B-C5FC9A15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A5C8F3-57E7-41FE-86E0-174108B5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03F6EC-C799-41E8-A6A1-1411B1BF9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ACCC53-07B4-4CB4-ABEA-4C4EA1B11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534F84-2B2F-4298-B9FD-62C73802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7A0043-E589-4829-8F30-2E6EA250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014C5-4C9F-4B8B-8BA1-B849ABEE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810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E8120-B6F0-4FE5-A570-F5E37009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95A869-F994-48F5-9750-905664C5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33C4C-162E-4757-A15E-75D46C83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482B37-1E14-485E-B6E2-442310A1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82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0BD3CF-A5A1-489D-8099-74BC09BE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41DA54-996F-47DA-AF10-9914836D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3D3A34-2C19-4422-A005-0ADF2535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706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D9546-A917-41B5-8C53-3D6AD2FB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3B5BC-5E16-4E8F-BCE1-41A0EBF1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37C40F-D317-4AA4-A131-D308A2E4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14012-57BF-4836-9D69-5CBEDE1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5BC9B6-F2A8-41E5-8DE5-2DD9B3E6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5CDA8-9322-431E-8636-BFC40609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383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4667E-CD47-475E-96AC-01352FCA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95A99C-5CB3-4E88-97A6-972CA3E03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6F68EF-67F8-4767-A91D-DC5198F5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24CFBF-DE58-421A-B398-616EC461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17B3B1-6EA6-4A74-AFCF-DCA58A3D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C45C5D-B936-4AEB-A296-AB0F8512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682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0F3F87-638F-4618-B5AC-03FD8C4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D4BA1-1001-4CC7-B878-7A70806BD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05CC5-E03D-4490-840C-97938AD57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59D2-A5FC-44E3-9E10-4F570B869A60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E7C25F-74FE-488E-971C-FEBB057A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D2A38-4E63-4374-8CB3-09123B9DE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4992-DEFE-4E17-B2E3-0410A73167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182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3AD66-36DB-43E4-B474-7764310CE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Reference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2E85C-57C7-4C89-86BA-8A3C6FB14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040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28E34-B39F-463B-85CE-106E3CF8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Ref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94C3A-EDBD-4118-8785-EAAA217D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Übergibt ein Argument als Verweis und nicht als Wert</a:t>
            </a:r>
          </a:p>
          <a:p>
            <a:r>
              <a:rPr lang="de-CH" dirty="0"/>
              <a:t>Das bedeutet jede Operation mit dem Parameter wird mit dem Argument durchgeführt</a:t>
            </a:r>
          </a:p>
          <a:p>
            <a:r>
              <a:rPr lang="de-CH" dirty="0"/>
              <a:t>Bei der Verwendung muss </a:t>
            </a:r>
            <a:r>
              <a:rPr lang="de-CH" dirty="0" err="1"/>
              <a:t>ref</a:t>
            </a:r>
            <a:r>
              <a:rPr lang="de-CH" dirty="0"/>
              <a:t> in dem </a:t>
            </a:r>
            <a:r>
              <a:rPr lang="de-CH" dirty="0" err="1"/>
              <a:t>Mehodenaufruf</a:t>
            </a:r>
            <a:r>
              <a:rPr lang="de-CH" dirty="0"/>
              <a:t> und in der Methodendefinition gekennzeichnet sein</a:t>
            </a:r>
          </a:p>
          <a:p>
            <a:r>
              <a:rPr lang="de-CH" dirty="0"/>
              <a:t>Variable muss initialisiert sein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C271B8-CBEE-446A-BEEC-A3D5FB1F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4602683"/>
            <a:ext cx="5397050" cy="22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A92BC-D474-4E32-A40B-3F4939C2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1403D-CCC2-4514-BF8E-3822CC54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Übergibt ein Argument als Verweis</a:t>
            </a:r>
          </a:p>
          <a:p>
            <a:r>
              <a:rPr lang="de-CH" dirty="0"/>
              <a:t>Schlüsselwort in bewirkt, dass das Argument nicht verändert werden darf.</a:t>
            </a: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F090B6-9E06-44A7-8076-00753DB5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37" y="3208733"/>
            <a:ext cx="827838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7A7A-7E68-488F-86D1-17C78D94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62E93-26B7-4CDB-B6D1-88BCA06C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Übergibt ein Argument als Verweis</a:t>
            </a:r>
          </a:p>
          <a:p>
            <a:r>
              <a:rPr lang="de-CH" dirty="0"/>
              <a:t>Die Variable muss nicht initialisiert sein</a:t>
            </a:r>
          </a:p>
          <a:p>
            <a:endParaRPr lang="de-CH" dirty="0"/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8175BB-C07F-4254-BD63-9082E720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63" y="3886447"/>
            <a:ext cx="657316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2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Reference</vt:lpstr>
      <vt:lpstr>Ref</vt:lpstr>
      <vt:lpstr>In</vt:lpstr>
      <vt:lpstr>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</dc:title>
  <dc:creator>Luca Fischer</dc:creator>
  <cp:lastModifiedBy>Luca Fischer</cp:lastModifiedBy>
  <cp:revision>2</cp:revision>
  <dcterms:created xsi:type="dcterms:W3CDTF">2021-11-04T10:33:34Z</dcterms:created>
  <dcterms:modified xsi:type="dcterms:W3CDTF">2021-11-04T11:48:00Z</dcterms:modified>
</cp:coreProperties>
</file>