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F7ED-8657-4A69-818A-F502E6AD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AA331-2F5D-4224-A4E2-A48687310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000E1-5D47-4109-A1E8-90C4BB0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54CF5-785A-4855-8B87-27041A81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547B1-916F-4779-A846-FF132E63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27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AF3B9-7F44-4627-A8EF-12914FB2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1F90D4-F877-4920-9AB1-D174DA7F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2F2D0-7876-48E4-81B9-C474A41C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77043-F11D-4E7F-BC04-1935F0A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98A19-1C37-4F4F-A2BF-B6A8710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7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5CE454-9874-4EC6-9CA4-A4E798B6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AFF87-DDA8-4748-B15E-E33586B2C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4D41D-647D-4BCD-8C1E-2790AD82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6FB36-C34F-42BE-A623-8B921EB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DA8A1-886C-4F11-AEFD-520AFE9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1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11612-9FAF-45E0-8D9C-768F70F9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1E564-BE60-4244-B146-C38AED8D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33795-9FC4-46FE-A35A-EAE67DF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40A058-01A7-469C-951D-3C62FDF7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06D7B-9C08-4B3E-9B4E-ECC02EBD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748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CA8D7-5A9A-49A8-992A-EF6985AE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1064F-6250-4038-89F9-A779AD20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29953-2857-46DF-8714-EB6A8D39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9BD74-F4DE-4A3D-9C1D-D53416D7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5343F-F585-4B3F-AEE7-F2F2A49A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450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27326-A868-483C-B13C-C0D09565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7EFED-B00F-445A-9B12-D5B6A883C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816711-172C-4D25-912A-CB414144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85B79-0550-4D56-9F10-AF45042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A036E-E501-4C8C-BB14-9FA31772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75AC0D-AB02-45E8-A405-B7CDFEB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28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404-E4A4-4C09-B9A7-42B94DCB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993E2C-5CB5-4D50-94C3-DF70357F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51FA5-B671-4450-AD9A-99E7B821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9C0620-4119-4486-B782-FB4EE288D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130341-F411-4A27-BB74-540F3D9A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EBCBE1-C052-4D3B-8A8B-167A9895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1FF5AF-FE09-4B25-9B06-B7729006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3000E0-10C2-4B0B-A741-160A625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02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B3A6C-BEBA-46F5-86FB-620AD94E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7BAAFB-D765-4DC1-8CA0-D9A36F7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A67ADE-07FC-406E-BAEF-409E18FE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E073A5-19FE-45A9-91DA-A7657139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39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EBAC3E-EE02-419F-A2C5-9F80002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42AF58-BB57-4121-9A06-E9765F38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E5BEBA-84F1-4867-839C-18AAF5F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87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078B8-C78B-4C93-9A33-CA8697BD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B0B0F-B035-46DB-A855-87A2215C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D1BF90-BD3E-47B9-AC8D-5415928F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3FFE6-4FAC-44E6-99D0-9684D764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07634-1FA6-4FAA-A799-FE6BF8B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E5DE27-1924-41A3-BBC4-37598D2C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69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C3C75-8620-47B4-A394-35708C12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D01AC-FE51-4C54-9A20-3F501668D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A24D36-8DF9-49AB-BCB3-4D9A23A90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96AD9-F3F6-4256-A830-5AAAE161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A7C9A-84A3-4330-8F42-06F433E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A2AB0-A8F5-49B7-88E9-241B6C2E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721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59AA99-F5E3-4444-A2F7-0F7E03D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96982-E6FE-4AE0-9354-E4222BCE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F9BAD-1F55-4978-8951-BF8D24BA6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4966-0732-41F6-B6C5-D3DEC048474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FA962-B5FD-4568-B0D3-CB388A26E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E9601-5C49-4B9E-BDD6-8CC6AADBA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396B-9906-4433-B241-4115E84E0D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3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25CB-82CB-4BE3-A7A0-E2B315E31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WPF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44CAD3-D410-479B-9A35-182B7B1A2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7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4F3E-3104-48D3-9BDF-5D8E4D03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WPF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233D2-1432-4B9D-B2A9-6970E812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Windows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Foundation</a:t>
            </a:r>
            <a:endParaRPr lang="de-CH" dirty="0"/>
          </a:p>
          <a:p>
            <a:r>
              <a:rPr lang="de-CH" dirty="0"/>
              <a:t>Neuste GUI-Entwicklungsumgebung von Microsoft</a:t>
            </a:r>
          </a:p>
          <a:p>
            <a:r>
              <a:rPr lang="de-CH" dirty="0"/>
              <a:t>.Net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143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D3C3D-8096-46DF-AD94-1917D0F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Forms </a:t>
            </a:r>
            <a:r>
              <a:rPr lang="de-CH" dirty="0" err="1"/>
              <a:t>vs</a:t>
            </a:r>
            <a:r>
              <a:rPr lang="de-CH" dirty="0"/>
              <a:t> WPF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B187D-319B-4353-9091-49FA2524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WPF ist die neuere Version</a:t>
            </a:r>
          </a:p>
          <a:p>
            <a:r>
              <a:rPr lang="de-CH" dirty="0"/>
              <a:t>WPF Designer mit XAML</a:t>
            </a:r>
          </a:p>
          <a:p>
            <a:r>
              <a:rPr lang="de-CH" dirty="0"/>
              <a:t>Durch XAML ist backend und </a:t>
            </a:r>
            <a:r>
              <a:rPr lang="de-CH" dirty="0" err="1"/>
              <a:t>frontend</a:t>
            </a:r>
            <a:r>
              <a:rPr lang="de-CH" dirty="0"/>
              <a:t> besser getrennt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858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66F7A-CD4E-45A8-8BE3-1ACC2F6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WPF Designer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19406-2F9A-49FA-9A1A-22CC9B15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Oben Design unten XAML Code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07C4B7-0CD3-4276-9A41-EC2D2EFE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36" y="2430588"/>
            <a:ext cx="5544127" cy="4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WPF</vt:lpstr>
      <vt:lpstr>Was ist WPF</vt:lpstr>
      <vt:lpstr>Forms vs WPF</vt:lpstr>
      <vt:lpstr>WPF 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Luca Fischer</dc:creator>
  <cp:lastModifiedBy>Luca Fischer</cp:lastModifiedBy>
  <cp:revision>3</cp:revision>
  <dcterms:created xsi:type="dcterms:W3CDTF">2021-11-04T06:58:39Z</dcterms:created>
  <dcterms:modified xsi:type="dcterms:W3CDTF">2021-11-04T15:40:00Z</dcterms:modified>
</cp:coreProperties>
</file>