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F10B0-0A62-4326-B943-AE5D232B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F42642-E0BC-429E-B2C8-09D986E8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54333-F83B-4268-9691-08AA73A9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51838-C6F4-410B-9DEB-B96CA4BE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38907-99C1-4ADF-B7F3-8C29933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13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E6360-84CF-4877-8CCB-420FEEC6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21CE84-87A9-488F-A865-8CD310E5D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33045-1437-4160-B9E6-A152DB0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CD567-0B7A-44CF-B63F-95D124B6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644F0-B8E9-4A0B-ABCB-06F63A57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67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8D0113-8F27-401A-B610-2184A3A74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A1C16A-7EDF-4E13-8B81-913D1F51C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F0F88-BCEF-437F-9B06-900C7893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14546-006D-456B-9DC2-4060D736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37793-0D64-4375-B700-1FC4FA0E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46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93D78-E716-4B4E-8B86-139DD985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DA425-816E-48B5-8DCB-E3CDCC77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97F1B-C4B6-4843-8E45-D4BEEC38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A3CBF-0AF8-4D39-8FD0-832508D2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7EB4E-EEA6-44DF-B30D-068B5B32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73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6B02-7147-48C0-A215-BB4F690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FF4ED-10A5-439E-A1B3-3024F057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23C7E1-3E33-4E57-BD5B-7A612DE3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40F6E-288D-4716-B312-F4A98F81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9C0D3-4E2E-4271-A8FB-0BB7E7F5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80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A6D8-EBAF-43BB-973F-2FD58C48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0076-24E4-4F0A-A0C1-EB5AA7DDF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2F760-6838-43AD-9A83-04E2A5E7C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411A1-A0BA-473E-A01D-949263DD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7190EE-255B-4D7E-B414-D8E0486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AD35F9-2589-4271-8670-2ADAA93D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31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EA3B4-DCBD-4610-9235-8DF1EF1E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03421-E9D4-4DB5-84C9-25B3343F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84148B-0856-466B-B756-B95C24710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57CF42-CDE4-4F0F-B9F2-EB882BEE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19B132-A17D-4235-B60B-F947E526A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511DBF-D23B-49F2-9FBB-5CDF7125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ADFD4D-52F8-4896-A82E-B5433CD1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844B07-DA00-45E6-82CD-5BD80B4E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363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A74F4-72C1-404B-8921-B12815B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86D751-FD91-4268-AA7A-8B6F4DAD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43BA72-9B2D-462F-8740-0262BFAF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84973D-D71D-4FC8-B60B-8B827E51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227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A5A569-5F68-4543-853C-2D67940C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7A7897-C5DD-4EF0-91EC-1BE1339A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016384-57CE-49C2-AF52-FFF6F1BB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85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35CE6-5C1B-4648-BF40-DCFF5DBB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CC884-CFD4-47B8-812C-491FCF4B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3462C-AEF9-43AC-8E0C-D214E85CB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C42F1-3669-4C17-B3EE-8BD7770C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7F585F-ECBF-4A8C-9EC0-278359E2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A0F2FE-F001-4A74-8B27-DC63E7E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029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3F73-40CD-4506-BB86-E5571753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2D272F-4BC7-4618-95E5-33F19EE05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3BBB69-6710-4289-86C1-DAFF8B99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1FB9F-FAF9-49E5-8487-D45B15B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03AC5-F234-4189-8EEF-E692F478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C631F-D7C0-4D3B-89D3-9523A0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62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E1EDF7-06EB-4902-88BC-AB402627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24580-2BCE-46D7-9ADC-0F472971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50AB3-FA0C-43EA-BEF7-E4E11755D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4390-7AF3-4017-9106-F24E899DF88E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6A7D1-336C-424F-8B9C-A470999B8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57605-AB5F-43E8-ADC0-1451B7210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BD1B-FDC9-4EBC-BEB9-FEF04059CFC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68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e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7970B-74F5-4366-8609-292C9BEC3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C#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1E0EA-6D8C-47B0-BB74-D81573243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44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4106-2980-4C6F-8AC0-8602097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Entwicklungsumgebung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8792A-63A2-4DFE-9C83-EAED68C4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Visual Studio </a:t>
            </a:r>
          </a:p>
          <a:p>
            <a:r>
              <a:rPr lang="de-CH" dirty="0">
                <a:hlinkClick r:id="rId2"/>
              </a:rPr>
              <a:t>https://visualstudio.microsoft.com/de/downloads/</a:t>
            </a:r>
            <a:r>
              <a:rPr lang="de-CH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989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29B09-1E7E-4501-9DC5-1FE8B128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C#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F5665-7058-44F4-BDB1-7852393E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Objektorientierte Programmiersprache</a:t>
            </a:r>
          </a:p>
          <a:p>
            <a:r>
              <a:rPr lang="de-CH" dirty="0"/>
              <a:t>Ähnlich wie Java</a:t>
            </a:r>
          </a:p>
          <a:p>
            <a:r>
              <a:rPr lang="de-CH" dirty="0"/>
              <a:t>Grundlage von .NET</a:t>
            </a:r>
          </a:p>
          <a:p>
            <a:r>
              <a:rPr lang="de-CH" dirty="0"/>
              <a:t>.NET Bibliotheken zur </a:t>
            </a:r>
            <a:r>
              <a:rPr lang="de-CH" dirty="0" err="1"/>
              <a:t>implementation</a:t>
            </a:r>
            <a:r>
              <a:rPr lang="de-CH" dirty="0"/>
              <a:t> von C#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53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7636C-B145-482A-83E9-A4A8B2CD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 Konsolenanwendung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C89CA-02F5-4637-905B-BBE6FCE9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Hello World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5A419B-B7B8-4F56-B569-A83A2EF3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13" y="2457314"/>
            <a:ext cx="553479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C#</vt:lpstr>
      <vt:lpstr>Entwicklungsumgebung</vt:lpstr>
      <vt:lpstr>Was ist C#</vt:lpstr>
      <vt:lpstr>Erste Konsolenanwendung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Luca Fischer</dc:creator>
  <cp:lastModifiedBy>Luca Fischer</cp:lastModifiedBy>
  <cp:revision>1</cp:revision>
  <dcterms:created xsi:type="dcterms:W3CDTF">2021-11-01T13:18:46Z</dcterms:created>
  <dcterms:modified xsi:type="dcterms:W3CDTF">2021-11-01T13:33:26Z</dcterms:modified>
</cp:coreProperties>
</file>