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1FA53-168B-46A8-B6A4-1C913D51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9B0229-D5F6-4A5E-820A-3FDCE351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D1384-0D48-4FDD-AAC8-CAA8D1F4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23A668-3838-434C-8A23-2B09EDDE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CAF53-E1E6-497F-868C-8C127398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750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EDF2D-168C-4975-9149-708253C1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51366A-3950-4593-AA9B-3D0EC5743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9EC85-2E51-4D5F-A870-3635AC2B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02EC76-7667-48DF-B32B-2708DCAA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E8E0B-21B3-4A7D-A233-C80AD07A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45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AC8C43-45D3-47EA-8D32-694962866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F266-5DDC-41E9-A110-98967F93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09B0C-6B88-40F1-A1EE-D16B206C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7A936-11B9-4166-8C6E-F64DDCC4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D162C-171B-4CFF-BD11-73DDAC45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910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5FD05-49CF-4FE4-A3F9-EC88ABEC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E733A-A859-492F-AE43-7DEB9C13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6FEC-D0DD-4F1D-BC65-BE33B782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221BD-DBD2-4A1C-B67C-4E564183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588AE-3FFA-4AD5-AE71-ECDA9460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486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ABB13-B4CF-45A0-8E61-3523EBAC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24269B-708B-4C8C-B493-32D727AF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C4965-5DBF-4D90-B4D7-96357F6A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1EFC5-41EE-41CD-9970-2DEB46E0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6E50A-644F-4B39-8E1D-B08826DB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274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E8269-2358-4FAA-9010-13FA7DD7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AAEC2-12C0-4AD9-BE52-37DF655D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BC1C0C-2D25-44C9-9C70-16111132C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713A81-B273-4A8A-899D-86767D50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2D72E-E0E3-4275-84AC-514B67D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38D68-36D1-4EF4-BD6E-374BDB5C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24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EA684-FF5C-43B5-8C9B-1AEE2645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9CD5D-AA7C-410B-A5BD-1D3B579A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BC5BB-A3EA-47C7-9600-8F73E1AC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99400D-A90F-490F-BEA9-3828D50F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DD75AD-2A73-4BDA-A990-AF3E1D4CE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B1E800-CEBF-4D6A-B6D7-DB6EAD2B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40B2DB-06D2-491A-8D2A-B7EE572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C3E653-5652-4685-A215-157E20C2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05357-E79F-4BEB-93FE-B6BC79A5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81584A-938B-46D5-9DA2-6D3F32CA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4D059E-53C8-4634-B6C0-AB6D35E1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E41932-5F1D-4911-9369-78D0D27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90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84F315-96F7-4DFC-9348-00758EF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ED5B88-CF45-474C-9C70-40D2C1B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49642F-F88A-4C15-BC59-ACA4D1BE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17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9204A-7002-4CA2-AF5C-F3249331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58D2C-F304-4AC2-A155-38199169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9A4A0B-58DF-4AA9-A8A1-D8E1CC01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7CDF3-C36C-446D-8AFE-77FF7AC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E7F98E-FF1E-4CEC-BBF8-4B6C50E8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436EDB-BD88-4412-8E42-4B592679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94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947E1-E29A-45FD-BE41-F51BF8D5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9022AC-D3BC-42EE-800E-E41CD3BD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E9D8C3-4D38-4304-8F40-14697960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94AFE-064B-4BAA-AFE5-E576C16A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8424-3227-4E91-B336-A3D54A98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F4CCF3-EED5-4090-90C8-0AC67620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382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7225F7-92E4-42A8-AC8B-61E3F2E4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EB1B35-AD9D-438D-A4A0-0E77179E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FF9CF-FD75-4901-A5B3-D628D2487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CC69-738A-4239-A5AB-FAF6A2613E6A}" type="datetimeFigureOut">
              <a:rPr lang="en-CH" smtClean="0"/>
              <a:t>02/11/2021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FE0F3-16A8-4B12-AEA7-39FDEE68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740BE-8744-4D39-8803-651ACC2F2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77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CE5C1-E58C-4725-BEE2-93475EBE3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Klassen Variablen Methoden </a:t>
            </a:r>
            <a:r>
              <a:rPr lang="de-CH"/>
              <a:t>Vererbung Interface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F3451E-BF23-4D72-A56B-3C9B9D1FA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22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052B4-D2F8-4A62-B356-9363017F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B24D4-23AC-4085-89FF-A79B434A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Klasse beinhaltet den </a:t>
            </a:r>
            <a:r>
              <a:rPr lang="de-CH" dirty="0" err="1"/>
              <a:t>namespace</a:t>
            </a:r>
            <a:r>
              <a:rPr lang="de-CH" dirty="0"/>
              <a:t> und wie die Klasse heisst</a:t>
            </a:r>
          </a:p>
          <a:p>
            <a:r>
              <a:rPr lang="de-CH" dirty="0"/>
              <a:t>Namespace wo die Klasse liegt (</a:t>
            </a:r>
            <a:r>
              <a:rPr lang="de-CH" dirty="0" err="1"/>
              <a:t>System.Console.WriteLine</a:t>
            </a:r>
            <a:r>
              <a:rPr lang="de-CH" dirty="0"/>
              <a:t>() </a:t>
            </a:r>
            <a:r>
              <a:rPr lang="de-CH" dirty="0">
                <a:sym typeface="Wingdings" panose="05000000000000000000" pitchFamily="2" charset="2"/>
              </a:rPr>
              <a:t> System ist auch ein Namespace und </a:t>
            </a:r>
            <a:r>
              <a:rPr lang="de-CH" dirty="0" err="1">
                <a:sym typeface="Wingdings" panose="05000000000000000000" pitchFamily="2" charset="2"/>
              </a:rPr>
              <a:t>Console</a:t>
            </a:r>
            <a:r>
              <a:rPr lang="de-CH" dirty="0">
                <a:sym typeface="Wingdings" panose="05000000000000000000" pitchFamily="2" charset="2"/>
              </a:rPr>
              <a:t> eine Klasse)</a:t>
            </a:r>
          </a:p>
          <a:p>
            <a:r>
              <a:rPr lang="de-CH" dirty="0"/>
              <a:t>Mehrer Klasse in einem </a:t>
            </a:r>
            <a:r>
              <a:rPr lang="de-CH" dirty="0" err="1"/>
              <a:t>cs</a:t>
            </a:r>
            <a:r>
              <a:rPr lang="de-CH" dirty="0"/>
              <a:t> </a:t>
            </a:r>
            <a:r>
              <a:rPr lang="de-CH" dirty="0" err="1"/>
              <a:t>file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3E878C-F8D1-48AC-A309-D36FB092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80" y="3967137"/>
            <a:ext cx="2257520" cy="22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9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21634-01DE-4B56-B235-3CCC5920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FDDA56-FE68-4EC2-9080-DE285491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Gleich definiert wie in Java</a:t>
            </a:r>
          </a:p>
          <a:p>
            <a:r>
              <a:rPr lang="de-CH" dirty="0"/>
              <a:t>Unterschied Getter und Setter</a:t>
            </a: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81DC0F-50F6-4C69-B2FF-5EF0AC74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3269312"/>
            <a:ext cx="11514865" cy="10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2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747F9-E5A4-47B4-94D3-C93A012A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960E4-7743-4059-BB76-1F4D85DC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Gleich wie in Java</a:t>
            </a:r>
          </a:p>
          <a:p>
            <a:endParaRPr lang="de-CH" dirty="0"/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54933-9691-453A-B69E-469C156E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61" y="3305130"/>
            <a:ext cx="5341170" cy="14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1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780AE-242F-46A6-B850-40235914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Vererbung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27AD56-0553-4D38-AB5C-1D8EEEBF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Unterschied in Java wird </a:t>
            </a:r>
            <a:r>
              <a:rPr lang="de-CH" dirty="0" err="1"/>
              <a:t>extends</a:t>
            </a:r>
            <a:r>
              <a:rPr lang="de-CH" dirty="0"/>
              <a:t> verwendet</a:t>
            </a:r>
          </a:p>
          <a:p>
            <a:r>
              <a:rPr lang="de-CH" dirty="0"/>
              <a:t>In C# wird es durch : gekennzeichnet</a:t>
            </a:r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751F27-B664-48F1-B8D8-DF62ECB9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24" y="2991556"/>
            <a:ext cx="7972553" cy="17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E74A9-E2F0-439B-B0A5-28AE2A59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 Vererbung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11AA4-2C53-492D-9FBB-62BAC490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Elternklasse Methode </a:t>
            </a:r>
            <a:r>
              <a:rPr lang="de-CH" dirty="0">
                <a:sym typeface="Wingdings" panose="05000000000000000000" pitchFamily="2" charset="2"/>
              </a:rPr>
              <a:t> virtual </a:t>
            </a:r>
            <a:r>
              <a:rPr lang="de-CH" dirty="0" err="1">
                <a:sym typeface="Wingdings" panose="05000000000000000000" pitchFamily="2" charset="2"/>
              </a:rPr>
              <a:t>kennzeichen,dass</a:t>
            </a:r>
            <a:r>
              <a:rPr lang="de-CH" dirty="0">
                <a:sym typeface="Wingdings" panose="05000000000000000000" pitchFamily="2" charset="2"/>
              </a:rPr>
              <a:t> sie </a:t>
            </a:r>
            <a:r>
              <a:rPr lang="de-CH" dirty="0" err="1">
                <a:sym typeface="Wingdings" panose="05000000000000000000" pitchFamily="2" charset="2"/>
              </a:rPr>
              <a:t>overridebar</a:t>
            </a:r>
            <a:r>
              <a:rPr lang="de-CH" dirty="0">
                <a:sym typeface="Wingdings" panose="05000000000000000000" pitchFamily="2" charset="2"/>
              </a:rPr>
              <a:t> ist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Kindklasse  </a:t>
            </a:r>
            <a:r>
              <a:rPr lang="de-CH" dirty="0" err="1">
                <a:sym typeface="Wingdings" panose="05000000000000000000" pitchFamily="2" charset="2"/>
              </a:rPr>
              <a:t>base</a:t>
            </a:r>
            <a:r>
              <a:rPr lang="de-CH" dirty="0">
                <a:sym typeface="Wingdings" panose="05000000000000000000" pitchFamily="2" charset="2"/>
              </a:rPr>
              <a:t> zugriff auf die Methode der Elternklasse</a:t>
            </a:r>
          </a:p>
          <a:p>
            <a:endParaRPr lang="de-CH" dirty="0"/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33711B-72E2-453B-B73F-E043E713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56" y="2669518"/>
            <a:ext cx="5293607" cy="10935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3B1A7-3A9A-4BEF-8368-64BC9FD1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02" y="4748162"/>
            <a:ext cx="4534097" cy="114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4CEC4-02A6-4CDF-9009-C7150A2B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Konstruktor Aufruf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D77E4-8C17-496B-9BBC-490EC71F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Den Konstruktor der Elternklasse wird so aufgerufen</a:t>
            </a:r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A699E6-2644-4650-934F-8364246F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13" y="2943199"/>
            <a:ext cx="6520561" cy="8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54337-C846-455E-8A90-DD3F3C5A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Abstrakteklassen</a:t>
            </a:r>
            <a:endParaRPr lang="en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B96741D-8A91-4104-A0B3-497162D1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Abstrakteklasse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Abstraktemethode</a:t>
            </a:r>
            <a:r>
              <a:rPr lang="de-CH" dirty="0"/>
              <a:t> </a:t>
            </a:r>
            <a:endParaRPr lang="en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2218CA-A9EF-4451-B1F1-63056260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0788"/>
            <a:ext cx="5666659" cy="107634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4D7141-F63A-4F00-B157-C60874DF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3878"/>
            <a:ext cx="6839962" cy="13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0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F2C92-A285-4FAA-B668-7604A9E6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D897C-E1FF-4202-B0C5-CDEB5EBD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</a:t>
            </a:r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6D4B45-7826-4B71-8029-7D35536A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9" y="1690688"/>
            <a:ext cx="4040489" cy="15431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516C58-729A-4597-98D6-74E908975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3" y="4068076"/>
            <a:ext cx="9443413" cy="9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1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Klassen Variablen Methoden Vererbung Interface</vt:lpstr>
      <vt:lpstr>Klassen</vt:lpstr>
      <vt:lpstr>Variablen</vt:lpstr>
      <vt:lpstr>Methoden</vt:lpstr>
      <vt:lpstr>Vererbung</vt:lpstr>
      <vt:lpstr>Methoden Vererbung</vt:lpstr>
      <vt:lpstr>Konstruktor Aufruf</vt:lpstr>
      <vt:lpstr>Abstrakteklassen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Klassen Variablen und Methoden</dc:title>
  <dc:creator>Luca Fischer</dc:creator>
  <cp:lastModifiedBy>Luca Fischer</cp:lastModifiedBy>
  <cp:revision>6</cp:revision>
  <dcterms:created xsi:type="dcterms:W3CDTF">2021-11-01T13:55:21Z</dcterms:created>
  <dcterms:modified xsi:type="dcterms:W3CDTF">2021-11-02T09:37:06Z</dcterms:modified>
</cp:coreProperties>
</file>