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3B05-BB8A-4371-B4CF-8FE678A0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BB8A34-7405-4FEF-A285-1488D1DAC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E9C4E-7398-4AEE-8FA9-D5E85B55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A5704B-58DD-4E66-9F34-751538E6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BD42A-01C3-40C9-BA29-3E001BC9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14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9EF18-C195-4DF5-A8E7-ABDC8AB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D41104-2816-4F0F-90FF-5809500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01081-AA84-4194-B505-636472DE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F68EF-027A-493D-8BC4-BE520188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4729F-BC12-482F-8241-1D6B48D7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252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6E01C0-553F-46A0-A97A-6E65A11A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2421A6-2D8A-4D42-AD06-B5434768B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EE752-A25C-4045-AE99-AD917141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E7F32C-483D-4469-9F55-C40561B9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485AC-295A-4C6A-97B8-4FB97763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528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B1041-ACCD-47E5-874F-62104A8F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167C4-3840-4CAD-8981-DC1EEF83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B3893-DDBE-4A22-9875-D602268F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9D798C-C4BE-4DE5-8CC5-06A20873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5D9386-3055-47FF-A81F-7CD4C3B9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916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8CB0A-6B91-4C93-920F-81747591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9A30FD-CF92-4957-9904-4DAB9D45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3CC8B-DB63-437E-9AAE-B88BDB28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86287-521B-4B0D-9A55-1C31154A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49FA5-17AB-4B2F-B6F7-66CF668E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635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F9D84-3E61-412A-AB89-93B485C7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41A26-A21F-49C9-9F8E-64B1D92DB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B910E1-54D4-44F3-A234-562E6AD8C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43CD94-28F7-4F5B-B416-668BC9D3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83EECD-94F9-4121-A38D-DB4B4293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6B8144-52E6-4CB3-88D7-FBDC31B3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686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5ED6C-0C4E-431C-8E5B-8776B6A5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21174C-35BF-47AA-A9BC-7087038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05D90C-54DE-4DFE-BCA1-CFD429FF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E5FA3C-7241-4ADC-827C-03AB2BEE1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BC015E-E269-4F3B-88DE-75AFCA303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2E3B3-8D45-4218-AE33-2E551F1F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46F761-7BC0-4C72-9E5C-0422079C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2A13FD-6657-4F1E-A706-CE21D010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750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CCD44-A6F9-400B-BD6A-EE8E5044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2A10C-85BD-4E44-A4C8-F3A234DC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EACF42-0E78-4183-BC4A-3A962E2F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1DEA62-F927-4E48-9472-BB5049A2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18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E8A4FE-385B-4E4B-A0D8-C406D7AC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50E3BD-6DAA-46CF-AF56-CA14442A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6829A-36E7-4B89-995A-EB9E418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957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39454-85B3-4A02-88B1-3229E40A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34B696-8399-4C88-89FB-5B402E67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778699-1CAE-4049-A7DC-DEC2174E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406C73-01CB-4A03-9844-492D4532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9C631-3A47-4826-825A-2B7155A6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A36DA1-863E-4B4E-AA5A-46150508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695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05A23-DBE2-43EF-80C3-7E84F8F9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4BD66-B505-4CD9-BA27-96CB29C98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E838D2-2E62-4EC2-8196-8E1A06B7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A8C133-E9B1-4C5A-84AC-EF7EA1BC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CE72A0-E614-4372-B475-A26E52B3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9812B-A9D6-4960-9BF2-82EF6FAB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011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542159-2E19-493E-952C-64FC153E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ADF89E-D7F0-4D52-A3B7-2820464F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115C99-F5FE-4BC8-B7FD-837762A9B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82E8-5F73-4ACA-8317-76CFD47BE5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D6FF7-82BD-46A1-8F1B-7A0D54CBC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270F2-F55D-45ED-941B-4BBB3A0DA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BC474-2579-4949-B19A-495EFDA0A42A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510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de-ch/sql-server/sql-server-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sms/download-sql-server-management-studio-ssms?view=sql-server-ver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B5B01-7D5A-42AD-829A-90AF221D5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SQL Server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B39257-A189-4B6B-97B0-D045F1A2E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698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F93E9-E916-47A6-979B-4A33D038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SQL Server Express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EA428-B71D-48D5-A7F6-BEC7EF01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Download SQL Server Express</a:t>
            </a:r>
          </a:p>
          <a:p>
            <a:r>
              <a:rPr lang="de-CH" dirty="0">
                <a:hlinkClick r:id="rId2"/>
              </a:rPr>
              <a:t>https://www.microsoft.com/de-ch/sql-server/sql-server-downloads</a:t>
            </a:r>
            <a:r>
              <a:rPr lang="de-CH" dirty="0"/>
              <a:t>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9130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ECC3B-207F-47DD-BD9C-BA412C7F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SQL Server Management Studio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5D55A-6EBE-405E-845F-B87A28FB7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Zugriff auf SQL Server über Interface</a:t>
            </a:r>
          </a:p>
          <a:p>
            <a:r>
              <a:rPr lang="de-CH" dirty="0">
                <a:hlinkClick r:id="rId2"/>
              </a:rPr>
              <a:t>https://docs.microsoft.com/en-us/sql/ssms/download-sql-server-management-studio-ssms?view=sql-server-ver15</a:t>
            </a:r>
            <a:r>
              <a:rPr lang="de-CH" dirty="0"/>
              <a:t>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8640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9D158-D847-414A-883C-B6308DCB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Login</a:t>
            </a:r>
            <a:endParaRPr lang="en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C506EB-6F2A-46AF-BAE3-E8E27FC6D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64" y="2539002"/>
            <a:ext cx="6068272" cy="2924583"/>
          </a:xfrm>
        </p:spPr>
      </p:pic>
    </p:spTree>
    <p:extLst>
      <p:ext uri="{BB962C8B-B14F-4D97-AF65-F5344CB8AC3E}">
        <p14:creationId xmlns:p14="http://schemas.microsoft.com/office/powerpoint/2010/main" val="349322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A66E1-5264-481C-875D-FD18FD5E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SQL Server Authentication</a:t>
            </a:r>
            <a:endParaRPr lang="en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A8123A-7D95-4BCB-84D5-6F9CC38DC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463633"/>
            <a:ext cx="10515600" cy="286552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5F5C0D-B3D8-4A1D-AED0-F89437AD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4434310"/>
            <a:ext cx="2672117" cy="19201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3221AD8-882C-492F-9418-A0449404D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4604356"/>
            <a:ext cx="5415509" cy="18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CB252-5D8C-4A2F-8735-A75A46E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1A861-9EFF-4F85-848C-EDA73DED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SQL Server eingerichtet um damit zu arbeiten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4024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SQL Server</vt:lpstr>
      <vt:lpstr>SQL Server Express</vt:lpstr>
      <vt:lpstr>SQL Server Management Studio</vt:lpstr>
      <vt:lpstr>1. Login</vt:lpstr>
      <vt:lpstr>SQL Server Authentication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Luca Fischer</dc:creator>
  <cp:lastModifiedBy>Luca Fischer</cp:lastModifiedBy>
  <cp:revision>1</cp:revision>
  <dcterms:created xsi:type="dcterms:W3CDTF">2021-11-01T13:39:35Z</dcterms:created>
  <dcterms:modified xsi:type="dcterms:W3CDTF">2021-11-01T13:51:59Z</dcterms:modified>
</cp:coreProperties>
</file>