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  <p:sldMasterId r:id="rId5" id="2147483660"/>
  </p:sldMasterIdLst>
  <p:notesMasterIdLst>
    <p:notesMasterId r:id="rId6"/>
  </p:notesMasterIdLst>
  <p:handoutMasterIdLst>
    <p:handoutMasterId r:id="rId7"/>
  </p:handoutMasterIdLst>
  <p:sldIdLst>
    <p:sldId r:id="rId8" id="256"/>
    <p:sldId r:id="rId9" id="257"/>
    <p:sldId r:id="rId10" id="258"/>
    <p:sldId r:id="rId11" id="259"/>
    <p:sldId r:id="rId12" id="260"/>
    <p:sldId r:id="rId13" id="261"/>
    <p:sldId r:id="rId14" id="262"/>
    <p:sldId r:id="rId15" id="263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6799263" cy="9929813"/>
  <p:defaultTextStyle xmlns:c="http://schemas.openxmlformats.org/drawingml/2006/chart" xmlns:pic="http://schemas.openxmlformats.org/drawingml/2006/picture" xmlns:dgm="http://schemas.openxmlformats.org/drawingml/2006/diagram">
    <a:defPPr>
      <a:defRPr lang="zh-Hant">
        <a:uFillTx/>
      </a:defRPr>
    </a:defPPr>
    <a:lvl1pPr algn="l" fontAlgn="base" rtl="0">
      <a:spcBef>
        <a:spcPct val="0"/>
      </a:spcBef>
      <a:spcAft>
        <a:spcPct val="0"/>
      </a:spcAft>
      <a:defRPr kern="1200" kumimoji="1">
        <a:solidFill>
          <a:schemeClr val="tx1"/>
        </a:solidFill>
        <a:uFillTx/>
        <a:latin charset="0" typeface="Arial"/>
        <a:ea charset="-120" typeface="新細明體"/>
        <a:cs typeface="+mn-cs"/>
      </a:defRPr>
    </a:lvl1pPr>
    <a:lvl2pPr algn="l" fontAlgn="base" marL="457200" rtl="0">
      <a:spcBef>
        <a:spcPct val="0"/>
      </a:spcBef>
      <a:spcAft>
        <a:spcPct val="0"/>
      </a:spcAft>
      <a:defRPr kern="1200" kumimoji="1">
        <a:solidFill>
          <a:schemeClr val="tx1"/>
        </a:solidFill>
        <a:uFillTx/>
        <a:latin charset="0" typeface="Arial"/>
        <a:ea charset="-120" typeface="新細明體"/>
        <a:cs typeface="+mn-cs"/>
      </a:defRPr>
    </a:lvl2pPr>
    <a:lvl3pPr algn="l" fontAlgn="base" marL="914400" rtl="0">
      <a:spcBef>
        <a:spcPct val="0"/>
      </a:spcBef>
      <a:spcAft>
        <a:spcPct val="0"/>
      </a:spcAft>
      <a:defRPr kern="1200" kumimoji="1">
        <a:solidFill>
          <a:schemeClr val="tx1"/>
        </a:solidFill>
        <a:uFillTx/>
        <a:latin charset="0" typeface="Arial"/>
        <a:ea charset="-120" typeface="新細明體"/>
        <a:cs typeface="+mn-cs"/>
      </a:defRPr>
    </a:lvl3pPr>
    <a:lvl4pPr algn="l" fontAlgn="base" marL="1371600" rtl="0">
      <a:spcBef>
        <a:spcPct val="0"/>
      </a:spcBef>
      <a:spcAft>
        <a:spcPct val="0"/>
      </a:spcAft>
      <a:defRPr kern="1200" kumimoji="1">
        <a:solidFill>
          <a:schemeClr val="tx1"/>
        </a:solidFill>
        <a:uFillTx/>
        <a:latin charset="0" typeface="Arial"/>
        <a:ea charset="-120" typeface="新細明體"/>
        <a:cs typeface="+mn-cs"/>
      </a:defRPr>
    </a:lvl4pPr>
    <a:lvl5pPr algn="l" fontAlgn="base" marL="1828800" rtl="0">
      <a:spcBef>
        <a:spcPct val="0"/>
      </a:spcBef>
      <a:spcAft>
        <a:spcPct val="0"/>
      </a:spcAft>
      <a:defRPr kern="1200" kumimoji="1">
        <a:solidFill>
          <a:schemeClr val="tx1"/>
        </a:solidFill>
        <a:uFillTx/>
        <a:latin charset="0" typeface="Arial"/>
        <a:ea charset="-120" typeface="新細明體"/>
        <a:cs typeface="+mn-cs"/>
      </a:defRPr>
    </a:lvl5pPr>
    <a:lvl6pPr algn="l" defTabSz="914400" eaLnBrk="1" hangingPunct="1" latinLnBrk="0" marL="2286000" rtl="0">
      <a:defRPr kern="1200" kumimoji="1">
        <a:solidFill>
          <a:schemeClr val="tx1"/>
        </a:solidFill>
        <a:uFillTx/>
        <a:latin charset="0" typeface="Arial"/>
        <a:ea charset="-120" typeface="新細明體"/>
        <a:cs typeface="+mn-cs"/>
      </a:defRPr>
    </a:lvl6pPr>
    <a:lvl7pPr algn="l" defTabSz="914400" eaLnBrk="1" hangingPunct="1" latinLnBrk="0" marL="2743200" rtl="0">
      <a:defRPr kern="1200" kumimoji="1">
        <a:solidFill>
          <a:schemeClr val="tx1"/>
        </a:solidFill>
        <a:uFillTx/>
        <a:latin charset="0" typeface="Arial"/>
        <a:ea charset="-120" typeface="新細明體"/>
        <a:cs typeface="+mn-cs"/>
      </a:defRPr>
    </a:lvl7pPr>
    <a:lvl8pPr algn="l" defTabSz="914400" eaLnBrk="1" hangingPunct="1" latinLnBrk="0" marL="3200400" rtl="0">
      <a:defRPr kern="1200" kumimoji="1">
        <a:solidFill>
          <a:schemeClr val="tx1"/>
        </a:solidFill>
        <a:uFillTx/>
        <a:latin charset="0" typeface="Arial"/>
        <a:ea charset="-120" typeface="新細明體"/>
        <a:cs typeface="+mn-cs"/>
      </a:defRPr>
    </a:lvl8pPr>
    <a:lvl9pPr algn="l" defTabSz="914400" eaLnBrk="1" hangingPunct="1" latinLnBrk="0" marL="3657600" rtl="0">
      <a:defRPr kern="1200" kumimoji="1">
        <a:solidFill>
          <a:schemeClr val="tx1"/>
        </a:solidFill>
        <a:uFillTx/>
        <a:latin charset="0" typeface="Arial"/>
        <a:ea charset="-120" typeface="新細明體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pic="http://schemas.openxmlformats.org/drawingml/2006/picture" xmlns:dgm="http://schemas.openxmlformats.org/drawingml/2006/diagram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>
    <p:restoredLeft sz="15588"/>
    <p:restoredTop autoAdjust="0" sz="90454"/>
  </p:normalViewPr>
  <p:slideViewPr>
    <p:cSldViewPr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104"/>
          <a:sy d="100" n="104"/>
        </p:scale>
        <p:origin xmlns:c="http://schemas.openxmlformats.org/drawingml/2006/chart" xmlns:pic="http://schemas.openxmlformats.org/drawingml/2006/picture" xmlns:dgm="http://schemas.openxmlformats.org/drawingml/2006/diagram" x="1830" y="108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00" n="66"/>
        <a:sy d="100" n="66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notesViewPr>
    <p:cSldViewPr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53"/>
          <a:sy d="100" n="53"/>
        </p:scale>
        <p:origin xmlns:c="http://schemas.openxmlformats.org/drawingml/2006/chart" xmlns:pic="http://schemas.openxmlformats.org/drawingml/2006/picture" xmlns:dgm="http://schemas.openxmlformats.org/drawingml/2006/diagram" x="-1842" y="-108"/>
      </p:cViewPr>
      <p:guideLst>
        <p:guide orient="horz" pos="3128"/>
        <p:guide pos="2142"/>
      </p:guideLst>
    </p:cSldViewPr>
  </p:notesViewPr>
  <p:gridSpacing xmlns:c="http://schemas.openxmlformats.org/drawingml/2006/chart" xmlns:pic="http://schemas.openxmlformats.org/drawingml/2006/picture" xmlns:dgm="http://schemas.openxmlformats.org/drawingml/2006/diagram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Masters/slideMaster2.xml" Type="http://schemas.openxmlformats.org/officeDocument/2006/relationships/slideMaster"></Relationship><Relationship Id="rId6" Target="notesMasters/notesMaster1.xml" Type="http://schemas.openxmlformats.org/officeDocument/2006/relationships/notesMaster"></Relationship><Relationship Id="rId7" Target="handoutMasters/handoutMaster1.xml" Type="http://schemas.openxmlformats.org/officeDocument/2006/relationships/handoutMaster"></Relationship><Relationship Id="rId8" Target="slides/slide1.xml" Type="http://schemas.openxmlformats.org/officeDocument/2006/relationships/slide"></Relationship><Relationship Id="rId9" Target="slides/slide2.xml" Type="http://schemas.openxmlformats.org/officeDocument/2006/relationships/slide"></Relationship><Relationship Id="rId10" Target="slides/slide3.xml" Type="http://schemas.openxmlformats.org/officeDocument/2006/relationships/slide"></Relationship><Relationship Id="rId11" Target="slides/slide4.xml" Type="http://schemas.openxmlformats.org/officeDocument/2006/relationships/slide"></Relationship><Relationship Id="rId12" Target="slides/slide5.xml" Type="http://schemas.openxmlformats.org/officeDocument/2006/relationships/slide"></Relationship><Relationship Id="rId13" Target="slides/slide6.xml" Type="http://schemas.openxmlformats.org/officeDocument/2006/relationships/slide"></Relationship><Relationship Id="rId14" Target="slides/slide7.xml" Type="http://schemas.openxmlformats.org/officeDocument/2006/relationships/slide"></Relationship><Relationship Id="rId15" Target="slides/slide8.xml" Type="http://schemas.openxmlformats.org/officeDocument/2006/relationships/slide"></Relationship><Relationship Id="rId16" Target="theme/theme1.xml" Type="http://schemas.openxmlformats.org/officeDocument/2006/relationships/theme"></Relationship></Relationships>
</file>

<file path=ppt/handoutMasters/_rels/handoutMaster1.xml.rels><?xml version="1.0" standalone="yes" ?><Relationships xmlns="http://schemas.openxmlformats.org/package/2006/relationships"><Relationship Id="rId1" Target="../theme/theme4.xml" Type="http://schemas.openxmlformats.org/officeDocument/2006/relationships/theme"></Relationship></Relationships>
</file>

<file path=ppt/handoutMasters/handoutMaster1.xml><?xml version="1.0" encoding="utf-8"?>
<p:handout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45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0"/>
            <a:ext cx="2946347" cy="496491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endParaRPr altLang="zh-Hant"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5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sz="quarter" type="dt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51342" y="0"/>
            <a:ext cx="2946347" cy="496491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endParaRPr altLang="zh-Hant"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580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2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9431599"/>
            <a:ext cx="2946347" cy="496491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endParaRPr altLang="zh-Hant"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581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3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51342" y="9431599"/>
            <a:ext cx="2946347" cy="496491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fld id="{38E3E32E-25DC-4F90-BC71-1204820C214C}" type="slidenum">
              <a:rPr altLang="zh-Hant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</p:handoutMaster>
</file>

<file path=ppt/notesMasters/_rels/notesMaster1.xml.rels><?xml version="1.0" standalone="yes" ?><Relationships xmlns="http://schemas.openxmlformats.org/package/2006/relationships"><Relationship Id="rId1" Target="../theme/theme3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741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0"/>
            <a:ext cx="2946347" cy="496491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endParaRPr altLang="zh-Hant"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411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51342" y="0"/>
            <a:ext cx="2946347" cy="496491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endParaRPr altLang="zh-Hant"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556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17413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9927" y="4716661"/>
            <a:ext cx="5439410" cy="4468416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US" lang="zh-Hant" noProof="0" smtClean="0">
                <a:uFillTx/>
              </a:rPr>
              <a:t>按一下以編輯母片</a:t>
            </a:r>
          </a:p>
          <a:p>
            <a:pPr lvl="1"/>
            <a:r>
              <a:rPr altLang="en-US" lang="zh-Hant" noProof="0" smtClean="0">
                <a:uFillTx/>
              </a:rPr>
              <a:t>第二層</a:t>
            </a:r>
          </a:p>
          <a:p>
            <a:pPr lvl="2"/>
            <a:r>
              <a:rPr altLang="en-US" lang="zh-Hant" noProof="0" smtClean="0">
                <a:uFillTx/>
              </a:rPr>
              <a:t>第三層</a:t>
            </a:r>
          </a:p>
          <a:p>
            <a:pPr lvl="3"/>
            <a:r>
              <a:rPr altLang="en-US" lang="zh-Hant" noProof="0" smtClean="0">
                <a:uFillTx/>
              </a:rPr>
              <a:t>第四層</a:t>
            </a:r>
          </a:p>
          <a:p>
            <a:pPr lvl="4"/>
            <a:r>
              <a:rPr altLang="en-US" lang="zh-Hant" noProof="0" smtClean="0">
                <a:uFillTx/>
              </a:rPr>
              <a:t>第五層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414" name="Rectangle 6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9431599"/>
            <a:ext cx="2946347" cy="496491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endParaRPr altLang="zh-Hant"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415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51342" y="9431599"/>
            <a:ext cx="2946347" cy="496491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z="1200">
                <a:uFillTx/>
              </a:defRPr>
            </a:lvl1pPr>
          </a:lstStyle>
          <a:p>
            <a:pPr>
              <a:defRPr>
                <a:uFillTx/>
              </a:defRPr>
            </a:pPr>
            <a:fld id="{F805D155-4C6A-4B13-920E-C2B08AFD570F}" type="slidenum">
              <a:rPr altLang="zh-Hant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notesStyle xmlns:c="http://schemas.openxmlformats.org/drawingml/2006/chart" xmlns:pic="http://schemas.openxmlformats.org/drawingml/2006/picture" xmlns:dgm="http://schemas.openxmlformats.org/drawingml/2006/diagram">
    <a:lvl1pPr algn="l" eaLnBrk="0" fontAlgn="base" hangingPunct="0" rtl="0">
      <a:spcBef>
        <a:spcPct val="30000"/>
      </a:spcBef>
      <a:spcAft>
        <a:spcPct val="0"/>
      </a:spcAft>
      <a:defRPr kern="1200" kumimoji="1" sz="1200">
        <a:solidFill>
          <a:schemeClr val="tx1"/>
        </a:solidFill>
        <a:uFillTx/>
        <a:latin charset="0" typeface="Arial"/>
        <a:ea charset="-120" typeface="新細明體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kern="1200" kumimoji="1" sz="1200">
        <a:solidFill>
          <a:schemeClr val="tx1"/>
        </a:solidFill>
        <a:uFillTx/>
        <a:latin charset="0" typeface="Arial"/>
        <a:ea charset="-120" typeface="新細明體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kern="1200" kumimoji="1" sz="1200">
        <a:solidFill>
          <a:schemeClr val="tx1"/>
        </a:solidFill>
        <a:uFillTx/>
        <a:latin charset="0" typeface="Arial"/>
        <a:ea charset="-120" typeface="新細明體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kern="1200" kumimoji="1" sz="1200">
        <a:solidFill>
          <a:schemeClr val="tx1"/>
        </a:solidFill>
        <a:uFillTx/>
        <a:latin charset="0" typeface="Arial"/>
        <a:ea charset="-120" typeface="新細明體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kern="1200" kumimoji="1" sz="1200">
        <a:solidFill>
          <a:schemeClr val="tx1"/>
        </a:solidFill>
        <a:uFillTx/>
        <a:latin charset="0" typeface="Arial"/>
        <a:ea charset="-120" typeface="新細明體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4578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24579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-228600" marL="228600">
              <a:buAutoNum type="arabicPeriod"/>
            </a:pPr>
            <a:endParaRPr altLang="zh-Hant" dirty="0"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slideLayouts/_rels/slideLayout1.xml.rels><?xml version="1.0" standalone="yes" ?><Relationships xmlns="http://schemas.openxmlformats.org/package/2006/relationships"><Relationship Id="rId1" Target="NULL" Type="http://schemas.openxmlformats.org/officeDocument/2006/relationships/image"></Relationship><Relationship Id="rId2" Target="http://www.ntu.edu.tw/chinese/PageB.php" TargetMode="External" Type="http://schemas.openxmlformats.org/officeDocument/2006/relationships/hyperlink"></Relationship><Relationship Id="rId3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3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4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5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6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7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8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9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0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1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2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3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4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">
  <p:cSld name="標題投影片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descr="ntu_cocotier" id="4" name="Picture 1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 userDrawn="1"/>
        </p:nvPicPr>
        <p:blipFill xmlns:c="http://schemas.openxmlformats.org/drawingml/2006/chart" xmlns:pic="http://schemas.openxmlformats.org/drawingml/2006/picture" xmlns:dgm="http://schemas.openxmlformats.org/drawingml/2006/diagram">
          <a:blip r:embed="rId1">
            <a:lum bright="70000" contrast="-70000"/>
          </a:blip>
          <a:srcRect b="7341" l="32001" r="8000" t="7195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884863" y="2362200"/>
            <a:ext cx="3259137" cy="414020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ntu_title01" id="5" name="Picture 1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 userDrawn="1"/>
        </p:nvPicPr>
        <p:blipFill xmlns:c="http://schemas.openxmlformats.org/drawingml/2006/chart" xmlns:pic="http://schemas.openxmlformats.org/drawingml/2006/picture" xmlns:dgm="http://schemas.openxmlformats.org/drawingml/2006/diagram">
          <a:blip r:embed="rId1">
            <a:lum bright="70000" contrast="-70000"/>
          </a:blip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724650" y="5845175"/>
            <a:ext cx="2343150" cy="1012825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6" name="Rectangle 1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539750" y="32131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endParaRPr altLang="en-US" lang="zh-Hant" sz="2400">
              <a:uFillTx/>
              <a:latin charset="0" pitchFamily="34" typeface="Tahoma"/>
              <a:ea charset="-120" pitchFamily="18" typeface="新細明體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7" name="Group 8"/>
          <p:cNvGrpSpPr xmlns:c="http://schemas.openxmlformats.org/drawingml/2006/chart" xmlns:pic="http://schemas.openxmlformats.org/drawingml/2006/picture" xmlns:dgm="http://schemas.openxmlformats.org/drawingml/2006/diagram"/>
          <p:nvPr userDrawn="1"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429000" y="5791200"/>
            <a:ext cx="2592388" cy="771525"/>
            <a:chOff x="2109" y="3067"/>
            <a:chExt cx="1678" cy="499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descr="NTU_logo" id="8" name="Picture 9"/>
            <p:cNvPicPr xmlns:c="http://schemas.openxmlformats.org/drawingml/2006/chart" xmlns:pic="http://schemas.openxmlformats.org/drawingml/2006/picture" xmlns:dgm="http://schemas.openxmlformats.org/drawingml/2006/diagram">
              <a:picLocks noChangeArrowheads="1"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1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descr="新首頁" id="9" name="Picture 10">
              <a:hlinkClick r:id="rId2"/>
            </p:cNvPr>
            <p:cNvPicPr xmlns:c="http://schemas.openxmlformats.org/drawingml/2006/chart" xmlns:pic="http://schemas.openxmlformats.org/drawingml/2006/picture" xmlns:dgm="http://schemas.openxmlformats.org/drawingml/2006/diagram">
              <a:picLocks noChangeArrowheads="1"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1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xmlns:c="http://schemas.openxmlformats.org/drawingml/2006/chart" xmlns:pic="http://schemas.openxmlformats.org/drawingml/2006/picture" xmlns:dgm="http://schemas.openxmlformats.org/drawingml/2006/diagram" id="10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429000" y="6400800"/>
            <a:ext cx="2209800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/>
          <a:p>
            <a:pPr algn="ctr"/>
            <a:r>
              <a:rPr altLang="zh-Hant" dirty="0" lang="en-US" sz="1000">
                <a:uFillTx/>
              </a:rPr>
              <a:t>The EDA Laboratory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23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1628775"/>
            <a:ext cx="7772400" cy="14700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="1">
                <a:uFillTx/>
                <a:ea charset="-120" pitchFamily="65" typeface="標楷體"/>
              </a:defRPr>
            </a:lvl1pPr>
          </a:lstStyle>
          <a:p>
            <a:pPr lvl="0"/>
            <a:r>
              <a:rPr altLang="en-US" dirty="0" lang="zh-Hant" noProof="0" smtClean="0">
                <a:uFillTx/>
              </a:rPr>
              <a:t>按一下以編輯母片標題樣式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24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3357563"/>
            <a:ext cx="6400800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Font charset="-120" pitchFamily="65" typeface="標楷體"/>
              <a:buNone/>
              <a:defRPr>
                <a:uFillTx/>
                <a:ea charset="-120" pitchFamily="65" typeface="標楷體"/>
              </a:defRPr>
            </a:lvl1pPr>
          </a:lstStyle>
          <a:p>
            <a:pPr lvl="0"/>
            <a:r>
              <a:rPr altLang="en-US" lang="zh-Hant" noProof="0" smtClean="0">
                <a:uFillTx/>
              </a:rPr>
              <a:t>按一下以編輯母片副標題樣式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6245225"/>
            <a:ext cx="2133600" cy="4762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 GIEE.NTU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53200" y="6245225"/>
            <a:ext cx="2133600" cy="4762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r">
              <a:defRPr i="0" sz="1200">
                <a:uFillTx/>
                <a:latin charset="0" pitchFamily="34" typeface="Tahoma"/>
                <a:ea typeface="+mn-ea"/>
              </a:defRPr>
            </a:lvl1pPr>
          </a:lstStyle>
          <a:p>
            <a:pPr>
              <a:defRPr>
                <a:uFillTx/>
              </a:defRPr>
            </a:pPr>
            <a:fld id="{B669535D-99B8-4C4F-9AC5-30555C9A9870}" type="slidenum">
              <a:rPr altLang="zh-Hant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hf ftr="0" hdr="0"/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標題及直排文字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直排文字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 GIEE.NTU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0DDD24C7-CAA2-4CEB-8048-AB89905A5659}" type="slidenum">
              <a:rPr altLang="zh-Hant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直排標題及文字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直排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91300" y="152400"/>
            <a:ext cx="2019300" cy="5943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直排文字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3400" y="152400"/>
            <a:ext cx="5905500" cy="5943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 GIEE.NTU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AF549217-486A-4FC5-8590-DDD2563FAC22}" type="slidenum">
              <a:rPr altLang="zh-Hant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">
  <p:cSld name="標題投影片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508000" y="19558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>
              <a:defRPr>
                <a:uFillTx/>
              </a:defRPr>
            </a:pPr>
            <a:endParaRPr altLang="en-US" lang="zh-Hant" sz="2400">
              <a:solidFill>
                <a:srgbClr val="000000"/>
              </a:solidFill>
              <a:uFillTx/>
              <a:latin charset="0" pitchFamily="34" typeface="Tahoma"/>
              <a:ea charset="-120" pitchFamily="18" typeface="新細明體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429000" y="6356350"/>
            <a:ext cx="2209800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/>
          <a:p>
            <a:pPr algn="ctr"/>
            <a:r>
              <a:rPr altLang="zh-Hant" dirty="0" lang="en-US" sz="1200">
                <a:solidFill>
                  <a:srgbClr val="333333"/>
                </a:solidFill>
                <a:uFillTx/>
              </a:rPr>
              <a:t>The EDA Lab</a:t>
            </a:r>
            <a:endParaRPr altLang="en-US" lang="zh-Hant" sz="1200">
              <a:solidFill>
                <a:srgbClr val="333333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344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" y="482600"/>
            <a:ext cx="7620000" cy="13081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altLang="en-US" lang="zh-Hant">
                <a:uFillTx/>
              </a:rPr>
              <a:t>按一下以編輯母片標題樣式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344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" y="2133600"/>
            <a:ext cx="7620000" cy="3657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Font charset="-120" pitchFamily="65" typeface="標楷體"/>
              <a:buNone/>
              <a:defRPr>
                <a:uFillTx/>
              </a:defRPr>
            </a:lvl1pPr>
          </a:lstStyle>
          <a:p>
            <a:r>
              <a:rPr altLang="en-US" lang="zh-Hant">
                <a:uFillTx/>
              </a:rPr>
              <a:t>按一下以編輯母片副標題樣式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6356350"/>
            <a:ext cx="1905000" cy="457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53200" y="6356350"/>
            <a:ext cx="1905000" cy="457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  <a:latin charset="0" typeface="Arial"/>
              </a:defRPr>
            </a:lvl1pPr>
          </a:lstStyle>
          <a:p>
            <a:pPr>
              <a:defRPr>
                <a:uFillTx/>
              </a:defRPr>
            </a:pPr>
            <a:fld id="{15AE5F48-10BC-4EDB-A845-4AF634445BF7}" type="slidenum">
              <a:rPr altLang="en-US" lang="zh-Hant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標題及物件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內容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3pPr>
              <a:defRPr sz="1800">
                <a:uFillTx/>
              </a:defRPr>
            </a:lvl3pPr>
          </a:lstStyle>
          <a:p>
            <a:pPr lvl="0"/>
            <a:r>
              <a:rPr altLang="en-US" dirty="0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dirty="0" lang="zh-Hant" smtClean="0">
                <a:uFillTx/>
              </a:rPr>
              <a:t>第二層</a:t>
            </a:r>
          </a:p>
          <a:p>
            <a:pPr lvl="2"/>
            <a:r>
              <a:rPr altLang="en-US" dirty="0" lang="zh-Hant" smtClean="0">
                <a:uFillTx/>
              </a:rPr>
              <a:t>第三層</a:t>
            </a:r>
          </a:p>
          <a:p>
            <a:pPr lvl="3"/>
            <a:r>
              <a:rPr altLang="en-US" dirty="0" lang="zh-Hant" smtClean="0">
                <a:uFillTx/>
              </a:rPr>
              <a:t>第四層</a:t>
            </a:r>
          </a:p>
          <a:p>
            <a:pPr lvl="4"/>
            <a:r>
              <a:rPr altLang="en-US" dirty="0" lang="zh-Hant" smtClean="0">
                <a:uFillTx/>
              </a:rPr>
              <a:t>第五層</a:t>
            </a:r>
            <a:endParaRPr altLang="en-US" dirty="0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  <a:latin charset="0" typeface="Arial"/>
              </a:defRPr>
            </a:lvl1pPr>
          </a:lstStyle>
          <a:p>
            <a:pPr>
              <a:defRPr>
                <a:uFillTx/>
              </a:defRPr>
            </a:pPr>
            <a:fld id="{5A007831-3536-4435-90C1-461D060F6A03}" type="slidenum">
              <a:rPr altLang="en-US" lang="zh-Hant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區段標題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4406900"/>
            <a:ext cx="7772400" cy="13620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文字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2906713"/>
            <a:ext cx="77724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uFillTx/>
              </a:defRPr>
            </a:lvl1pPr>
            <a:lvl2pPr indent="0" marL="457200">
              <a:buNone/>
              <a:defRPr sz="18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400">
                <a:uFillTx/>
              </a:defRPr>
            </a:lvl4pPr>
            <a:lvl5pPr indent="0" marL="1828800">
              <a:buNone/>
              <a:defRPr sz="1400">
                <a:uFillTx/>
              </a:defRPr>
            </a:lvl5pPr>
            <a:lvl6pPr indent="0" marL="2286000">
              <a:buNone/>
              <a:defRPr sz="1400">
                <a:uFillTx/>
              </a:defRPr>
            </a:lvl6pPr>
            <a:lvl7pPr indent="0" marL="2743200">
              <a:buNone/>
              <a:defRPr sz="1400">
                <a:uFillTx/>
              </a:defRPr>
            </a:lvl7pPr>
            <a:lvl8pPr indent="0" marL="3200400">
              <a:buNone/>
              <a:defRPr sz="1400">
                <a:uFillTx/>
              </a:defRPr>
            </a:lvl8pPr>
            <a:lvl9pPr indent="0" marL="3657600">
              <a:buNone/>
              <a:defRPr sz="14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  <a:latin charset="0" typeface="Arial"/>
              </a:defRPr>
            </a:lvl1pPr>
          </a:lstStyle>
          <a:p>
            <a:pPr>
              <a:defRPr>
                <a:uFillTx/>
              </a:defRPr>
            </a:pPr>
            <a:fld id="{D7B9BBC5-C619-4432-8292-D3A363891247}" type="slidenum">
              <a:rPr altLang="en-US" lang="zh-Hant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兩項物件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內容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3400" y="990600"/>
            <a:ext cx="3962400" cy="5105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內容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8200" y="990600"/>
            <a:ext cx="3962400" cy="5105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  <a:latin charset="0" typeface="Arial"/>
              </a:defRPr>
            </a:lvl1pPr>
          </a:lstStyle>
          <a:p>
            <a:pPr>
              <a:defRPr>
                <a:uFillTx/>
              </a:defRPr>
            </a:pPr>
            <a:fld id="{E6003D35-8F4D-45C2-B0BB-A4A19C3805FA}" type="slidenum">
              <a:rPr altLang="en-US" lang="zh-Hant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比對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文字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35113"/>
            <a:ext cx="4040188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內容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174875"/>
            <a:ext cx="4040188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文字版面配置區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535113"/>
            <a:ext cx="4041775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內容版面配置區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2174875"/>
            <a:ext cx="4041775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  <a:latin charset="0" typeface="Arial"/>
              </a:defRPr>
            </a:lvl1pPr>
          </a:lstStyle>
          <a:p>
            <a:pPr>
              <a:defRPr>
                <a:uFillTx/>
              </a:defRPr>
            </a:pPr>
            <a:fld id="{C407BCF3-18DA-4A71-AD84-415D39962931}" type="slidenum">
              <a:rPr altLang="en-US" lang="zh-Hant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只有標題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  <a:latin charset="0" typeface="Arial"/>
              </a:defRPr>
            </a:lvl1pPr>
          </a:lstStyle>
          <a:p>
            <a:pPr>
              <a:defRPr>
                <a:uFillTx/>
              </a:defRPr>
            </a:pPr>
            <a:fld id="{60A1F330-0A7C-4949-AD7B-E52243623075}" type="slidenum">
              <a:rPr altLang="en-US" lang="zh-Hant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空白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  <a:latin charset="0" typeface="Arial"/>
              </a:defRPr>
            </a:lvl1pPr>
          </a:lstStyle>
          <a:p>
            <a:pPr>
              <a:defRPr>
                <a:uFillTx/>
              </a:defRPr>
            </a:pPr>
            <a:fld id="{FBBD3811-0C3B-41F3-B5FB-CBF440E5F62A}" type="slidenum">
              <a:rPr altLang="en-US" lang="zh-Hant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含標題的內容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3050"/>
            <a:ext cx="3008313" cy="1162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>
              <a:defRPr b="1" sz="2000">
                <a:uFillTx/>
              </a:defRPr>
            </a:lvl1pPr>
          </a:lstStyle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內容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050" y="273050"/>
            <a:ext cx="5111750" cy="58531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文字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35100"/>
            <a:ext cx="3008313" cy="46910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  <a:latin charset="0" typeface="Arial"/>
              </a:defRPr>
            </a:lvl1pPr>
          </a:lstStyle>
          <a:p>
            <a:pPr>
              <a:defRPr>
                <a:uFillTx/>
              </a:defRPr>
            </a:pPr>
            <a:fld id="{F83F189B-CDA3-4A1C-8FFD-38B483FDAE60}" type="slidenum">
              <a:rPr altLang="en-US" lang="zh-Hant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標題及物件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b="1">
                <a:uFillTx/>
              </a:defRPr>
            </a:lvl1pPr>
          </a:lstStyle>
          <a:p>
            <a:r>
              <a:rPr altLang="en-US" dirty="0" lang="zh-Hant" smtClean="0">
                <a:uFillTx/>
              </a:rPr>
              <a:t>按一下以編輯母片標題樣式</a:t>
            </a:r>
            <a:endParaRPr altLang="en-US" dirty="0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內容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3pPr>
              <a:defRPr sz="1800">
                <a:uFillTx/>
              </a:defRPr>
            </a:lvl3pPr>
          </a:lstStyle>
          <a:p>
            <a:pPr lvl="0"/>
            <a:r>
              <a:rPr altLang="en-US" dirty="0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dirty="0" lang="zh-Hant" smtClean="0">
                <a:uFillTx/>
              </a:rPr>
              <a:t>第二層</a:t>
            </a:r>
          </a:p>
          <a:p>
            <a:pPr lvl="2"/>
            <a:r>
              <a:rPr altLang="en-US" dirty="0" lang="zh-Hant" smtClean="0">
                <a:uFillTx/>
              </a:rPr>
              <a:t>第三層</a:t>
            </a:r>
          </a:p>
          <a:p>
            <a:pPr lvl="3"/>
            <a:r>
              <a:rPr altLang="en-US" dirty="0" lang="zh-Hant" smtClean="0">
                <a:uFillTx/>
              </a:rPr>
              <a:t>第四層</a:t>
            </a:r>
          </a:p>
          <a:p>
            <a:pPr lvl="4"/>
            <a:r>
              <a:rPr altLang="en-US" dirty="0" lang="zh-Hant" smtClean="0">
                <a:uFillTx/>
              </a:rPr>
              <a:t>第五層</a:t>
            </a:r>
            <a:endParaRPr altLang="en-US" dirty="0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 GIEE.NTU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67BD2F5A-77B9-4B8A-9E53-DA43A439DF1A}" type="slidenum">
              <a:rPr altLang="zh-Hant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含標題的圖片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4800600"/>
            <a:ext cx="5486400" cy="566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>
              <a:defRPr b="1" sz="2000">
                <a:uFillTx/>
              </a:defRPr>
            </a:lvl1pPr>
          </a:lstStyle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圖片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612775"/>
            <a:ext cx="5486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pPr lvl="0"/>
            <a:endParaRPr altLang="en-US" lang="zh-Hant" noProof="0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文字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5367338"/>
            <a:ext cx="5486400" cy="8048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  <a:latin charset="0" typeface="Arial"/>
              </a:defRPr>
            </a:lvl1pPr>
          </a:lstStyle>
          <a:p>
            <a:pPr>
              <a:defRPr>
                <a:uFillTx/>
              </a:defRPr>
            </a:pPr>
            <a:fld id="{73331454-F54E-49AD-998A-C1894E6AC078}" type="slidenum">
              <a:rPr altLang="en-US" lang="zh-Hant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標題及直排文字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直排文字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  <a:latin charset="0" typeface="Arial"/>
              </a:defRPr>
            </a:lvl1pPr>
          </a:lstStyle>
          <a:p>
            <a:pPr>
              <a:defRPr>
                <a:uFillTx/>
              </a:defRPr>
            </a:pPr>
            <a:fld id="{7BD40C2F-EE28-4471-AACB-81AF42ABBE68}" type="slidenum">
              <a:rPr altLang="en-US" lang="zh-Hant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直排標題及文字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直排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91300" y="152400"/>
            <a:ext cx="2019300" cy="5943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直排文字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3400" y="152400"/>
            <a:ext cx="5905500" cy="5943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  <a:latin charset="0" typeface="Arial"/>
              </a:defRPr>
            </a:lvl1pPr>
          </a:lstStyle>
          <a:p>
            <a:pPr>
              <a:defRPr>
                <a:uFillTx/>
              </a:defRPr>
            </a:pPr>
            <a:fld id="{CD5C0F70-3CE8-4E27-95D6-CA01872C1D15}" type="slidenum">
              <a:rPr altLang="en-US" lang="zh-Hant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AndTwoObj">
  <p:cSld name="標題，1 個大物件與 2 個小物件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3400" y="152400"/>
            <a:ext cx="8001000" cy="685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內容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3400" y="990600"/>
            <a:ext cx="3962400" cy="5105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內容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8200" y="990600"/>
            <a:ext cx="3962400" cy="24765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內容版面配置區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8200" y="3619500"/>
            <a:ext cx="3962400" cy="24765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  <a:latin charset="0" typeface="Arial"/>
              </a:defRPr>
            </a:lvl1pPr>
          </a:lstStyle>
          <a:p>
            <a:pPr>
              <a:defRPr>
                <a:uFillTx/>
              </a:defRPr>
            </a:pPr>
            <a:fld id="{E55EE02D-4063-4691-9371-BDFFC343E0A8}" type="slidenum">
              <a:rPr altLang="en-US" lang="zh-Hant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1_標題投影片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2130425"/>
            <a:ext cx="7772400" cy="14700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副標題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3886200"/>
            <a:ext cx="6400800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>
                <a:uFillTx/>
              </a:defRPr>
            </a:lvl1pPr>
            <a:lvl2pPr algn="ctr" indent="0" marL="457200">
              <a:buNone/>
              <a:defRPr>
                <a:uFillTx/>
              </a:defRPr>
            </a:lvl2pPr>
            <a:lvl3pPr algn="ctr" indent="0" marL="914400">
              <a:buNone/>
              <a:defRPr>
                <a:uFillTx/>
              </a:defRPr>
            </a:lvl3pPr>
            <a:lvl4pPr algn="ctr" indent="0" marL="1371600">
              <a:buNone/>
              <a:defRPr>
                <a:uFillTx/>
              </a:defRPr>
            </a:lvl4pPr>
            <a:lvl5pPr algn="ctr" indent="0" marL="1828800">
              <a:buNone/>
              <a:defRPr>
                <a:uFillTx/>
              </a:defRPr>
            </a:lvl5pPr>
            <a:lvl6pPr algn="ctr" indent="0" marL="2286000">
              <a:buNone/>
              <a:defRPr>
                <a:uFillTx/>
              </a:defRPr>
            </a:lvl6pPr>
            <a:lvl7pPr algn="ctr" indent="0" marL="2743200">
              <a:buNone/>
              <a:defRPr>
                <a:uFillTx/>
              </a:defRPr>
            </a:lvl7pPr>
            <a:lvl8pPr algn="ctr" indent="0" marL="3200400">
              <a:buNone/>
              <a:defRPr>
                <a:uFillTx/>
              </a:defRPr>
            </a:lvl8pPr>
            <a:lvl9pPr algn="ctr" indent="0" marL="3657600">
              <a:buNone/>
              <a:defRPr>
                <a:uFillTx/>
              </a:defRPr>
            </a:lvl9pPr>
          </a:lstStyle>
          <a:p>
            <a:r>
              <a:rPr altLang="en-US" lang="zh-Hant" smtClean="0">
                <a:uFillTx/>
              </a:rPr>
              <a:t>按一下以編輯母片副標題樣式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  <a:latin charset="0" typeface="Arial"/>
              </a:defRPr>
            </a:lvl1pPr>
          </a:lstStyle>
          <a:p>
            <a:pPr>
              <a:defRPr>
                <a:uFillTx/>
              </a:defRPr>
            </a:pPr>
            <a:fld id="{D53A688D-50DC-43CD-89DC-C1E9F1D2F0A7}" type="slidenum">
              <a:rPr altLang="en-US" lang="zh-Hant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章節標題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4406900"/>
            <a:ext cx="7772400" cy="13620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文字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2906713"/>
            <a:ext cx="77724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uFillTx/>
              </a:defRPr>
            </a:lvl1pPr>
            <a:lvl2pPr indent="0" marL="457200">
              <a:buNone/>
              <a:defRPr sz="18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400">
                <a:uFillTx/>
              </a:defRPr>
            </a:lvl4pPr>
            <a:lvl5pPr indent="0" marL="1828800">
              <a:buNone/>
              <a:defRPr sz="1400">
                <a:uFillTx/>
              </a:defRPr>
            </a:lvl5pPr>
            <a:lvl6pPr indent="0" marL="2286000">
              <a:buNone/>
              <a:defRPr sz="1400">
                <a:uFillTx/>
              </a:defRPr>
            </a:lvl6pPr>
            <a:lvl7pPr indent="0" marL="2743200">
              <a:buNone/>
              <a:defRPr sz="1400">
                <a:uFillTx/>
              </a:defRPr>
            </a:lvl7pPr>
            <a:lvl8pPr indent="0" marL="3200400">
              <a:buNone/>
              <a:defRPr sz="1400">
                <a:uFillTx/>
              </a:defRPr>
            </a:lvl8pPr>
            <a:lvl9pPr indent="0" marL="3657600">
              <a:buNone/>
              <a:defRPr sz="14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 GIEE.NTU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C1CB396A-21D2-48EB-BECF-D9F5F663F138}" type="slidenum">
              <a:rPr altLang="zh-Hant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兩項物件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內容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3400" y="990600"/>
            <a:ext cx="3962400" cy="5105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內容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8200" y="990600"/>
            <a:ext cx="3962400" cy="5105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 GIEE.NTU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D129BEE9-5A74-423D-A522-D0A3EEF2FE39}" type="slidenum">
              <a:rPr altLang="zh-Hant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比對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文字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35113"/>
            <a:ext cx="4040188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內容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174875"/>
            <a:ext cx="4040188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文字版面配置區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535113"/>
            <a:ext cx="4041775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內容版面配置區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2174875"/>
            <a:ext cx="4041775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 GIEE.NTU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DA93BC88-99BD-4C6D-AD4B-DB235EA03011}" type="slidenum">
              <a:rPr altLang="zh-Hant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只有標題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 GIEE.NTU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EFF0678B-80C3-49EF-98EE-8877075EB36F}" type="slidenum">
              <a:rPr altLang="zh-Hant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空白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 GIEE.NTU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16646171-5519-48EC-A13E-5F47B32F91D1}" type="slidenum">
              <a:rPr altLang="zh-Hant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含標題的內容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3050"/>
            <a:ext cx="3008313" cy="1162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>
              <a:defRPr b="1" sz="2000">
                <a:uFillTx/>
              </a:defRPr>
            </a:lvl1pPr>
          </a:lstStyle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內容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050" y="273050"/>
            <a:ext cx="5111750" cy="58531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文字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35100"/>
            <a:ext cx="3008313" cy="46910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 GIEE.NTU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4ED48829-B386-4EB8-81E7-387B9CBAFFD9}" type="slidenum">
              <a:rPr altLang="zh-Hant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含標題的圖片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4800600"/>
            <a:ext cx="5486400" cy="566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>
              <a:defRPr b="1" sz="2000">
                <a:uFillTx/>
              </a:defRPr>
            </a:lvl1pPr>
          </a:lstStyle>
          <a:p>
            <a:r>
              <a:rPr altLang="en-US" lang="zh-Hant" smtClean="0">
                <a:uFillTx/>
              </a:rPr>
              <a:t>按一下以編輯母片標題樣式</a:t>
            </a:r>
            <a:endParaRPr altLang="en-US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圖片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612775"/>
            <a:ext cx="5486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pPr lvl="0"/>
            <a:endParaRPr altLang="en-US" lang="zh-Hant" noProof="0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文字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5367338"/>
            <a:ext cx="5486400" cy="8048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lang="zh-Hant" smtClean="0">
                <a:uFillTx/>
              </a:rPr>
              <a:t>按一下以編輯母片文字樣式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 GIEE.NTU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A3897E45-56D9-4066-A362-82FBA534CE56}" type="slidenum">
              <a:rPr altLang="zh-Hant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NULL" Type="http://schemas.openxmlformats.org/officeDocument/2006/relationships/image"></Relationship><Relationship Id="rId2" Target="../slideLayouts/slideLayout1.xml" Type="http://schemas.openxmlformats.org/officeDocument/2006/relationships/slideLayout"></Relationship><Relationship Id="rId3" Target="../slideLayouts/slideLayout2.xml" Type="http://schemas.openxmlformats.org/officeDocument/2006/relationships/slideLayout"></Relationship><Relationship Id="rId4" Target="../slideLayouts/slideLayout3.xml" Type="http://schemas.openxmlformats.org/officeDocument/2006/relationships/slideLayout"></Relationship><Relationship Id="rId5" Target="../slideLayouts/slideLayout4.xml" Type="http://schemas.openxmlformats.org/officeDocument/2006/relationships/slideLayout"></Relationship><Relationship Id="rId6" Target="../slideLayouts/slideLayout5.xml" Type="http://schemas.openxmlformats.org/officeDocument/2006/relationships/slideLayout"></Relationship><Relationship Id="rId7" Target="../slideLayouts/slideLayout6.xml" Type="http://schemas.openxmlformats.org/officeDocument/2006/relationships/slideLayout"></Relationship><Relationship Id="rId8" Target="../slideLayouts/slideLayout7.xml" Type="http://schemas.openxmlformats.org/officeDocument/2006/relationships/slideLayout"></Relationship><Relationship Id="rId9" Target="../slideLayouts/slideLayout8.xml" Type="http://schemas.openxmlformats.org/officeDocument/2006/relationships/slideLayout"></Relationship><Relationship Id="rId10" Target="../slideLayouts/slideLayout9.xml" Type="http://schemas.openxmlformats.org/officeDocument/2006/relationships/slideLayout"></Relationship><Relationship Id="rId11" Target="../slideLayouts/slideLayout10.xml" Type="http://schemas.openxmlformats.org/officeDocument/2006/relationships/slideLayout"></Relationship><Relationship Id="rId12" Target="../slideLayouts/slideLayout11.xml" Type="http://schemas.openxmlformats.org/officeDocument/2006/relationships/slideLayout"></Relationship><Relationship Id="rId13" Target="../theme/theme1.xml" Type="http://schemas.openxmlformats.org/officeDocument/2006/relationships/theme"></Relationship></Relationships>
</file>

<file path=ppt/slideMasters/_rels/slideMaster2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slideLayouts/slideLayout13.xml" Type="http://schemas.openxmlformats.org/officeDocument/2006/relationships/slideLayout"></Relationship><Relationship Id="rId3" Target="../slideLayouts/slideLayout14.xml" Type="http://schemas.openxmlformats.org/officeDocument/2006/relationships/slideLayout"></Relationship><Relationship Id="rId4" Target="../slideLayouts/slideLayout15.xml" Type="http://schemas.openxmlformats.org/officeDocument/2006/relationships/slideLayout"></Relationship><Relationship Id="rId5" Target="../slideLayouts/slideLayout16.xml" Type="http://schemas.openxmlformats.org/officeDocument/2006/relationships/slideLayout"></Relationship><Relationship Id="rId6" Target="../slideLayouts/slideLayout17.xml" Type="http://schemas.openxmlformats.org/officeDocument/2006/relationships/slideLayout"></Relationship><Relationship Id="rId7" Target="../slideLayouts/slideLayout18.xml" Type="http://schemas.openxmlformats.org/officeDocument/2006/relationships/slideLayout"></Relationship><Relationship Id="rId8" Target="../slideLayouts/slideLayout19.xml" Type="http://schemas.openxmlformats.org/officeDocument/2006/relationships/slideLayout"></Relationship><Relationship Id="rId9" Target="../slideLayouts/slideLayout20.xml" Type="http://schemas.openxmlformats.org/officeDocument/2006/relationships/slideLayout"></Relationship><Relationship Id="rId10" Target="../slideLayouts/slideLayout21.xml" Type="http://schemas.openxmlformats.org/officeDocument/2006/relationships/slideLayout"></Relationship><Relationship Id="rId11" Target="../slideLayouts/slideLayout22.xml" Type="http://schemas.openxmlformats.org/officeDocument/2006/relationships/slideLayout"></Relationship><Relationship Id="rId12" Target="../slideLayouts/slideLayout23.xml" Type="http://schemas.openxmlformats.org/officeDocument/2006/relationships/slideLayout"></Relationship><Relationship Id="rId13" Target="../slideLayouts/slideLayout24.xml" Type="http://schemas.openxmlformats.org/officeDocument/2006/relationships/slideLayout"></Relationship><Relationship Id="rId14" Target="../theme/theme2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descr="ntu_title01" id="1026" name="Picture 1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 userDrawn="1"/>
        </p:nvPicPr>
        <p:blipFill xmlns:c="http://schemas.openxmlformats.org/drawingml/2006/chart" xmlns:pic="http://schemas.openxmlformats.org/drawingml/2006/picture" xmlns:dgm="http://schemas.openxmlformats.org/drawingml/2006/diagram">
          <a:blip r:embed="rId1">
            <a:lum bright="70000" contrast="-70000"/>
          </a:blip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724650" y="5845175"/>
            <a:ext cx="2343150" cy="1012825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027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33400" y="152400"/>
            <a:ext cx="8001000" cy="685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zh-Hant" lang="en-US" smtClean="0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28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33400" y="990600"/>
            <a:ext cx="8077200" cy="5105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zh-Hant" lang="en-US" smtClean="0">
                <a:uFillTx/>
              </a:rPr>
              <a:t>Click to edit Master text styles</a:t>
            </a:r>
          </a:p>
          <a:p>
            <a:pPr lvl="1"/>
            <a:r>
              <a:rPr altLang="zh-Hant" lang="en-US" smtClean="0">
                <a:uFillTx/>
              </a:rPr>
              <a:t>Second level</a:t>
            </a:r>
          </a:p>
          <a:p>
            <a:pPr lvl="2"/>
            <a:r>
              <a:rPr altLang="zh-Hant" lang="en-US" smtClean="0">
                <a:uFillTx/>
              </a:rPr>
              <a:t>Third level</a:t>
            </a:r>
          </a:p>
          <a:p>
            <a:pPr lvl="3"/>
            <a:r>
              <a:rPr altLang="zh-Hant" lang="en-US" smtClean="0">
                <a:uFillTx/>
              </a:rPr>
              <a:t>Fourth level</a:t>
            </a:r>
          </a:p>
          <a:p>
            <a:pPr lvl="4"/>
            <a:r>
              <a:rPr altLang="zh-Hant" lang="en-US" smtClean="0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196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kumimoji="0" sz="1200">
                <a:uFillTx/>
                <a:latin charset="0" pitchFamily="34" typeface="Tahoma"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 GIEE.NTU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197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i="0" kumimoji="0" sz="1200">
                <a:uFillTx/>
                <a:latin charset="0" pitchFamily="34" typeface="Tahoma"/>
                <a:ea typeface="+mn-ea"/>
              </a:defRPr>
            </a:lvl1pPr>
          </a:lstStyle>
          <a:p>
            <a:pPr>
              <a:defRPr>
                <a:uFillTx/>
              </a:defRPr>
            </a:pPr>
            <a:fld id="{9B33945A-0152-4C70-9B70-7124E1BE976D}" type="slidenum">
              <a:rPr altLang="zh-Hant" lang="en-US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204" name="Rectangle 12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457200" y="838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endParaRPr altLang="en-US" lang="zh-Hant" sz="2400">
              <a:uFillTx/>
              <a:latin charset="0" pitchFamily="34" typeface="Tahoma"/>
              <a:ea charset="-120" pitchFamily="18" typeface="新細明體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32" name="Rectangle 8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429000" y="6400800"/>
            <a:ext cx="2209800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/>
          <a:p>
            <a:pPr algn="ctr"/>
            <a:r>
              <a:rPr altLang="zh-Hant" dirty="0" lang="en-US" sz="1000">
                <a:uFillTx/>
              </a:rPr>
              <a:t>The EDA Laboratory</a:t>
            </a: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2" id="2147483661"/>
    <p:sldLayoutId r:id="rId3" id="2147483662"/>
    <p:sldLayoutId r:id="rId4" id="2147483663"/>
    <p:sldLayoutId r:id="rId5" id="2147483664"/>
    <p:sldLayoutId r:id="rId6" id="2147483665"/>
    <p:sldLayoutId r:id="rId7" id="2147483666"/>
    <p:sldLayoutId r:id="rId8" id="2147483667"/>
    <p:sldLayoutId r:id="rId9" id="2147483668"/>
    <p:sldLayoutId r:id="rId10" id="2147483669"/>
    <p:sldLayoutId r:id="rId11" id="2147483670"/>
    <p:sldLayoutId r:id="rId12" id="2147483671"/>
  </p:sldLayoutIdLst>
  <p:timing>
    <p:tnLst>
      <p:par>
        <p:cTn dur="indefinite" id="1" nodeType="tmRoot" restart="never"/>
      </p:par>
    </p:tnLst>
  </p:timing>
  <p:hf ftr="0" hdr="0"/>
  <p:txStyles>
    <p:titleStyle xmlns:c="http://schemas.openxmlformats.org/drawingml/2006/chart" xmlns:pic="http://schemas.openxmlformats.org/drawingml/2006/picture" xmlns:dgm="http://schemas.openxmlformats.org/drawingml/2006/diagram">
      <a:lvl1pPr algn="ctr" eaLnBrk="0" fontAlgn="base" hangingPunct="0" rtl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uFillTx/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uFillTx/>
          <a:latin charset="0" typeface="Arial"/>
          <a:ea charset="-120" typeface="新細明體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uFillTx/>
          <a:latin charset="0" typeface="Arial"/>
          <a:ea charset="-120" typeface="新細明體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uFillTx/>
          <a:latin charset="0" typeface="Arial"/>
          <a:ea charset="-120" typeface="新細明體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uFillTx/>
          <a:latin charset="0" typeface="Arial"/>
          <a:ea charset="-120" typeface="新細明體"/>
        </a:defRPr>
      </a:lvl5pPr>
      <a:lvl6pPr algn="ctr" fontAlgn="base" marL="457200" rtl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uFillTx/>
          <a:latin charset="0" typeface="Arial"/>
          <a:ea charset="-120" typeface="新細明體"/>
        </a:defRPr>
      </a:lvl6pPr>
      <a:lvl7pPr algn="ctr" fontAlgn="base" marL="914400" rtl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uFillTx/>
          <a:latin charset="0" typeface="Arial"/>
          <a:ea charset="-120" typeface="新細明體"/>
        </a:defRPr>
      </a:lvl7pPr>
      <a:lvl8pPr algn="ctr" fontAlgn="base" marL="1371600" rtl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uFillTx/>
          <a:latin charset="0" typeface="Arial"/>
          <a:ea charset="-120" typeface="新細明體"/>
        </a:defRPr>
      </a:lvl8pPr>
      <a:lvl9pPr algn="ctr" fontAlgn="base" marL="1828800" rtl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uFillTx/>
          <a:latin charset="0" typeface="Arial"/>
          <a:ea charset="-120" typeface="新細明體"/>
        </a:defRPr>
      </a:lvl9pPr>
    </p:titleStyle>
    <p:bodyStyle xmlns:c="http://schemas.openxmlformats.org/drawingml/2006/chart" xmlns:pic="http://schemas.openxmlformats.org/drawingml/2006/picture" xmlns:dgm="http://schemas.openxmlformats.org/drawingml/2006/diagram"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tx1"/>
        </a:buClr>
        <a:buSzPct val="120000"/>
        <a:buFont charset="-120" pitchFamily="65" typeface="標楷體"/>
        <a:buChar char="․"/>
        <a:defRPr kumimoji="1" sz="24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lr>
          <a:srgbClr val="000099"/>
        </a:buClr>
        <a:buSzPct val="55000"/>
        <a:buFont charset="2" pitchFamily="18" typeface="Symbol"/>
        <a:buChar char="¾"/>
        <a:defRPr kumimoji="1" sz="2000">
          <a:solidFill>
            <a:srgbClr val="000066"/>
          </a:solidFill>
          <a:uFillTx/>
          <a:latin typeface="+mn-lt"/>
          <a:ea typeface="+mn-ea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rgbClr val="003300"/>
        </a:buClr>
        <a:buSzPct val="50000"/>
        <a:buFont charset="2" pitchFamily="2" typeface="Wingdings"/>
        <a:buChar char="n"/>
        <a:defRPr kumimoji="1" sz="2400">
          <a:solidFill>
            <a:srgbClr val="003300"/>
          </a:solidFill>
          <a:uFillTx/>
          <a:latin typeface="+mn-lt"/>
          <a:ea typeface="+mn-ea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lr>
          <a:srgbClr val="990000"/>
        </a:buClr>
        <a:buSzPct val="55000"/>
        <a:buFont charset="2" pitchFamily="2" typeface="Wingdings"/>
        <a:buChar char="n"/>
        <a:defRPr kumimoji="1" sz="1600">
          <a:solidFill>
            <a:srgbClr val="990000"/>
          </a:solidFill>
          <a:uFillTx/>
          <a:latin typeface="+mn-lt"/>
          <a:ea typeface="+mn-ea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rgbClr val="000066"/>
        </a:buClr>
        <a:buSzPct val="50000"/>
        <a:buFont charset="2" pitchFamily="2" typeface="Wingdings"/>
        <a:buChar char="n"/>
        <a:defRPr kumimoji="1" sz="1400">
          <a:solidFill>
            <a:schemeClr val="tx1"/>
          </a:solidFill>
          <a:uFillTx/>
          <a:latin typeface="+mn-lt"/>
          <a:ea typeface="+mn-ea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lr>
          <a:srgbClr val="000066"/>
        </a:buClr>
        <a:buSzPct val="50000"/>
        <a:buFont charset="2" pitchFamily="2" typeface="Wingdings"/>
        <a:buChar char="n"/>
        <a:defRPr kumimoji="1" sz="1400">
          <a:solidFill>
            <a:schemeClr val="tx1"/>
          </a:solidFill>
          <a:uFillTx/>
          <a:latin typeface="+mn-lt"/>
          <a:ea typeface="+mn-ea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lr>
          <a:srgbClr val="000066"/>
        </a:buClr>
        <a:buSzPct val="50000"/>
        <a:buFont charset="2" pitchFamily="2" typeface="Wingdings"/>
        <a:buChar char="n"/>
        <a:defRPr kumimoji="1" sz="1400">
          <a:solidFill>
            <a:schemeClr val="tx1"/>
          </a:solidFill>
          <a:uFillTx/>
          <a:latin typeface="+mn-lt"/>
          <a:ea typeface="+mn-ea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lr>
          <a:srgbClr val="000066"/>
        </a:buClr>
        <a:buSzPct val="50000"/>
        <a:buFont charset="2" pitchFamily="2" typeface="Wingdings"/>
        <a:buChar char="n"/>
        <a:defRPr kumimoji="1" sz="1400">
          <a:solidFill>
            <a:schemeClr val="tx1"/>
          </a:solidFill>
          <a:uFillTx/>
          <a:latin typeface="+mn-lt"/>
          <a:ea typeface="+mn-ea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lr>
          <a:srgbClr val="000066"/>
        </a:buClr>
        <a:buSzPct val="50000"/>
        <a:buFont charset="2" pitchFamily="2" typeface="Wingdings"/>
        <a:buChar char="n"/>
        <a:defRPr kumimoji="1" sz="1400">
          <a:solidFill>
            <a:schemeClr val="tx1"/>
          </a:solidFill>
          <a:uFillTx/>
          <a:latin typeface="+mn-lt"/>
          <a:ea typeface="+mn-ea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zh-Hant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050" name="Rectangle 9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33400" y="152400"/>
            <a:ext cx="8001000" cy="685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US" lang="zh-Hant" smtClean="0">
                <a:uFillTx/>
              </a:rPr>
              <a:t>按一下以編輯母片標題樣式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51" name="Rectangle 10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33400" y="990600"/>
            <a:ext cx="8077200" cy="5105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altLang="en-US" lang="zh-Hant" smtClean="0">
                <a:uFillTx/>
              </a:rPr>
              <a:t>按一下以編輯母片</a:t>
            </a:r>
          </a:p>
          <a:p>
            <a:pPr lvl="1"/>
            <a:r>
              <a:rPr altLang="en-US" lang="zh-Hant" smtClean="0">
                <a:uFillTx/>
              </a:rPr>
              <a:t>第二層</a:t>
            </a:r>
          </a:p>
          <a:p>
            <a:pPr lvl="2"/>
            <a:r>
              <a:rPr altLang="en-US" lang="zh-Hant" smtClean="0">
                <a:uFillTx/>
              </a:rPr>
              <a:t>第三層</a:t>
            </a:r>
          </a:p>
          <a:p>
            <a:pPr lvl="3"/>
            <a:r>
              <a:rPr altLang="en-US" lang="zh-Hant" smtClean="0">
                <a:uFillTx/>
              </a:rPr>
              <a:t>第四層</a:t>
            </a:r>
          </a:p>
          <a:p>
            <a:pPr lvl="4"/>
            <a:r>
              <a:rPr altLang="en-US" lang="zh-Hant" smtClean="0">
                <a:uFillTx/>
              </a:rPr>
              <a:t>第五層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523" name="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20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uFillTx/>
                <a:latin typeface="+mn-lt"/>
                <a:ea charset="-120" pitchFamily="18" typeface="新細明體"/>
              </a:defRPr>
            </a:lvl1pPr>
          </a:lstStyle>
          <a:p>
            <a:pPr>
              <a:defRPr>
                <a:uFillTx/>
              </a:defRPr>
            </a:pPr>
            <a:r>
              <a:rPr altLang="zh-Hant" dirty="0" lang="en-US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525" name="Rectangle 1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uFillTx/>
                <a:latin charset="0" pitchFamily="34" typeface="Tahoma"/>
                <a:ea charset="-120" pitchFamily="18" typeface="新細明體"/>
              </a:defRPr>
            </a:lvl1pPr>
          </a:lstStyle>
          <a:p>
            <a:pPr>
              <a:defRPr>
                <a:uFillTx/>
              </a:defRPr>
            </a:pPr>
            <a:fld id="{73523760-953C-4318-8E41-B6EF6B9E498E}" type="slidenum">
              <a:rPr altLang="en-US" lang="zh-Hant">
                <a:uFillTx/>
              </a:rPr>
              <a:pPr>
                <a:defRPr>
                  <a:uFillTx/>
                </a:defRPr>
              </a:pPr>
              <a:t>‹#›</a:t>
            </a:fld>
            <a:endParaRPr altLang="zh-Hant"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54" name="Rectangle 19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609600" y="838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endParaRPr altLang="en-US" lang="zh-Hant" sz="2400">
              <a:solidFill>
                <a:srgbClr val="000000"/>
              </a:solidFill>
              <a:uFillTx/>
              <a:latin charset="0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532" name="Rectangle 20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457200" y="838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>
              <a:defRPr>
                <a:uFillTx/>
              </a:defRPr>
            </a:pPr>
            <a:endParaRPr altLang="en-US" lang="zh-Hant" sz="2400">
              <a:solidFill>
                <a:srgbClr val="000000"/>
              </a:solidFill>
              <a:uFillTx/>
              <a:latin charset="0" pitchFamily="34" typeface="Tahoma"/>
              <a:ea charset="-120" pitchFamily="18" typeface="新細明體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56" name="Rectangle 21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429000" y="6356350"/>
            <a:ext cx="2209800" cy="457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/>
          <a:p>
            <a:pPr algn="ctr"/>
            <a:r>
              <a:rPr altLang="zh-Hant" dirty="0" lang="en-US" sz="1200">
                <a:solidFill>
                  <a:srgbClr val="333333"/>
                </a:solidFill>
                <a:uFillTx/>
              </a:rPr>
              <a:t>The EDA Lab</a:t>
            </a:r>
            <a:endParaRPr altLang="en-US" lang="zh-Hant" sz="1200">
              <a:solidFill>
                <a:srgbClr val="333333"/>
              </a:solidFill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73"/>
    <p:sldLayoutId r:id="rId2" id="2147483674"/>
    <p:sldLayoutId r:id="rId3" id="2147483675"/>
    <p:sldLayoutId r:id="rId4" id="2147483676"/>
    <p:sldLayoutId r:id="rId5" id="2147483677"/>
    <p:sldLayoutId r:id="rId6" id="2147483678"/>
    <p:sldLayoutId r:id="rId7" id="2147483679"/>
    <p:sldLayoutId r:id="rId8" id="2147483680"/>
    <p:sldLayoutId r:id="rId9" id="2147483681"/>
    <p:sldLayoutId r:id="rId10" id="2147483682"/>
    <p:sldLayoutId r:id="rId11" id="2147483683"/>
    <p:sldLayoutId r:id="rId12" id="2147483684"/>
    <p:sldLayoutId r:id="rId13" id="2147483685"/>
  </p:sldLayoutIdLst>
  <p:hf ftr="0" hdr="0"/>
  <p:txStyles>
    <p:titleStyle xmlns:c="http://schemas.openxmlformats.org/drawingml/2006/chart" xmlns:pic="http://schemas.openxmlformats.org/drawingml/2006/picture" xmlns:dgm="http://schemas.openxmlformats.org/drawingml/2006/diagram">
      <a:lvl1pPr algn="ctr" eaLnBrk="0" fontAlgn="base" hangingPunct="0" rtl="0">
        <a:spcBef>
          <a:spcPct val="0"/>
        </a:spcBef>
        <a:spcAft>
          <a:spcPct val="0"/>
        </a:spcAft>
        <a:defRPr b="1" kumimoji="1" sz="2800">
          <a:solidFill>
            <a:schemeClr val="tx2"/>
          </a:solidFill>
          <a:uFillTx/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b="1" kumimoji="1" sz="2800">
          <a:solidFill>
            <a:schemeClr val="tx2"/>
          </a:solidFill>
          <a:uFillTx/>
          <a:latin charset="0" typeface="Arial"/>
          <a:ea charset="-120" pitchFamily="18" typeface="新細明體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b="1" kumimoji="1" sz="2800">
          <a:solidFill>
            <a:schemeClr val="tx2"/>
          </a:solidFill>
          <a:uFillTx/>
          <a:latin charset="0" typeface="Arial"/>
          <a:ea charset="-120" pitchFamily="18" typeface="新細明體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b="1" kumimoji="1" sz="2800">
          <a:solidFill>
            <a:schemeClr val="tx2"/>
          </a:solidFill>
          <a:uFillTx/>
          <a:latin charset="0" typeface="Arial"/>
          <a:ea charset="-120" pitchFamily="18" typeface="新細明體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b="1" kumimoji="1" sz="2800">
          <a:solidFill>
            <a:schemeClr val="tx2"/>
          </a:solidFill>
          <a:uFillTx/>
          <a:latin charset="0" typeface="Arial"/>
          <a:ea charset="-120" pitchFamily="18" typeface="新細明體"/>
        </a:defRPr>
      </a:lvl5pPr>
      <a:lvl6pPr algn="ctr" fontAlgn="base" marL="457200" rtl="0">
        <a:spcBef>
          <a:spcPct val="0"/>
        </a:spcBef>
        <a:spcAft>
          <a:spcPct val="0"/>
        </a:spcAft>
        <a:defRPr b="1" kumimoji="1" sz="2800">
          <a:solidFill>
            <a:schemeClr val="tx2"/>
          </a:solidFill>
          <a:uFillTx/>
          <a:latin charset="0" typeface="Arial"/>
          <a:ea charset="-120" pitchFamily="18" typeface="新細明體"/>
        </a:defRPr>
      </a:lvl6pPr>
      <a:lvl7pPr algn="ctr" fontAlgn="base" marL="914400" rtl="0">
        <a:spcBef>
          <a:spcPct val="0"/>
        </a:spcBef>
        <a:spcAft>
          <a:spcPct val="0"/>
        </a:spcAft>
        <a:defRPr b="1" kumimoji="1" sz="2800">
          <a:solidFill>
            <a:schemeClr val="tx2"/>
          </a:solidFill>
          <a:uFillTx/>
          <a:latin charset="0" typeface="Arial"/>
          <a:ea charset="-120" pitchFamily="18" typeface="新細明體"/>
        </a:defRPr>
      </a:lvl7pPr>
      <a:lvl8pPr algn="ctr" fontAlgn="base" marL="1371600" rtl="0">
        <a:spcBef>
          <a:spcPct val="0"/>
        </a:spcBef>
        <a:spcAft>
          <a:spcPct val="0"/>
        </a:spcAft>
        <a:defRPr b="1" kumimoji="1" sz="2800">
          <a:solidFill>
            <a:schemeClr val="tx2"/>
          </a:solidFill>
          <a:uFillTx/>
          <a:latin charset="0" typeface="Arial"/>
          <a:ea charset="-120" pitchFamily="18" typeface="新細明體"/>
        </a:defRPr>
      </a:lvl8pPr>
      <a:lvl9pPr algn="ctr" fontAlgn="base" marL="1828800" rtl="0">
        <a:spcBef>
          <a:spcPct val="0"/>
        </a:spcBef>
        <a:spcAft>
          <a:spcPct val="0"/>
        </a:spcAft>
        <a:defRPr b="1" kumimoji="1" sz="2800">
          <a:solidFill>
            <a:schemeClr val="tx2"/>
          </a:solidFill>
          <a:uFillTx/>
          <a:latin charset="0" typeface="Arial"/>
          <a:ea charset="-120" pitchFamily="18" typeface="新細明體"/>
        </a:defRPr>
      </a:lvl9pPr>
    </p:titleStyle>
    <p:bodyStyle xmlns:c="http://schemas.openxmlformats.org/drawingml/2006/chart" xmlns:pic="http://schemas.openxmlformats.org/drawingml/2006/picture" xmlns:dgm="http://schemas.openxmlformats.org/drawingml/2006/diagram"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tx1"/>
        </a:buClr>
        <a:buSzPct val="120000"/>
        <a:buFont charset="-120" pitchFamily="65" typeface="標楷體"/>
        <a:buChar char="․"/>
        <a:defRPr kumimoji="1" sz="24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lr>
          <a:srgbClr val="000099"/>
        </a:buClr>
        <a:buSzPct val="55000"/>
        <a:buFont charset="2" pitchFamily="18" typeface="Symbol"/>
        <a:buChar char="¾"/>
        <a:defRPr kumimoji="1" sz="2000">
          <a:solidFill>
            <a:srgbClr val="000066"/>
          </a:solidFill>
          <a:uFillTx/>
          <a:latin typeface="+mn-lt"/>
          <a:ea typeface="+mn-ea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rgbClr val="003300"/>
        </a:buClr>
        <a:buSzPct val="50000"/>
        <a:buFont charset="2" pitchFamily="2" typeface="Wingdings"/>
        <a:buChar char="n"/>
        <a:defRPr kumimoji="1" sz="2400">
          <a:solidFill>
            <a:srgbClr val="003300"/>
          </a:solidFill>
          <a:uFillTx/>
          <a:latin typeface="+mn-lt"/>
          <a:ea typeface="+mn-ea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lr>
          <a:srgbClr val="990000"/>
        </a:buClr>
        <a:buSzPct val="55000"/>
        <a:buFont charset="2" pitchFamily="2" typeface="Wingdings"/>
        <a:buChar char="n"/>
        <a:defRPr kumimoji="1" sz="2000">
          <a:solidFill>
            <a:srgbClr val="990000"/>
          </a:solidFill>
          <a:uFillTx/>
          <a:latin typeface="+mn-lt"/>
          <a:ea typeface="+mn-ea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rgbClr val="000066"/>
        </a:buClr>
        <a:buSzPct val="50000"/>
        <a:buFont charset="2" pitchFamily="2" typeface="Wingdings"/>
        <a:buChar char="n"/>
        <a:defRPr kumimoji="1" sz="2000">
          <a:solidFill>
            <a:schemeClr val="tx1"/>
          </a:solidFill>
          <a:uFillTx/>
          <a:latin typeface="+mn-lt"/>
          <a:ea typeface="+mn-ea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lr>
          <a:srgbClr val="000066"/>
        </a:buClr>
        <a:buSzPct val="50000"/>
        <a:buFont charset="2" pitchFamily="2" typeface="Wingdings"/>
        <a:buChar char="n"/>
        <a:defRPr kumimoji="1" sz="2000">
          <a:solidFill>
            <a:schemeClr val="tx1"/>
          </a:solidFill>
          <a:uFillTx/>
          <a:latin typeface="+mn-lt"/>
          <a:ea typeface="+mn-ea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lr>
          <a:srgbClr val="000066"/>
        </a:buClr>
        <a:buSzPct val="50000"/>
        <a:buFont charset="2" pitchFamily="2" typeface="Wingdings"/>
        <a:buChar char="n"/>
        <a:defRPr kumimoji="1" sz="2000">
          <a:solidFill>
            <a:schemeClr val="tx1"/>
          </a:solidFill>
          <a:uFillTx/>
          <a:latin typeface="+mn-lt"/>
          <a:ea typeface="+mn-ea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lr>
          <a:srgbClr val="000066"/>
        </a:buClr>
        <a:buSzPct val="50000"/>
        <a:buFont charset="2" pitchFamily="2" typeface="Wingdings"/>
        <a:buChar char="n"/>
        <a:defRPr kumimoji="1" sz="2000">
          <a:solidFill>
            <a:schemeClr val="tx1"/>
          </a:solidFill>
          <a:uFillTx/>
          <a:latin typeface="+mn-lt"/>
          <a:ea typeface="+mn-ea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lr>
          <a:srgbClr val="000066"/>
        </a:buClr>
        <a:buSzPct val="50000"/>
        <a:buFont charset="2" pitchFamily="2" typeface="Wingdings"/>
        <a:buChar char="n"/>
        <a:defRPr kumimoji="1" sz="2000">
          <a:solidFill>
            <a:schemeClr val="tx1"/>
          </a:solidFill>
          <a:uFillTx/>
          <a:latin typeface="+mn-lt"/>
          <a:ea typeface="+mn-ea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zh-Hant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../media/image1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Relationship Id="rId2" Target="http://edaunion.ee.ntu.edu.tw/ws_list.htm" TargetMode="External" Type="http://schemas.openxmlformats.org/officeDocument/2006/relationships/hyperlink"></Relationship></Relationships>
</file>

<file path=ppt/slides/_rels/slide4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Relationship Id="rId2" Target="https://mobaxterm.mobatek.net/" TargetMode="External" Type="http://schemas.openxmlformats.org/officeDocument/2006/relationships/hyperlink"></Relationship><Relationship Id="rId3" Target="http://www.putty.org/" TargetMode="External" Type="http://schemas.openxmlformats.org/officeDocument/2006/relationships/hyperlink"></Relationship><Relationship Id="rId4" Target="https://sites.google.com/view/pietty-project" TargetMode="External" Type="http://schemas.openxmlformats.org/officeDocument/2006/relationships/hyperlink"></Relationship><Relationship Id="rId5" Target="../media/image2.pn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/Relationships>
</file>

<file path=ppt/slides/_rels/slide7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13.xml" Type="http://schemas.openxmlformats.org/officeDocument/2006/relationships/slideLayout"></Relationship><Relationship Id="rId2" Target="http://linux.vbird.org/linux_basic/" TargetMode="External" Type="http://schemas.openxmlformats.org/officeDocument/2006/relationships/hyperlink"></Relationship><Relationship Id="rId3" Target="http://note.drx.tw/2008/04/command.html" TargetMode="External" Type="http://schemas.openxmlformats.org/officeDocument/2006/relationships/hyperlink"></Relationship><Relationship Id="rId4" Target="http://beyond-firmware.blogspot.tw/2014/12/c-compiler-g.html" TargetMode="External" Type="http://schemas.openxmlformats.org/officeDocument/2006/relationships/hyperlink"></Relationship><Relationship Id="rId5" Target="http://www.laird.tw/2015/04/linux-c-ubuntu-c.html" TargetMode="External" Type="http://schemas.openxmlformats.org/officeDocument/2006/relationships/hyperlink"></Relationship><Relationship Id="rId6" Target="https://dywang.csie.cyut.edu.tw/dywang/linuxProgram/node58.html" TargetMode="External" Type="http://schemas.openxmlformats.org/officeDocument/2006/relationships/hyperlink"></Relationship><Relationship Id="rId7" Target="http://www.csie.nuk.edu.tw/~kcf/course/97_Spring/Embedded%20System/8-Makefile.pdf" TargetMode="External" Type="http://schemas.openxmlformats.org/officeDocument/2006/relationships/hyperlink"></Relationship><Relationship Id="rId8" Target="http://linux.vbird.org/linux_basic/0310vi.php" TargetMode="External" Type="http://schemas.openxmlformats.org/officeDocument/2006/relationships/hyperlink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7411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771456" y="6309320"/>
            <a:ext cx="1905000" cy="457200"/>
          </a:xfr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eaLnBrk="0" hangingPunct="0"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1pPr>
            <a:lvl2pPr eaLnBrk="0" hangingPunct="0" indent="-285750" marL="742950"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2pPr>
            <a:lvl3pPr eaLnBrk="0" hangingPunct="0" indent="-228600" marL="1143000"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3pPr>
            <a:lvl4pPr eaLnBrk="0" hangingPunct="0" indent="-228600" marL="1600200"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4pPr>
            <a:lvl5pPr eaLnBrk="0" hangingPunct="0" indent="-228600" marL="2057400"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9pPr>
          </a:lstStyle>
          <a:p>
            <a:pPr eaLnBrk="1" hangingPunct="1"/>
            <a:fld id="{F52F945E-D5C1-424F-9578-A49C517127C5}" type="slidenum">
              <a:rPr altLang="en-US" kumimoji="0" lang="zh-Hant" smtClean="0">
                <a:solidFill>
                  <a:srgbClr val="000000"/>
                </a:solidFill>
                <a:uFillTx/>
                <a:latin charset="0" pitchFamily="34" typeface="Tahoma"/>
              </a:rPr>
              <a:pPr eaLnBrk="1" hangingPunct="1"/>
              <a:t>1</a:t>
            </a:fld>
            <a:endParaRPr altLang="zh-Hant" dirty="0" kumimoji="0" lang="en-US" smtClean="0">
              <a:solidFill>
                <a:srgbClr val="000000"/>
              </a:solidFill>
              <a:uFillTx/>
              <a:latin charset="0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41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188913"/>
            <a:ext cx="9036496" cy="16779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eaLnBrk="1" hangingPunct="1"/>
            <a:r>
              <a:rPr altLang="zh-TW" dirty="0" lang="en-US" smtClean="0">
                <a:uFillTx/>
              </a:rPr>
              <a:t>Workstation Tutorial</a:t>
            </a:r>
            <a:endParaRPr altLang="en-US" dirty="0" lang="zh-Hant" smtClean="0">
              <a:solidFill>
                <a:srgbClr val="000099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413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32048" y="1927314"/>
            <a:ext cx="7772400" cy="186878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/>
          <a:p>
            <a:pPr algn="ctr"/>
            <a:endParaRPr altLang="zh-Hant" dirty="0" lang="en-US" smtClean="0" sz="2000">
              <a:uFillTx/>
            </a:endParaRPr>
          </a:p>
          <a:p>
            <a:pPr algn="ctr"/>
            <a:r>
              <a:rPr altLang="zh-Hant" b="1" dirty="0" lang="en-US" smtClean="0" sz="2000">
                <a:solidFill>
                  <a:srgbClr val="000099"/>
                </a:solidFill>
                <a:uFillTx/>
              </a:rPr>
              <a:t>2017-10-26</a:t>
            </a:r>
            <a:endParaRPr altLang="zh-Hant" b="1" dirty="0" lang="en-US" sz="2000">
              <a:solidFill>
                <a:srgbClr val="000099"/>
              </a:solidFill>
              <a:uFillTx/>
            </a:endParaRPr>
          </a:p>
          <a:p>
            <a:pPr algn="ctr"/>
            <a:r>
              <a:rPr altLang="zh-Hant" b="1" dirty="0" lang="en-US" sz="2000">
                <a:solidFill>
                  <a:srgbClr val="000099"/>
                </a:solidFill>
                <a:uFillTx/>
              </a:rPr>
              <a:t>Presenter: </a:t>
            </a:r>
            <a:r>
              <a:rPr altLang="zh-Hant" b="1" dirty="0" lang="en-US" smtClean="0" sz="2000">
                <a:solidFill>
                  <a:srgbClr val="000099"/>
                </a:solidFill>
                <a:uFillTx/>
              </a:rPr>
              <a:t>Yu-Sheng Lu</a:t>
            </a:r>
            <a:endParaRPr altLang="en-US" b="1" dirty="0" i="1" lang="zh-Hant" sz="2000">
              <a:solidFill>
                <a:srgbClr val="000099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414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3000" y="3857625"/>
            <a:ext cx="6858000" cy="18065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charset="-120" pitchFamily="65" typeface="標楷體"/>
              <a:buNone/>
            </a:pPr>
            <a:r>
              <a:rPr altLang="zh-Hant" b="1" dirty="0" lang="en-US" sz="2000">
                <a:solidFill>
                  <a:srgbClr val="993300"/>
                </a:solidFill>
                <a:uFillTx/>
              </a:rPr>
              <a:t>The Electronic Design Automation Laboratory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charset="-120" pitchFamily="65" typeface="標楷體"/>
              <a:buNone/>
            </a:pPr>
            <a:r>
              <a:rPr altLang="zh-Hant" b="1" dirty="0" lang="en-US" sz="2000">
                <a:solidFill>
                  <a:srgbClr val="993300"/>
                </a:solidFill>
                <a:uFillTx/>
              </a:rPr>
              <a:t>Graduate Institute of Electronics Engineering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charset="-120" pitchFamily="65" typeface="標楷體"/>
              <a:buNone/>
            </a:pPr>
            <a:r>
              <a:rPr altLang="zh-Hant" b="1" dirty="0" lang="en-US" sz="2000">
                <a:solidFill>
                  <a:srgbClr val="993300"/>
                </a:solidFill>
                <a:uFillTx/>
              </a:rPr>
              <a:t>National Taiwan University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charset="-120" pitchFamily="65" typeface="標楷體"/>
              <a:buNone/>
            </a:pPr>
            <a:r>
              <a:rPr altLang="zh-Hant" b="1" dirty="0" lang="en-US" sz="2000">
                <a:solidFill>
                  <a:srgbClr val="993300"/>
                </a:solidFill>
                <a:uFillTx/>
              </a:rPr>
              <a:t>Taipei 106, Taiwan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417" name="Rectangle 41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01650" y="2060575"/>
            <a:ext cx="8135938" cy="50006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/>
            <a:r>
              <a:rPr altLang="zh-Hant" b="1" dirty="0" lang="en-US" smtClean="0" sz="2400">
                <a:solidFill>
                  <a:srgbClr val="000099"/>
                </a:solidFill>
                <a:uFillTx/>
              </a:rPr>
              <a:t>Algorithms, Fall 2017</a:t>
            </a:r>
            <a:endParaRPr altLang="zh-Hant" dirty="0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文字方塊 7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71500" y="2492375"/>
            <a:ext cx="8358188" cy="36933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1pPr>
            <a:lvl2pPr eaLnBrk="0" hangingPunct="0" indent="-285750" marL="742950"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2pPr>
            <a:lvl3pPr eaLnBrk="0" hangingPunct="0" indent="-228600" marL="1143000"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3pPr>
            <a:lvl4pPr eaLnBrk="0" hangingPunct="0" indent="-228600" marL="1600200"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4pPr>
            <a:lvl5pPr eaLnBrk="0" hangingPunct="0" indent="-228600" marL="2057400"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uFillTx/>
                <a:latin charset="0" typeface="Arial"/>
                <a:ea charset="-120" typeface="新細明體"/>
              </a:defRPr>
            </a:lvl9pPr>
          </a:lstStyle>
          <a:p>
            <a:pPr algn="ctr"/>
            <a:r>
              <a:rPr altLang="zh-Hant" dirty="0" lang="it-IT" smtClean="0">
                <a:uFillTx/>
              </a:rPr>
              <a:t>Instructor: Hui-Ru Iris Jiang</a:t>
            </a:r>
            <a:endParaRPr altLang="zh-Hant" b="1" dirty="0" lang="en-US" sz="400">
              <a:solidFill>
                <a:srgbClr val="000099"/>
              </a:solidFill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NTU_logo" id="11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013200" y="5486400"/>
            <a:ext cx="1016000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0" name="日期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6356350"/>
            <a:ext cx="1905000" cy="457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r>
              <a:rPr altLang="zh-Hant" dirty="0" lang="en-US" smtClean="0">
                <a:uFillTx/>
              </a:rPr>
              <a:t>GIEE, NTU</a:t>
            </a:r>
            <a:endParaRPr altLang="zh-Hant" dirty="0" lang="zh-Hant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zh-TW" dirty="0" lang="en-US" smtClean="0">
                <a:uFillTx/>
              </a:rPr>
              <a:t>Outline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內容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zh-TW" dirty="0" err="1" lang="en-US" smtClean="0">
                <a:uFillTx/>
              </a:rPr>
              <a:t>EDAunion</a:t>
            </a:r>
            <a:r>
              <a:rPr altLang="zh-TW" dirty="0" lang="en-US" smtClean="0">
                <a:uFillTx/>
              </a:rPr>
              <a:t> </a:t>
            </a:r>
            <a:r>
              <a:rPr altLang="zh-TW" dirty="0" lang="en-US" smtClean="0">
                <a:uFillTx/>
              </a:rPr>
              <a:t>Workstation</a:t>
            </a:r>
          </a:p>
          <a:p>
            <a:r>
              <a:rPr altLang="zh-TW" dirty="0" lang="en-US" smtClean="0">
                <a:uFillTx/>
              </a:rPr>
              <a:t>Bash commands</a:t>
            </a:r>
          </a:p>
          <a:p>
            <a:r>
              <a:rPr altLang="zh-TW" dirty="0" lang="en-US" smtClean="0">
                <a:uFillTx/>
              </a:rPr>
              <a:t>Compiler &amp; </a:t>
            </a:r>
            <a:r>
              <a:rPr altLang="zh-TW" dirty="0" err="1" lang="en-US" smtClean="0">
                <a:uFillTx/>
              </a:rPr>
              <a:t>Makefile</a:t>
            </a:r>
            <a:r>
              <a:rPr altLang="zh-TW" dirty="0" lang="en-US" smtClean="0">
                <a:uFillTx/>
              </a:rPr>
              <a:t> </a:t>
            </a:r>
            <a:endParaRPr altLang="zh-TW" dirty="0" lang="en-US" smtClean="0">
              <a:uFillTx/>
            </a:endParaRPr>
          </a:p>
          <a:p>
            <a:r>
              <a:rPr altLang="zh-TW" dirty="0" lang="en-US" smtClean="0">
                <a:uFillTx/>
              </a:rPr>
              <a:t>Vim</a:t>
            </a:r>
          </a:p>
          <a:p>
            <a:r>
              <a:rPr altLang="zh-TW" dirty="0" lang="en-US" smtClean="0">
                <a:uFillTx/>
              </a:rPr>
              <a:t>Online resources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日期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r>
              <a:rPr altLang="zh-Hant" lang="en-US" smtClean="0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投影片編號版面配置區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5A007831-3536-4435-90C1-461D060F6A03}" type="slidenum">
              <a:rPr altLang="en-US" lang="zh-Hant" smtClean="0">
                <a:uFillTx/>
              </a:rPr>
              <a:pPr>
                <a:defRPr>
                  <a:uFillTx/>
                </a:defRPr>
              </a:pPr>
              <a:t>2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zh-TW" dirty="0" err="1" lang="en-US" smtClean="0">
                <a:uFillTx/>
              </a:rPr>
              <a:t>EDAunion</a:t>
            </a:r>
            <a:r>
              <a:rPr altLang="zh-TW" dirty="0" lang="en-US" smtClean="0">
                <a:uFillTx/>
              </a:rPr>
              <a:t> Workstation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內容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zh-TW" dirty="0" lang="en-US" smtClean="0">
                <a:uFillTx/>
              </a:rPr>
              <a:t>Available server list:</a:t>
            </a:r>
          </a:p>
          <a:p>
            <a:pPr lvl="1"/>
            <a:r>
              <a:rPr altLang="zh-TW" dirty="0" lang="en-US">
                <a:uFillTx/>
                <a:hlinkClick r:id="rId2"/>
              </a:rPr>
              <a:t>http://</a:t>
            </a:r>
            <a:r>
              <a:rPr altLang="zh-TW" dirty="0" lang="en-US" smtClean="0">
                <a:uFillTx/>
                <a:hlinkClick r:id="rId2"/>
              </a:rPr>
              <a:t>edaunion.ee.ntu.edu.tw/ws_list.htm</a:t>
            </a:r>
            <a:endParaRPr altLang="zh-TW" dirty="0" lang="en-US" smtClean="0">
              <a:uFillTx/>
            </a:endParaRPr>
          </a:p>
          <a:p>
            <a:pPr lvl="1"/>
            <a:endParaRPr altLang="zh-TW" dirty="0" lang="en-US" smtClean="0">
              <a:uFillTx/>
            </a:endParaRPr>
          </a:p>
          <a:p>
            <a:r>
              <a:rPr altLang="zh-TW" dirty="0" lang="en-US" smtClean="0">
                <a:uFillTx/>
              </a:rPr>
              <a:t>Student account</a:t>
            </a:r>
          </a:p>
          <a:p>
            <a:pPr lvl="1"/>
            <a:r>
              <a:rPr altLang="zh-TW" dirty="0" lang="en-US" smtClean="0">
                <a:uFillTx/>
              </a:rPr>
              <a:t>alg17+&lt;number&gt;</a:t>
            </a:r>
          </a:p>
          <a:p>
            <a:pPr lvl="1"/>
            <a:r>
              <a:rPr altLang="zh-TW" dirty="0" lang="en-US" smtClean="0">
                <a:uFillTx/>
              </a:rPr>
              <a:t>Ex: alg17</a:t>
            </a:r>
            <a:r>
              <a:rPr altLang="zh-TW" dirty="0" lang="en-US" smtClean="0">
                <a:solidFill>
                  <a:srgbClr val="FF0000"/>
                </a:solidFill>
                <a:uFillTx/>
              </a:rPr>
              <a:t>80</a:t>
            </a:r>
          </a:p>
          <a:p>
            <a:pPr lvl="1"/>
            <a:endParaRPr altLang="zh-TW" dirty="0" lang="en-US">
              <a:uFillTx/>
            </a:endParaRPr>
          </a:p>
          <a:p>
            <a:r>
              <a:rPr altLang="zh-TW" dirty="0" lang="en-US" smtClean="0">
                <a:uFillTx/>
              </a:rPr>
              <a:t>Login command</a:t>
            </a:r>
          </a:p>
          <a:p>
            <a:pPr lvl="1"/>
            <a:r>
              <a:rPr altLang="zh-TW" dirty="0" err="1" lang="en-US" smtClean="0">
                <a:uFillTx/>
              </a:rPr>
              <a:t>ssh</a:t>
            </a:r>
            <a:r>
              <a:rPr altLang="zh-TW" dirty="0" lang="en-US" smtClean="0">
                <a:uFillTx/>
              </a:rPr>
              <a:t> &lt;account&gt;@edaunion.ee.ntu.edu.tw –p &lt;port number&gt;</a:t>
            </a:r>
          </a:p>
          <a:p>
            <a:pPr lvl="1"/>
            <a:r>
              <a:rPr altLang="zh-TW" dirty="0" lang="en-US" smtClean="0">
                <a:uFillTx/>
              </a:rPr>
              <a:t>Ex: </a:t>
            </a:r>
            <a:r>
              <a:rPr altLang="zh-TW" dirty="0" err="1" lang="en-US" smtClean="0">
                <a:uFillTx/>
              </a:rPr>
              <a:t>ssh</a:t>
            </a:r>
            <a:r>
              <a:rPr altLang="zh-TW" dirty="0" lang="en-US" smtClean="0">
                <a:uFillTx/>
              </a:rPr>
              <a:t> alg1780@edaunion.ee.ntu.edu.tw –p 40065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日期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r>
              <a:rPr altLang="zh-Hant" lang="en-US" smtClean="0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投影片編號版面配置區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5A007831-3536-4435-90C1-461D060F6A03}" type="slidenum">
              <a:rPr altLang="en-US" lang="zh-Hant" smtClean="0">
                <a:uFillTx/>
              </a:rPr>
              <a:pPr>
                <a:defRPr>
                  <a:uFillTx/>
                </a:defRPr>
              </a:pPr>
              <a:t>3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zh-TW" dirty="0" lang="en-US" smtClean="0">
                <a:uFillTx/>
              </a:rPr>
              <a:t>Terminal Consoles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內容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zh-TW" dirty="0" lang="en-US" smtClean="0">
                <a:uFillTx/>
              </a:rPr>
              <a:t>Windows</a:t>
            </a:r>
          </a:p>
          <a:p>
            <a:pPr lvl="1"/>
            <a:r>
              <a:rPr altLang="zh-TW" dirty="0" err="1" lang="en-US" smtClean="0">
                <a:uFillTx/>
              </a:rPr>
              <a:t>MobaXterm</a:t>
            </a:r>
            <a:r>
              <a:rPr altLang="zh-TW" dirty="0" lang="en-US">
                <a:uFillTx/>
              </a:rPr>
              <a:t>: </a:t>
            </a:r>
            <a:r>
              <a:rPr altLang="zh-TW" dirty="0" lang="en-US">
                <a:uFillTx/>
                <a:hlinkClick r:id="rId2"/>
              </a:rPr>
              <a:t>https://mobaxterm.mobatek.net</a:t>
            </a:r>
            <a:r>
              <a:rPr altLang="zh-TW" dirty="0" lang="en-US" smtClean="0">
                <a:uFillTx/>
                <a:hlinkClick r:id="rId2"/>
              </a:rPr>
              <a:t>/</a:t>
            </a:r>
            <a:endParaRPr altLang="zh-TW" dirty="0" lang="en-US" smtClean="0">
              <a:uFillTx/>
            </a:endParaRPr>
          </a:p>
          <a:p>
            <a:pPr lvl="1"/>
            <a:r>
              <a:rPr altLang="zh-TW" dirty="0" lang="en-US">
                <a:uFillTx/>
              </a:rPr>
              <a:t>Putty: </a:t>
            </a:r>
            <a:r>
              <a:rPr altLang="zh-TW" dirty="0" lang="en-US">
                <a:uFillTx/>
                <a:hlinkClick r:id="rId3"/>
              </a:rPr>
              <a:t>http://www.putty.org</a:t>
            </a:r>
            <a:r>
              <a:rPr altLang="zh-TW" dirty="0" lang="en-US" smtClean="0">
                <a:uFillTx/>
                <a:hlinkClick r:id="rId3"/>
              </a:rPr>
              <a:t>/</a:t>
            </a:r>
            <a:endParaRPr altLang="zh-TW" dirty="0" lang="en-US" smtClean="0">
              <a:uFillTx/>
            </a:endParaRPr>
          </a:p>
          <a:p>
            <a:pPr lvl="1"/>
            <a:r>
              <a:rPr altLang="zh-TW" dirty="0" err="1" lang="en-US" smtClean="0">
                <a:uFillTx/>
              </a:rPr>
              <a:t>Pietty</a:t>
            </a:r>
            <a:r>
              <a:rPr altLang="zh-TW" dirty="0" lang="en-US">
                <a:uFillTx/>
              </a:rPr>
              <a:t>: </a:t>
            </a:r>
            <a:r>
              <a:rPr altLang="zh-TW" dirty="0" lang="en-US">
                <a:uFillTx/>
                <a:hlinkClick r:id="rId4"/>
              </a:rPr>
              <a:t>https://</a:t>
            </a:r>
            <a:r>
              <a:rPr altLang="zh-TW" dirty="0" lang="en-US" smtClean="0">
                <a:uFillTx/>
                <a:hlinkClick r:id="rId4"/>
              </a:rPr>
              <a:t>sites.google.com/view/pietty-project</a:t>
            </a:r>
            <a:endParaRPr altLang="zh-TW" dirty="0" lang="en-US" smtClean="0">
              <a:uFillTx/>
            </a:endParaRPr>
          </a:p>
          <a:p>
            <a:pPr lvl="1"/>
            <a:endParaRPr altLang="zh-TW" dirty="0" lang="en-US">
              <a:uFillTx/>
            </a:endParaRPr>
          </a:p>
          <a:p>
            <a:r>
              <a:rPr altLang="zh-TW" dirty="0" lang="en-US" smtClean="0">
                <a:uFillTx/>
              </a:rPr>
              <a:t>Linux</a:t>
            </a:r>
          </a:p>
          <a:p>
            <a:pPr lvl="1"/>
            <a:r>
              <a:rPr altLang="zh-TW" dirty="0" lang="en-US" smtClean="0">
                <a:uFillTx/>
              </a:rPr>
              <a:t>Default terminal</a:t>
            </a:r>
          </a:p>
          <a:p>
            <a:pPr lvl="1"/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日期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r>
              <a:rPr altLang="zh-Hant" lang="en-US" smtClean="0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投影片編號版面配置區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5A007831-3536-4435-90C1-461D060F6A03}" type="slidenum">
              <a:rPr altLang="en-US" lang="zh-Hant" smtClean="0">
                <a:uFillTx/>
              </a:rPr>
              <a:pPr>
                <a:defRPr>
                  <a:uFillTx/>
                </a:defRPr>
              </a:pPr>
              <a:t>4</a:t>
            </a:fld>
            <a:endParaRPr altLang="zh-Hant"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6" name="圖片 5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726430" y="3068960"/>
            <a:ext cx="4807970" cy="2604526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zh-TW" dirty="0" lang="en-US" smtClean="0">
                <a:uFillTx/>
              </a:rPr>
              <a:t>Terminal Commands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內容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zh-TW" dirty="0" lang="en-US" smtClean="0">
                <a:uFillTx/>
              </a:rPr>
              <a:t>Commands you </a:t>
            </a:r>
            <a:r>
              <a:rPr altLang="zh-TW" b="1" dirty="0" lang="en-US" smtClean="0">
                <a:solidFill>
                  <a:srgbClr val="FF0000"/>
                </a:solidFill>
                <a:uFillTx/>
              </a:rPr>
              <a:t>MUST</a:t>
            </a:r>
            <a:r>
              <a:rPr altLang="zh-TW" dirty="0" lang="en-US" smtClean="0">
                <a:uFillTx/>
              </a:rPr>
              <a:t> know</a:t>
            </a:r>
          </a:p>
          <a:p>
            <a:pPr lvl="1"/>
            <a:r>
              <a:rPr>
                <a:uFillTx/>
              </a:rPr>
              <a:t/>
            </a:r>
            <a:r>
              <a:rPr>
                <a:uFillTx/>
              </a:rPr>
              <a:t>y</a:t>
            </a:r>
            <a:r>
              <a:rPr>
                <a:uFillTx/>
              </a:rPr>
              <a:t>p</a:t>
            </a:r>
            <a:r>
              <a:rPr>
                <a:uFillTx/>
              </a:rPr>
              <a:t>p</a:t>
            </a:r>
            <a:r>
              <a:rPr>
                <a:uFillTx/>
              </a:rPr>
              <a:t>a</a:t>
            </a:r>
            <a:r>
              <a:rPr>
                <a:uFillTx/>
              </a:rPr>
              <a:t>s</a:t>
            </a:r>
            <a:r>
              <a:rPr>
                <a:uFillTx/>
              </a:rPr>
              <a:t>s</a:t>
            </a:r>
            <a:r>
              <a:rPr>
                <a:uFillTx/>
              </a:rPr>
              <a:t>w</a:t>
            </a:r>
            <a:r>
              <a:rPr>
                <a:uFillTx/>
              </a:rPr>
              <a:t>d</a:t>
            </a:r>
            <a:r>
              <a:rPr>
                <a:uFillTx/>
              </a:rPr>
              <a:t/>
            </a:r>
            <a:r>
              <a:rPr>
                <a:uFillTx/>
              </a:rPr>
              <a:t/>
            </a:r>
          </a:p>
          <a:p>
            <a:pPr lvl="1"/>
            <a:r>
              <a:rPr altLang="zh-TW" dirty="0" lang="en-US" smtClean="0">
                <a:uFillTx/>
              </a:rPr>
              <a:t>ls</a:t>
            </a:r>
          </a:p>
          <a:p>
            <a:pPr lvl="1"/>
            <a:r>
              <a:rPr altLang="zh-TW" dirty="0" lang="en-US" smtClean="0">
                <a:uFillTx/>
              </a:rPr>
              <a:t>cd </a:t>
            </a:r>
          </a:p>
          <a:p>
            <a:pPr lvl="1"/>
            <a:r>
              <a:rPr altLang="zh-TW" dirty="0" err="1" lang="en-US" smtClean="0">
                <a:uFillTx/>
              </a:rPr>
              <a:t>mkdir</a:t>
            </a:r>
            <a:r>
              <a:rPr altLang="zh-TW" dirty="0" lang="en-US" smtClean="0">
                <a:uFillTx/>
              </a:rPr>
              <a:t> </a:t>
            </a:r>
          </a:p>
          <a:p>
            <a:pPr lvl="1"/>
            <a:r>
              <a:rPr altLang="zh-TW" dirty="0" err="1" lang="en-US" smtClean="0">
                <a:uFillTx/>
              </a:rPr>
              <a:t>rm</a:t>
            </a:r>
            <a:r>
              <a:rPr altLang="zh-TW" dirty="0" lang="en-US" smtClean="0">
                <a:uFillTx/>
              </a:rPr>
              <a:t> </a:t>
            </a:r>
          </a:p>
          <a:p>
            <a:pPr lvl="1"/>
            <a:r>
              <a:rPr altLang="zh-TW" dirty="0" lang="en-US" smtClean="0">
                <a:uFillTx/>
              </a:rPr>
              <a:t>mv </a:t>
            </a:r>
          </a:p>
          <a:p>
            <a:pPr lvl="1"/>
            <a:r>
              <a:rPr altLang="zh-TW" dirty="0" lang="en-US" smtClean="0">
                <a:uFillTx/>
              </a:rPr>
              <a:t>tar</a:t>
            </a:r>
          </a:p>
          <a:p>
            <a:pPr lvl="1"/>
            <a:r>
              <a:rPr altLang="zh-TW" dirty="0" lang="en-US" smtClean="0">
                <a:uFillTx/>
              </a:rPr>
              <a:t>…</a:t>
            </a:r>
            <a:endParaRPr altLang="zh-TW" dirty="0" lang="en-US">
              <a:uFillTx/>
            </a:endParaRPr>
          </a:p>
          <a:p>
            <a:pPr lvl="1"/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日期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r>
              <a:rPr altLang="zh-Hant" lang="en-US" smtClean="0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投影片編號版面配置區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5A007831-3536-4435-90C1-461D060F6A03}" type="slidenum">
              <a:rPr altLang="en-US" lang="zh-Hant" smtClean="0">
                <a:uFillTx/>
              </a:rPr>
              <a:pPr>
                <a:defRPr>
                  <a:uFillTx/>
                </a:defRPr>
              </a:pPr>
              <a:t>5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zh-TW" dirty="0" lang="en-US" smtClean="0">
                <a:uFillTx/>
              </a:rPr>
              <a:t>Compiler &amp; </a:t>
            </a:r>
            <a:r>
              <a:rPr altLang="zh-TW" dirty="0" err="1" lang="en-US" smtClean="0">
                <a:uFillTx/>
              </a:rPr>
              <a:t>Makefile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內容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zh-TW" dirty="0" lang="en-US" smtClean="0">
                <a:uFillTx/>
              </a:rPr>
              <a:t>Compiler</a:t>
            </a:r>
          </a:p>
          <a:p>
            <a:pPr lvl="1"/>
            <a:r>
              <a:rPr altLang="zh-TW" dirty="0" lang="en-US" smtClean="0">
                <a:uFillTx/>
              </a:rPr>
              <a:t>Compile your program using “commands” instead of “</a:t>
            </a:r>
            <a:r>
              <a:rPr altLang="zh-TW" dirty="0" err="1" lang="en-US" smtClean="0">
                <a:uFillTx/>
              </a:rPr>
              <a:t>buttoms</a:t>
            </a:r>
            <a:r>
              <a:rPr altLang="zh-TW" dirty="0" lang="en-US" smtClean="0">
                <a:uFillTx/>
              </a:rPr>
              <a:t>”</a:t>
            </a:r>
          </a:p>
          <a:p>
            <a:pPr lvl="1"/>
            <a:r>
              <a:rPr altLang="zh-TW" dirty="0" lang="en-US" smtClean="0">
                <a:uFillTx/>
              </a:rPr>
              <a:t>g++, clang, …</a:t>
            </a:r>
          </a:p>
          <a:p>
            <a:pPr lvl="1"/>
            <a:r>
              <a:rPr altLang="zh-TW" dirty="0" lang="en-US">
                <a:uFillTx/>
              </a:rPr>
              <a:t>C</a:t>
            </a:r>
            <a:r>
              <a:rPr altLang="zh-TW" dirty="0" lang="en-US" smtClean="0">
                <a:uFillTx/>
              </a:rPr>
              <a:t>ommand: g++ &lt;file name&gt; -o &lt;program name&gt;</a:t>
            </a:r>
          </a:p>
          <a:p>
            <a:pPr lvl="1"/>
            <a:r>
              <a:rPr altLang="zh-TW" dirty="0" lang="en-US" smtClean="0">
                <a:uFillTx/>
              </a:rPr>
              <a:t>Ex: g++ -O2 main.cpp –</a:t>
            </a:r>
            <a:r>
              <a:rPr altLang="zh-TW" dirty="0" err="1" lang="en-US" smtClean="0">
                <a:uFillTx/>
              </a:rPr>
              <a:t>std</a:t>
            </a:r>
            <a:r>
              <a:rPr altLang="zh-TW" dirty="0" lang="en-US" smtClean="0">
                <a:uFillTx/>
              </a:rPr>
              <a:t>=</a:t>
            </a:r>
            <a:r>
              <a:rPr altLang="zh-TW" dirty="0" err="1" lang="en-US" smtClean="0">
                <a:uFillTx/>
              </a:rPr>
              <a:t>c++</a:t>
            </a:r>
            <a:r>
              <a:rPr altLang="zh-TW" dirty="0" lang="en-US" smtClean="0">
                <a:uFillTx/>
              </a:rPr>
              <a:t>11 –o PA1</a:t>
            </a:r>
          </a:p>
          <a:p>
            <a:pPr lvl="1"/>
            <a:endParaRPr altLang="zh-TW" dirty="0" lang="en-US">
              <a:uFillTx/>
            </a:endParaRPr>
          </a:p>
          <a:p>
            <a:r>
              <a:rPr altLang="zh-TW" dirty="0" err="1" lang="en-US" smtClean="0">
                <a:uFillTx/>
              </a:rPr>
              <a:t>Makefile</a:t>
            </a:r>
            <a:endParaRPr altLang="zh-TW" dirty="0" lang="en-US" smtClean="0">
              <a:uFillTx/>
            </a:endParaRPr>
          </a:p>
          <a:p>
            <a:pPr lvl="1"/>
            <a:r>
              <a:rPr altLang="zh-TW" dirty="0" lang="en-US" smtClean="0">
                <a:uFillTx/>
              </a:rPr>
              <a:t>Fast compile script for large and complex software</a:t>
            </a:r>
          </a:p>
          <a:p>
            <a:pPr lvl="1"/>
            <a:r>
              <a:rPr altLang="zh-TW" dirty="0" lang="en-US" smtClean="0">
                <a:uFillTx/>
              </a:rPr>
              <a:t>Command: make, make clean, make debug (how?)</a:t>
            </a:r>
          </a:p>
          <a:p>
            <a:pPr lvl="1"/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日期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r>
              <a:rPr altLang="zh-Hant" lang="en-US" smtClean="0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投影片編號版面配置區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5A007831-3536-4435-90C1-461D060F6A03}" type="slidenum">
              <a:rPr altLang="en-US" lang="zh-Hant" smtClean="0">
                <a:uFillTx/>
              </a:rPr>
              <a:pPr>
                <a:defRPr>
                  <a:uFillTx/>
                </a:defRPr>
              </a:pPr>
              <a:t>6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zh-TW" dirty="0" lang="en-US" smtClean="0">
                <a:uFillTx/>
              </a:rPr>
              <a:t>Vim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內容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zh-TW" dirty="0" lang="en-US" smtClean="0">
                <a:uFillTx/>
              </a:rPr>
              <a:t>A very powerful &amp; elegant text editor on </a:t>
            </a:r>
            <a:r>
              <a:rPr altLang="zh-TW" dirty="0" lang="en-US">
                <a:uFillTx/>
              </a:rPr>
              <a:t>L</a:t>
            </a:r>
            <a:r>
              <a:rPr altLang="zh-TW" dirty="0" lang="en-US" smtClean="0">
                <a:uFillTx/>
              </a:rPr>
              <a:t>inux OS</a:t>
            </a:r>
          </a:p>
          <a:p>
            <a:r>
              <a:rPr altLang="zh-TW" dirty="0" lang="en-US" smtClean="0">
                <a:uFillTx/>
              </a:rPr>
              <a:t>Commands</a:t>
            </a:r>
          </a:p>
          <a:p>
            <a:pPr lvl="1"/>
            <a:r>
              <a:rPr altLang="zh-TW" dirty="0" lang="en-US" smtClean="0">
                <a:uFillTx/>
              </a:rPr>
              <a:t>Insertion mode, view mode, visual mode switching</a:t>
            </a:r>
          </a:p>
          <a:p>
            <a:pPr lvl="2"/>
            <a:r>
              <a:rPr altLang="zh-TW" dirty="0" lang="en-US">
                <a:uFillTx/>
              </a:rPr>
              <a:t>Esc, </a:t>
            </a:r>
            <a:r>
              <a:rPr altLang="zh-TW" dirty="0" err="1" lang="en-US">
                <a:uFillTx/>
              </a:rPr>
              <a:t>i</a:t>
            </a:r>
            <a:r>
              <a:rPr altLang="zh-TW" dirty="0" lang="en-US" smtClean="0">
                <a:uFillTx/>
              </a:rPr>
              <a:t>, v</a:t>
            </a:r>
          </a:p>
          <a:p>
            <a:pPr lvl="1"/>
            <a:r>
              <a:rPr altLang="zh-TW" dirty="0" lang="en-US" smtClean="0">
                <a:uFillTx/>
              </a:rPr>
              <a:t>Save &amp; Quit</a:t>
            </a:r>
          </a:p>
          <a:p>
            <a:pPr lvl="2"/>
            <a:r>
              <a:rPr altLang="zh-TW" dirty="0" lang="en-US" smtClean="0">
                <a:uFillTx/>
              </a:rPr>
              <a:t>:w, :q</a:t>
            </a:r>
          </a:p>
          <a:p>
            <a:pPr lvl="1"/>
            <a:r>
              <a:rPr altLang="zh-TW" dirty="0" lang="en-US" smtClean="0">
                <a:uFillTx/>
              </a:rPr>
              <a:t>Copy &amp; paste</a:t>
            </a:r>
          </a:p>
          <a:p>
            <a:pPr lvl="2"/>
            <a:r>
              <a:rPr altLang="zh-TW" dirty="0" err="1" lang="en-US" smtClean="0">
                <a:uFillTx/>
              </a:rPr>
              <a:t>yy</a:t>
            </a:r>
            <a:r>
              <a:rPr altLang="zh-TW" dirty="0" lang="en-US" smtClean="0">
                <a:uFillTx/>
              </a:rPr>
              <a:t>, p</a:t>
            </a:r>
          </a:p>
          <a:p>
            <a:pPr lvl="1"/>
            <a:r>
              <a:rPr altLang="zh-TW" dirty="0" lang="en-US" smtClean="0">
                <a:uFillTx/>
              </a:rPr>
              <a:t>Auto indent</a:t>
            </a:r>
          </a:p>
          <a:p>
            <a:pPr lvl="2"/>
            <a:r>
              <a:rPr altLang="zh-TW" dirty="0" lang="en-US" smtClean="0">
                <a:uFillTx/>
              </a:rPr>
              <a:t>???</a:t>
            </a:r>
          </a:p>
          <a:p>
            <a:pPr lvl="1"/>
            <a:r>
              <a:rPr altLang="zh-TW" dirty="0" lang="en-US" smtClean="0">
                <a:uFillTx/>
              </a:rPr>
              <a:t>Environment setting</a:t>
            </a:r>
          </a:p>
          <a:p>
            <a:pPr lvl="2"/>
            <a:r>
              <a:rPr altLang="zh-TW" dirty="0" lang="en-US" smtClean="0">
                <a:uFillTx/>
              </a:rPr>
              <a:t>.</a:t>
            </a:r>
            <a:r>
              <a:rPr altLang="zh-TW" dirty="0" err="1" lang="en-US" smtClean="0">
                <a:uFillTx/>
              </a:rPr>
              <a:t>vimrc</a:t>
            </a:r>
            <a:endParaRPr altLang="zh-TW" dirty="0" lang="en-US" smtClean="0">
              <a:uFillTx/>
            </a:endParaRPr>
          </a:p>
          <a:p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日期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r>
              <a:rPr altLang="zh-Hant" lang="en-US" smtClean="0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投影片編號版面配置區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5A007831-3536-4435-90C1-461D060F6A03}" type="slidenum">
              <a:rPr altLang="en-US" lang="zh-Hant" smtClean="0">
                <a:uFillTx/>
              </a:rPr>
              <a:pPr>
                <a:defRPr>
                  <a:uFillTx/>
                </a:defRPr>
              </a:pPr>
              <a:t>7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標題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zh-TW" dirty="0" lang="en-US" smtClean="0">
                <a:uFillTx/>
              </a:rPr>
              <a:t>Online Resources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內容版面配置區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altLang="zh-TW" dirty="0" lang="en-US" smtClean="0">
                <a:uFillTx/>
              </a:rPr>
              <a:t>Command line</a:t>
            </a:r>
          </a:p>
          <a:p>
            <a:pPr lvl="1"/>
            <a:r>
              <a:rPr altLang="zh-TW" dirty="0" lang="en-US" smtClean="0">
                <a:uFillTx/>
              </a:rPr>
              <a:t>Basic</a:t>
            </a:r>
          </a:p>
          <a:p>
            <a:pPr lvl="2"/>
            <a:r>
              <a:rPr altLang="zh-TW" dirty="0" lang="en-US" smtClean="0">
                <a:uFillTx/>
                <a:hlinkClick r:id="rId2"/>
              </a:rPr>
              <a:t>http</a:t>
            </a:r>
            <a:r>
              <a:rPr altLang="zh-TW" dirty="0" lang="en-US">
                <a:uFillTx/>
                <a:hlinkClick r:id="rId2"/>
              </a:rPr>
              <a:t>://linux.vbird.org/linux_basic</a:t>
            </a:r>
            <a:r>
              <a:rPr altLang="zh-TW" dirty="0" lang="en-US" smtClean="0">
                <a:uFillTx/>
                <a:hlinkClick r:id="rId2"/>
              </a:rPr>
              <a:t>/</a:t>
            </a:r>
            <a:endParaRPr altLang="zh-TW" dirty="0" lang="en-US" smtClean="0">
              <a:uFillTx/>
              <a:hlinkClick r:id="rId3"/>
            </a:endParaRPr>
          </a:p>
          <a:p>
            <a:pPr lvl="1"/>
            <a:r>
              <a:rPr altLang="zh-TW" dirty="0" lang="en-US" smtClean="0">
                <a:uFillTx/>
              </a:rPr>
              <a:t>Compress file</a:t>
            </a:r>
          </a:p>
          <a:p>
            <a:pPr lvl="2"/>
            <a:r>
              <a:rPr altLang="zh-TW" dirty="0" lang="en-US" smtClean="0">
                <a:uFillTx/>
                <a:hlinkClick r:id="rId3"/>
              </a:rPr>
              <a:t>http</a:t>
            </a:r>
            <a:r>
              <a:rPr altLang="zh-TW" dirty="0" lang="en-US">
                <a:uFillTx/>
                <a:hlinkClick r:id="rId3"/>
              </a:rPr>
              <a:t>://</a:t>
            </a:r>
            <a:r>
              <a:rPr altLang="zh-TW" dirty="0" lang="en-US" smtClean="0">
                <a:uFillTx/>
                <a:hlinkClick r:id="rId3"/>
              </a:rPr>
              <a:t>note.drx.tw/2008/04/command.html</a:t>
            </a:r>
            <a:endParaRPr altLang="zh-TW" dirty="0" lang="en-US" smtClean="0">
              <a:uFillTx/>
            </a:endParaRPr>
          </a:p>
          <a:p>
            <a:pPr lvl="1"/>
            <a:r>
              <a:rPr altLang="zh-TW" dirty="0" lang="en-US" smtClean="0">
                <a:uFillTx/>
              </a:rPr>
              <a:t>Compiler &amp; </a:t>
            </a:r>
            <a:r>
              <a:rPr altLang="zh-TW" dirty="0" err="1" lang="en-US" smtClean="0">
                <a:uFillTx/>
              </a:rPr>
              <a:t>Makefile</a:t>
            </a:r>
            <a:endParaRPr altLang="zh-TW" dirty="0" lang="en-US" smtClean="0">
              <a:uFillTx/>
            </a:endParaRPr>
          </a:p>
          <a:p>
            <a:pPr lvl="2"/>
            <a:r>
              <a:rPr altLang="zh-TW" dirty="0" lang="en-US" smtClean="0">
                <a:uFillTx/>
                <a:hlinkClick r:id="rId4"/>
              </a:rPr>
              <a:t>http</a:t>
            </a:r>
            <a:r>
              <a:rPr altLang="zh-TW" dirty="0" lang="en-US">
                <a:uFillTx/>
                <a:hlinkClick r:id="rId4"/>
              </a:rPr>
              <a:t>://</a:t>
            </a:r>
            <a:r>
              <a:rPr altLang="zh-TW" dirty="0" lang="en-US" smtClean="0">
                <a:uFillTx/>
                <a:hlinkClick r:id="rId4"/>
              </a:rPr>
              <a:t>beyond-firmware.blogspot.tw/2014/12/c-compiler-g.html</a:t>
            </a:r>
            <a:endParaRPr altLang="zh-TW" dirty="0" lang="en-US" smtClean="0">
              <a:uFillTx/>
            </a:endParaRPr>
          </a:p>
          <a:p>
            <a:pPr lvl="2"/>
            <a:r>
              <a:rPr altLang="zh-TW" dirty="0" lang="en-US">
                <a:uFillTx/>
                <a:hlinkClick r:id="rId5"/>
              </a:rPr>
              <a:t>http://</a:t>
            </a:r>
            <a:r>
              <a:rPr altLang="zh-TW" dirty="0" lang="en-US" smtClean="0">
                <a:uFillTx/>
                <a:hlinkClick r:id="rId5"/>
              </a:rPr>
              <a:t>www.laird.tw/2015/04/linux-c-ubuntu-c.html</a:t>
            </a:r>
            <a:endParaRPr altLang="zh-TW" dirty="0" lang="en-US" smtClean="0">
              <a:uFillTx/>
            </a:endParaRPr>
          </a:p>
          <a:p>
            <a:pPr lvl="2"/>
            <a:r>
              <a:rPr altLang="zh-TW" dirty="0" lang="en-US">
                <a:uFillTx/>
                <a:hlinkClick r:id="rId6"/>
              </a:rPr>
              <a:t>https://</a:t>
            </a:r>
            <a:r>
              <a:rPr altLang="zh-TW" dirty="0" lang="en-US" smtClean="0">
                <a:uFillTx/>
                <a:hlinkClick r:id="rId6"/>
              </a:rPr>
              <a:t>dywang.csie.cyut.edu.tw/dywang/linuxProgram/node58.html</a:t>
            </a:r>
            <a:endParaRPr altLang="zh-TW" dirty="0" lang="en-US" smtClean="0">
              <a:uFillTx/>
            </a:endParaRPr>
          </a:p>
          <a:p>
            <a:pPr lvl="2"/>
            <a:r>
              <a:rPr altLang="zh-TW" dirty="0" lang="en-US">
                <a:uFillTx/>
                <a:hlinkClick r:id="rId7"/>
              </a:rPr>
              <a:t>http://www.csie.nuk.edu.tw/~</a:t>
            </a:r>
            <a:r>
              <a:rPr altLang="zh-TW" dirty="0" lang="en-US" smtClean="0">
                <a:uFillTx/>
                <a:hlinkClick r:id="rId7"/>
              </a:rPr>
              <a:t>kcf/course/97_Spring/Embedded%20System/8-Makefile.pdf</a:t>
            </a:r>
            <a:endParaRPr altLang="zh-TW" dirty="0" lang="en-US" smtClean="0">
              <a:uFillTx/>
            </a:endParaRPr>
          </a:p>
          <a:p>
            <a:pPr lvl="1"/>
            <a:r>
              <a:rPr altLang="zh-TW" dirty="0" lang="en-US" smtClean="0">
                <a:uFillTx/>
              </a:rPr>
              <a:t>Vim:</a:t>
            </a:r>
          </a:p>
          <a:p>
            <a:pPr lvl="2"/>
            <a:r>
              <a:rPr altLang="zh-TW" dirty="0" lang="en-US">
                <a:uFillTx/>
                <a:hlinkClick r:id="rId8"/>
              </a:rPr>
              <a:t>http://</a:t>
            </a:r>
            <a:r>
              <a:rPr altLang="zh-TW" dirty="0" lang="en-US" smtClean="0">
                <a:uFillTx/>
                <a:hlinkClick r:id="rId8"/>
              </a:rPr>
              <a:t>linux.vbird.org/linux_basic/0310vi.php</a:t>
            </a:r>
            <a:endParaRPr altLang="zh-TW" dirty="0" lang="en-US" smtClean="0">
              <a:uFillTx/>
            </a:endParaRPr>
          </a:p>
          <a:p>
            <a:r>
              <a:rPr altLang="zh-TW" dirty="0" lang="en-US" smtClean="0">
                <a:uFillTx/>
              </a:rPr>
              <a:t>Reference book</a:t>
            </a:r>
          </a:p>
          <a:p>
            <a:pPr lvl="1"/>
            <a:r>
              <a:rPr altLang="zh-TW" dirty="0" lang="en-US" smtClean="0">
                <a:uFillTx/>
              </a:rPr>
              <a:t>C++ Primer, C++ Primer Plus, … </a:t>
            </a:r>
          </a:p>
          <a:p>
            <a:pPr lvl="1"/>
            <a:endParaRPr altLang="zh-TW" dirty="0" lang="en-US" smtClean="0">
              <a:uFillTx/>
            </a:endParaRPr>
          </a:p>
          <a:p>
            <a:pPr lvl="1"/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日期版面配置區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r>
              <a:rPr altLang="zh-Hant" lang="en-US" smtClean="0">
                <a:uFillTx/>
              </a:rPr>
              <a:t>GIEE, NTU</a:t>
            </a:r>
            <a:endParaRPr altLang="zh-Hant" lang="zh-Hant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投影片編號版面配置區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5A007831-3536-4435-90C1-461D060F6A03}" type="slidenum">
              <a:rPr altLang="en-US" lang="zh-Hant" smtClean="0">
                <a:uFillTx/>
              </a:rPr>
              <a:pPr>
                <a:defRPr>
                  <a:uFillTx/>
                </a:defRPr>
              </a:pPr>
              <a:t>8</a:t>
            </a:fld>
            <a:endParaRPr altLang="zh-Hant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miter lim="800000"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none">
        <a:prstTxWarp prst="textNoShape">
          <a:avLst/>
        </a:prstTxWarp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b="0" baseline="0" cap="none" i="0" kumimoji="1" lang="en-US" normalizeH="0" smtClean="0" strike="noStrike" sz="2400" u="none">
            <a:ln>
              <a:noFill/>
            </a:ln>
            <a:solidFill>
              <a:schemeClr val="tx1"/>
            </a:solidFill>
            <a:effectLst/>
            <a:uFillTx/>
            <a:latin charset="0" pitchFamily="34" typeface="Tahoma"/>
            <a:ea charset="-120" pitchFamily="18" typeface="新細明體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miter lim="800000"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none">
        <a:prstTxWarp prst="textNoShape">
          <a:avLst/>
        </a:prstTxWarp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b="0" baseline="0" cap="none" i="0" kumimoji="1" lang="en-US" normalizeH="0" smtClean="0" strike="noStrike" sz="2400" u="none">
            <a:ln>
              <a:noFill/>
            </a:ln>
            <a:solidFill>
              <a:schemeClr val="tx1"/>
            </a:solidFill>
            <a:effectLst/>
            <a:uFillTx/>
            <a:latin charset="0" pitchFamily="34" typeface="Tahoma"/>
            <a:ea charset="-120" pitchFamily="18" typeface="新細明體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rtlCol="0" wrap="square">
        <a:spAutoFit/>
      </a:bodyPr>
      <a:lstStyle>
        <a:defPPr>
          <a:defRPr dirty="0" smtClean="0">
            <a:uFillTx/>
            <a:latin typeface="+mn-lt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3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19632</TotalTime>
  <Words>315</Words>
  <Application>Microsoft Office PowerPoint</Application>
  <PresentationFormat>如螢幕大小 (4:3)</PresentationFormat>
  <Paragraphs>98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標楷體</vt:lpstr>
      <vt:lpstr>Arial</vt:lpstr>
      <vt:lpstr>Symbol</vt:lpstr>
      <vt:lpstr>Tahoma</vt:lpstr>
      <vt:lpstr>Wingdings</vt:lpstr>
      <vt:lpstr>Blends</vt:lpstr>
      <vt:lpstr>1_Blends</vt:lpstr>
      <vt:lpstr>Workstation Tutorial</vt:lpstr>
      <vt:lpstr>Outline</vt:lpstr>
      <vt:lpstr>EDAunion Workstation</vt:lpstr>
      <vt:lpstr>Terminal Consoles</vt:lpstr>
      <vt:lpstr>Terminal Commands</vt:lpstr>
      <vt:lpstr>Compiler &amp; Makefile</vt:lpstr>
      <vt:lpstr>Vim</vt:lpstr>
      <vt:lpstr>Online Resources</vt:lpstr>
    </vt:vector>
  </TitlesOfParts>
  <Company>NTUEE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Pang-Yen Chou</dc:creator>
  <cp:lastModifiedBy>呂祐昇</cp:lastModifiedBy>
  <cp:revision>1056</cp:revision>
  <cp:lastPrinted>2013-02-20T05:37:24Z</cp:lastPrinted>
  <dcterms:created xsi:type="dcterms:W3CDTF">2010-05-04T15:31:14Z</dcterms:created>
  <dcterms:modified xsi:type="dcterms:W3CDTF">2017-10-25T15:56:45Z</dcterms:modified>
</cp:coreProperties>
</file>