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86AD-FE47-4689-B4FC-D564FF5F0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CC661-6635-4A5A-A9F4-F8726B12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E24A-3453-4C50-A3FD-7E7A5513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C81D-FA3C-46D4-8852-4FFC1970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66A1-E210-4154-B19B-5A197125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0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6B40-9EF8-4430-B228-ABC9EE86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5C589-639A-4993-B0E4-D882E100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8F59-D928-4B30-A55D-9BD5EA00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4C97-560B-42EB-9AD4-B2EE5531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879D-EAAD-4E7D-A45D-394E226D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53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BA6A3-93AB-4670-B32A-53DA2E38B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98-FD41-4963-A065-70165661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A6B4-FFA3-4022-850A-9184BB96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7DD8-9A6D-4F32-9200-F805582C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8BF9-B078-47FA-BF88-A40BC3CD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98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FE4B-BD29-44DB-8BCD-647C48DE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90CB-E962-4542-9C86-C2FEA2FB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C967-3B1D-4E34-9690-FC8524A2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62B5-D3CA-4756-9C7F-D847D452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3365-91E7-4DB6-AE2C-DBBFF440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189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32B9-DD72-4BE4-AFEC-80654931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91B47-A7F6-498C-BB2C-656779C6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5008-55CD-4447-8AB1-568A0003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E62D-CE25-425E-A8ED-FBC8B8D6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55D6-A27B-42DA-B517-D9E5A9C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7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865F-8243-4FA3-B204-C108315B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9A83-FEC1-46B7-B466-8188877B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7C73-52A8-42EA-8FE7-A690CA46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B9965-1EE8-4CD4-B877-4A02CF3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B2190-7E67-4A4E-93E8-30D5CAA3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CAD2-A6F1-4A07-A380-61BC58D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2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B259-8C19-4418-ABDA-C5092A15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24EFE-21AD-4585-9AA7-B31F9E6B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54223-7F9E-40B7-BF20-529B78B0D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FD0CD-ECC7-48B3-8B0D-FFB3DEA8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3417A-CB79-44D2-AD9B-1EC747908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1C05-1045-4AC8-B6BB-874CB903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C7023-1758-4A6D-AC05-7D1C41D4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34E07-5DFD-4573-9149-D2145962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4532-86F6-4998-BCB3-B70BCB52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5DA7A-1090-4ABA-9F6D-F5704382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AB7F4-4EDD-46A3-BEDE-06718500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12F12-62B3-4545-AB7C-10957EB9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2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62063-317A-4263-A740-859E3D59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F1033-B66B-4755-B522-C7149E2C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DD0A-BB0B-463A-BE95-52AA6CD0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644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E3D4-621F-4E86-8EC1-33B54E48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4C40-4BBC-48F6-BE67-DC370B7F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4D0C-E115-4953-A96C-050AFB97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945A-81D0-40A5-A7D0-264B0D1F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97350-17F2-4E67-A47E-2AF6F883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E26B4-33A1-4E29-A0F1-00E36658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123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B934-369A-469D-9463-56927556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24624-134C-47E2-8269-FEEA796E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8B03-F47D-4F2D-A34E-AD872F115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CC90-4461-438A-BE6F-89E7A47B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F08C2-7C74-41D3-A564-2D9A29C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1D41-361B-43E9-995F-75EB5AE5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08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D0065-565A-4892-8EA6-B877BF10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F068-ED7B-4F8F-AECA-1B53E597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82EA-2B84-4AB8-8B1A-DDFDDB85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E05D-B809-4360-8B5F-4A3AC30EFC3A}" type="datetimeFigureOut">
              <a:rPr lang="en-ID" smtClean="0"/>
              <a:t>08/07/2020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EF2D-2801-4C92-972C-900CE7DF0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792F-FCD8-461B-BEE9-F65128FEB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2838-3869-449E-BB06-0E0DAE0C06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600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500223"/>
            <a:ext cx="10266218" cy="710448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Product Sans" panose="020B0403030502040203" pitchFamily="34" charset="0"/>
              </a:rPr>
              <a:t>Rancangan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Sistem</a:t>
            </a:r>
            <a:br>
              <a:rPr lang="en-US" sz="3200" b="1" dirty="0">
                <a:latin typeface="Product Sans" panose="020B0403030502040203" pitchFamily="34" charset="0"/>
              </a:rPr>
            </a:br>
            <a:r>
              <a:rPr lang="en-US" sz="3200" b="1" dirty="0">
                <a:latin typeface="Product Sans" panose="020B0403030502040203" pitchFamily="34" charset="0"/>
              </a:rPr>
              <a:t>Data Gudang </a:t>
            </a:r>
            <a:r>
              <a:rPr lang="en-US" sz="3200" b="1" dirty="0" err="1">
                <a:latin typeface="Product Sans" panose="020B0403030502040203" pitchFamily="34" charset="0"/>
              </a:rPr>
              <a:t>Peralatan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Komputer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6" y="1773238"/>
            <a:ext cx="9144000" cy="1655762"/>
          </a:xfrm>
        </p:spPr>
        <p:txBody>
          <a:bodyPr/>
          <a:lstStyle/>
          <a:p>
            <a:pPr algn="just"/>
            <a:r>
              <a:rPr lang="en-US" dirty="0" err="1">
                <a:latin typeface="Product Sans" panose="020B0403030502040203" pitchFamily="34" charset="0"/>
              </a:rPr>
              <a:t>Rancangan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Sistem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ini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merupakan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sebuah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sistem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informasi</a:t>
            </a:r>
            <a:r>
              <a:rPr lang="en-US" dirty="0">
                <a:latin typeface="Product Sans" panose="020B0403030502040203" pitchFamily="34" charset="0"/>
              </a:rPr>
              <a:t> yang </a:t>
            </a:r>
            <a:r>
              <a:rPr lang="en-US" dirty="0" err="1">
                <a:latin typeface="Product Sans" panose="020B0403030502040203" pitchFamily="34" charset="0"/>
              </a:rPr>
              <a:t>dimana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memuat</a:t>
            </a:r>
            <a:r>
              <a:rPr lang="en-US" dirty="0">
                <a:latin typeface="Product Sans" panose="020B0403030502040203" pitchFamily="34" charset="0"/>
              </a:rPr>
              <a:t> data – data </a:t>
            </a:r>
            <a:r>
              <a:rPr lang="en-US" dirty="0" err="1">
                <a:latin typeface="Product Sans" panose="020B0403030502040203" pitchFamily="34" charset="0"/>
              </a:rPr>
              <a:t>dari</a:t>
            </a:r>
            <a:r>
              <a:rPr lang="en-US" dirty="0">
                <a:latin typeface="Product Sans" panose="020B0403030502040203" pitchFamily="34" charset="0"/>
              </a:rPr>
              <a:t> Gudang </a:t>
            </a:r>
            <a:r>
              <a:rPr lang="en-US" dirty="0" err="1">
                <a:latin typeface="Product Sans" panose="020B0403030502040203" pitchFamily="34" charset="0"/>
              </a:rPr>
              <a:t>sebuah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toko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komputer</a:t>
            </a:r>
            <a:r>
              <a:rPr lang="en-US" dirty="0">
                <a:latin typeface="Product Sans" panose="020B0403030502040203" pitchFamily="34" charset="0"/>
              </a:rPr>
              <a:t> yang </a:t>
            </a:r>
            <a:r>
              <a:rPr lang="en-US" dirty="0" err="1">
                <a:latin typeface="Product Sans" panose="020B0403030502040203" pitchFamily="34" charset="0"/>
              </a:rPr>
              <a:t>menggunakan</a:t>
            </a:r>
            <a:r>
              <a:rPr lang="en-US" dirty="0">
                <a:latin typeface="Product Sans" panose="020B0403030502040203" pitchFamily="34" charset="0"/>
              </a:rPr>
              <a:t> Basis Data Redis </a:t>
            </a:r>
            <a:r>
              <a:rPr lang="en-US" dirty="0" err="1">
                <a:latin typeface="Product Sans" panose="020B0403030502040203" pitchFamily="34" charset="0"/>
              </a:rPr>
              <a:t>untuk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melakukan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Chaceing</a:t>
            </a:r>
            <a:endParaRPr lang="en-ID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9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1194335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Kenapa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Tidak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Menggunakan</a:t>
            </a:r>
            <a:r>
              <a:rPr lang="en-US" sz="3200" b="1" dirty="0">
                <a:latin typeface="Product Sans" panose="020B0403030502040203" pitchFamily="34" charset="0"/>
              </a:rPr>
              <a:t> Redis </a:t>
            </a:r>
            <a:r>
              <a:rPr lang="en-US" sz="3200" b="1" dirty="0" err="1">
                <a:latin typeface="Product Sans" panose="020B0403030502040203" pitchFamily="34" charset="0"/>
              </a:rPr>
              <a:t>Sebagai</a:t>
            </a:r>
            <a:r>
              <a:rPr lang="en-US" sz="3200" b="1" dirty="0">
                <a:latin typeface="Product Sans" panose="020B0403030502040203" pitchFamily="34" charset="0"/>
              </a:rPr>
              <a:t> database Utama ?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891" y="2519889"/>
            <a:ext cx="9144000" cy="1655762"/>
          </a:xfrm>
        </p:spPr>
        <p:txBody>
          <a:bodyPr/>
          <a:lstStyle/>
          <a:p>
            <a:pPr algn="just"/>
            <a:r>
              <a:rPr lang="en-US" dirty="0">
                <a:latin typeface="Product Sans" panose="020B0403030502040203" pitchFamily="34" charset="0"/>
              </a:rPr>
              <a:t>Redis </a:t>
            </a:r>
            <a:r>
              <a:rPr lang="en-US" dirty="0" err="1">
                <a:latin typeface="Product Sans" panose="020B0403030502040203" pitchFamily="34" charset="0"/>
              </a:rPr>
              <a:t>adalah</a:t>
            </a:r>
            <a:r>
              <a:rPr lang="en-US" dirty="0">
                <a:latin typeface="Product Sans" panose="020B0403030502040203" pitchFamily="34" charset="0"/>
              </a:rPr>
              <a:t> basis data NoSQL </a:t>
            </a:r>
            <a:r>
              <a:rPr lang="en-US" dirty="0" err="1">
                <a:latin typeface="Product Sans" panose="020B0403030502040203" pitchFamily="34" charset="0"/>
              </a:rPr>
              <a:t>dengan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jenis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chache</a:t>
            </a:r>
            <a:r>
              <a:rPr lang="en-US" dirty="0">
                <a:latin typeface="Product Sans" panose="020B0403030502040203" pitchFamily="34" charset="0"/>
              </a:rPr>
              <a:t>, yang </a:t>
            </a:r>
            <a:r>
              <a:rPr lang="en-US" dirty="0" err="1">
                <a:latin typeface="Product Sans" panose="020B0403030502040203" pitchFamily="34" charset="0"/>
              </a:rPr>
              <a:t>dimana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dalam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penggunaannya</a:t>
            </a:r>
            <a:r>
              <a:rPr lang="en-US" dirty="0">
                <a:latin typeface="Product Sans" panose="020B0403030502040203" pitchFamily="34" charset="0"/>
              </a:rPr>
              <a:t> Redis </a:t>
            </a:r>
            <a:r>
              <a:rPr lang="en-US" dirty="0" err="1">
                <a:latin typeface="Product Sans" panose="020B0403030502040203" pitchFamily="34" charset="0"/>
              </a:rPr>
              <a:t>menggunakan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sistem</a:t>
            </a:r>
            <a:r>
              <a:rPr lang="en-US" dirty="0">
                <a:latin typeface="Product Sans" panose="020B0403030502040203" pitchFamily="34" charset="0"/>
              </a:rPr>
              <a:t> Memory RAM yang </a:t>
            </a:r>
            <a:r>
              <a:rPr lang="en-US" dirty="0" err="1">
                <a:latin typeface="Product Sans" panose="020B0403030502040203" pitchFamily="34" charset="0"/>
              </a:rPr>
              <a:t>dapat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hilang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ketika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tidak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ada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aliran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daya</a:t>
            </a:r>
            <a:r>
              <a:rPr lang="en-US" dirty="0">
                <a:latin typeface="Product Sans" panose="020B0403030502040203" pitchFamily="34" charset="0"/>
              </a:rPr>
              <a:t> yang </a:t>
            </a:r>
            <a:r>
              <a:rPr lang="en-US" dirty="0" err="1">
                <a:latin typeface="Product Sans" panose="020B0403030502040203" pitchFamily="34" charset="0"/>
              </a:rPr>
              <a:t>ada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melalui</a:t>
            </a:r>
            <a:r>
              <a:rPr lang="en-US" dirty="0">
                <a:latin typeface="Product Sans" panose="020B0403030502040203" pitchFamily="34" charset="0"/>
              </a:rPr>
              <a:t> memory RAM</a:t>
            </a:r>
          </a:p>
        </p:txBody>
      </p:sp>
    </p:spTree>
    <p:extLst>
      <p:ext uri="{BB962C8B-B14F-4D97-AF65-F5344CB8AC3E}">
        <p14:creationId xmlns:p14="http://schemas.microsoft.com/office/powerpoint/2010/main" val="359386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1194335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Kelebihan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Menggunakan</a:t>
            </a:r>
            <a:r>
              <a:rPr lang="en-US" sz="3200" b="1" dirty="0">
                <a:latin typeface="Product Sans" panose="020B0403030502040203" pitchFamily="34" charset="0"/>
              </a:rPr>
              <a:t> Redis </a:t>
            </a:r>
            <a:r>
              <a:rPr lang="en-US" sz="3200" b="1" dirty="0" err="1">
                <a:latin typeface="Product Sans" panose="020B0403030502040203" pitchFamily="34" charset="0"/>
              </a:rPr>
              <a:t>chache</a:t>
            </a:r>
            <a:r>
              <a:rPr lang="en-US" sz="3200" b="1" dirty="0">
                <a:latin typeface="Product Sans" panose="020B0403030502040203" pitchFamily="34" charset="0"/>
              </a:rPr>
              <a:t> database </a:t>
            </a:r>
            <a:r>
              <a:rPr lang="en-US" sz="3200" b="1" dirty="0" err="1">
                <a:latin typeface="Product Sans" panose="020B0403030502040203" pitchFamily="34" charset="0"/>
              </a:rPr>
              <a:t>dibandingkan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hanya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menggunakan</a:t>
            </a:r>
            <a:r>
              <a:rPr lang="en-US" sz="3200" b="1" dirty="0">
                <a:latin typeface="Product Sans" panose="020B0403030502040203" pitchFamily="34" charset="0"/>
              </a:rPr>
              <a:t> SQL </a:t>
            </a:r>
            <a:r>
              <a:rPr lang="en-US" sz="3200" b="1" dirty="0" err="1">
                <a:latin typeface="Product Sans" panose="020B0403030502040203" pitchFamily="34" charset="0"/>
              </a:rPr>
              <a:t>saja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890" y="2519888"/>
            <a:ext cx="10266217" cy="198353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Product Sans" panose="020B0403030502040203" pitchFamily="34" charset="0"/>
              </a:rPr>
              <a:t>Karena Redis </a:t>
            </a:r>
            <a:r>
              <a:rPr lang="en-US" dirty="0" err="1">
                <a:latin typeface="Product Sans" panose="020B0403030502040203" pitchFamily="34" charset="0"/>
              </a:rPr>
              <a:t>merupakan</a:t>
            </a:r>
            <a:r>
              <a:rPr lang="en-US" dirty="0">
                <a:latin typeface="Product Sans" panose="020B0403030502040203" pitchFamily="34" charset="0"/>
              </a:rPr>
              <a:t> database </a:t>
            </a:r>
            <a:r>
              <a:rPr lang="en-US" dirty="0" err="1">
                <a:latin typeface="Product Sans" panose="020B0403030502040203" pitchFamily="34" charset="0"/>
              </a:rPr>
              <a:t>Chache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maka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disini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kita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tetap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menggunakan</a:t>
            </a:r>
            <a:r>
              <a:rPr lang="en-US" dirty="0">
                <a:latin typeface="Product Sans" panose="020B0403030502040203" pitchFamily="34" charset="0"/>
              </a:rPr>
              <a:t> SQL </a:t>
            </a:r>
            <a:r>
              <a:rPr lang="en-US" dirty="0" err="1">
                <a:latin typeface="Product Sans" panose="020B0403030502040203" pitchFamily="34" charset="0"/>
              </a:rPr>
              <a:t>biasa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untuk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menyimpan</a:t>
            </a:r>
            <a:r>
              <a:rPr lang="en-US" dirty="0">
                <a:latin typeface="Product Sans" panose="020B0403030502040203" pitchFamily="34" charset="0"/>
              </a:rPr>
              <a:t> data </a:t>
            </a:r>
            <a:r>
              <a:rPr lang="en-US" dirty="0" err="1">
                <a:latin typeface="Product Sans" panose="020B0403030502040203" pitchFamily="34" charset="0"/>
              </a:rPr>
              <a:t>untuk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menjaga</a:t>
            </a:r>
            <a:r>
              <a:rPr lang="en-US" dirty="0">
                <a:latin typeface="Product Sans" panose="020B0403030502040203" pitchFamily="34" charset="0"/>
              </a:rPr>
              <a:t> data </a:t>
            </a:r>
            <a:r>
              <a:rPr lang="en-US" dirty="0" err="1">
                <a:latin typeface="Product Sans" panose="020B0403030502040203" pitchFamily="34" charset="0"/>
              </a:rPr>
              <a:t>tetap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ada</a:t>
            </a:r>
            <a:r>
              <a:rPr lang="en-US" dirty="0">
                <a:latin typeface="Product Sans" panose="020B0403030502040203" pitchFamily="34" charset="0"/>
              </a:rPr>
              <a:t> di </a:t>
            </a:r>
            <a:r>
              <a:rPr lang="en-US" dirty="0" err="1">
                <a:latin typeface="Product Sans" panose="020B0403030502040203" pitchFamily="34" charset="0"/>
              </a:rPr>
              <a:t>sistem</a:t>
            </a:r>
            <a:r>
              <a:rPr lang="en-US" dirty="0">
                <a:latin typeface="Product Sans" panose="020B0403030502040203" pitchFamily="34" charset="0"/>
              </a:rPr>
              <a:t>, </a:t>
            </a:r>
            <a:r>
              <a:rPr lang="en-US" dirty="0" err="1">
                <a:latin typeface="Product Sans" panose="020B0403030502040203" pitchFamily="34" charset="0"/>
              </a:rPr>
              <a:t>namun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jika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kita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menggunakan</a:t>
            </a:r>
            <a:r>
              <a:rPr lang="en-US" dirty="0">
                <a:latin typeface="Product Sans" panose="020B0403030502040203" pitchFamily="34" charset="0"/>
              </a:rPr>
              <a:t> SQL </a:t>
            </a:r>
            <a:r>
              <a:rPr lang="en-US" dirty="0" err="1">
                <a:latin typeface="Product Sans" panose="020B0403030502040203" pitchFamily="34" charset="0"/>
              </a:rPr>
              <a:t>sekaligus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dengan</a:t>
            </a:r>
            <a:r>
              <a:rPr lang="en-US" dirty="0">
                <a:latin typeface="Product Sans" panose="020B0403030502040203" pitchFamily="34" charset="0"/>
              </a:rPr>
              <a:t> Redis </a:t>
            </a:r>
            <a:r>
              <a:rPr lang="en-US" dirty="0" err="1">
                <a:latin typeface="Product Sans" panose="020B0403030502040203" pitchFamily="34" charset="0"/>
              </a:rPr>
              <a:t>maka</a:t>
            </a:r>
            <a:r>
              <a:rPr lang="en-US" dirty="0">
                <a:latin typeface="Product Sans" panose="020B0403030502040203" pitchFamily="34" charset="0"/>
              </a:rPr>
              <a:t> data </a:t>
            </a:r>
            <a:r>
              <a:rPr lang="en-US" dirty="0" err="1">
                <a:latin typeface="Product Sans" panose="020B0403030502040203" pitchFamily="34" charset="0"/>
              </a:rPr>
              <a:t>dari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sistem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dapat</a:t>
            </a:r>
            <a:r>
              <a:rPr lang="en-US" dirty="0">
                <a:latin typeface="Product Sans" panose="020B0403030502040203" pitchFamily="34" charset="0"/>
              </a:rPr>
              <a:t> di Load </a:t>
            </a:r>
            <a:r>
              <a:rPr lang="en-US" dirty="0" err="1">
                <a:latin typeface="Product Sans" panose="020B0403030502040203" pitchFamily="34" charset="0"/>
              </a:rPr>
              <a:t>dengan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lebih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cepat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dibandingkan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dengan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hanya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mengguanakan</a:t>
            </a:r>
            <a:r>
              <a:rPr lang="en-US" dirty="0">
                <a:latin typeface="Product Sans" panose="020B0403030502040203" pitchFamily="34" charset="0"/>
              </a:rPr>
              <a:t> SQL </a:t>
            </a:r>
            <a:r>
              <a:rPr lang="en-US" dirty="0" err="1">
                <a:latin typeface="Product Sans" panose="020B0403030502040203" pitchFamily="34" charset="0"/>
              </a:rPr>
              <a:t>saja</a:t>
            </a:r>
            <a:endParaRPr 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1194335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Kelebihan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Menggunakan</a:t>
            </a:r>
            <a:r>
              <a:rPr lang="en-US" sz="3200" b="1" dirty="0">
                <a:latin typeface="Product Sans" panose="020B0403030502040203" pitchFamily="34" charset="0"/>
              </a:rPr>
              <a:t> Redis </a:t>
            </a:r>
            <a:r>
              <a:rPr lang="en-US" sz="3200" b="1" dirty="0" err="1">
                <a:latin typeface="Product Sans" panose="020B0403030502040203" pitchFamily="34" charset="0"/>
              </a:rPr>
              <a:t>chache</a:t>
            </a:r>
            <a:r>
              <a:rPr lang="en-US" sz="3200" b="1" dirty="0">
                <a:latin typeface="Product Sans" panose="020B0403030502040203" pitchFamily="34" charset="0"/>
              </a:rPr>
              <a:t> database </a:t>
            </a:r>
            <a:r>
              <a:rPr lang="en-US" sz="3200" b="1" dirty="0" err="1">
                <a:latin typeface="Product Sans" panose="020B0403030502040203" pitchFamily="34" charset="0"/>
              </a:rPr>
              <a:t>dibandingkan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hanya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menggunakan</a:t>
            </a:r>
            <a:r>
              <a:rPr lang="en-US" sz="3200" b="1" dirty="0">
                <a:latin typeface="Product Sans" panose="020B0403030502040203" pitchFamily="34" charset="0"/>
              </a:rPr>
              <a:t> SQL </a:t>
            </a:r>
            <a:r>
              <a:rPr lang="en-US" sz="3200" b="1" dirty="0" err="1">
                <a:latin typeface="Product Sans" panose="020B0403030502040203" pitchFamily="34" charset="0"/>
              </a:rPr>
              <a:t>saja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pic>
        <p:nvPicPr>
          <p:cNvPr id="1026" name="Picture 2" descr="Cara menggunakan Cache dengan Redis di Laravel">
            <a:extLst>
              <a:ext uri="{FF2B5EF4-FFF2-40B4-BE49-F238E27FC236}">
                <a16:creationId xmlns:a16="http://schemas.microsoft.com/office/drawing/2014/main" id="{0EAF6C4E-838C-485E-AB04-0D2F2846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1" y="2319764"/>
            <a:ext cx="4866409" cy="25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a menggunakan Cache dengan Redis di Laravel">
            <a:extLst>
              <a:ext uri="{FF2B5EF4-FFF2-40B4-BE49-F238E27FC236}">
                <a16:creationId xmlns:a16="http://schemas.microsoft.com/office/drawing/2014/main" id="{FF37EDF4-AF9E-459D-A6CC-1A9D7174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51" y="2319763"/>
            <a:ext cx="4866409" cy="25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6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549497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Rancangan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Tampilan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sistem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891" y="5390479"/>
            <a:ext cx="9144000" cy="503454"/>
          </a:xfrm>
        </p:spPr>
        <p:txBody>
          <a:bodyPr/>
          <a:lstStyle/>
          <a:p>
            <a:pPr algn="just"/>
            <a:r>
              <a:rPr lang="en-US" dirty="0" err="1">
                <a:latin typeface="Product Sans" panose="020B0403030502040203" pitchFamily="34" charset="0"/>
              </a:rPr>
              <a:t>Tampilan</a:t>
            </a:r>
            <a:r>
              <a:rPr lang="en-US" dirty="0">
                <a:latin typeface="Product Sans" panose="020B0403030502040203" pitchFamily="34" charset="0"/>
              </a:rPr>
              <a:t> Utama </a:t>
            </a:r>
            <a:r>
              <a:rPr lang="en-US" dirty="0" err="1">
                <a:latin typeface="Product Sans" panose="020B0403030502040203" pitchFamily="34" charset="0"/>
              </a:rPr>
              <a:t>dari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sistem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56B01-6C54-42BC-A5C4-528E6FCFF7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7250" y="1415044"/>
            <a:ext cx="7237499" cy="38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8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549497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Rancangan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Tampilan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sistem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891" y="5390479"/>
            <a:ext cx="9144000" cy="503454"/>
          </a:xfrm>
        </p:spPr>
        <p:txBody>
          <a:bodyPr/>
          <a:lstStyle/>
          <a:p>
            <a:pPr algn="just"/>
            <a:r>
              <a:rPr lang="en-US" dirty="0" err="1">
                <a:latin typeface="Product Sans" panose="020B0403030502040203" pitchFamily="34" charset="0"/>
              </a:rPr>
              <a:t>Tampilan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 err="1">
                <a:latin typeface="Product Sans" panose="020B0403030502040203" pitchFamily="34" charset="0"/>
              </a:rPr>
              <a:t>Tambah</a:t>
            </a:r>
            <a:r>
              <a:rPr lang="en-US" dirty="0">
                <a:latin typeface="Product Sans" panose="020B0403030502040203" pitchFamily="34" charset="0"/>
              </a:rPr>
              <a:t>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ED451-6051-4C0F-9FB5-CEED1ABC7A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9810" y="1463040"/>
            <a:ext cx="7612380" cy="39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549497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Rancangan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Tampilan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sistem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891" y="5390479"/>
            <a:ext cx="9144000" cy="503454"/>
          </a:xfrm>
        </p:spPr>
        <p:txBody>
          <a:bodyPr/>
          <a:lstStyle/>
          <a:p>
            <a:pPr algn="just"/>
            <a:r>
              <a:rPr lang="en-US" dirty="0" err="1">
                <a:latin typeface="Product Sans" panose="020B0403030502040203" pitchFamily="34" charset="0"/>
              </a:rPr>
              <a:t>Tampilan</a:t>
            </a:r>
            <a:r>
              <a:rPr lang="en-US" dirty="0">
                <a:latin typeface="Product Sans" panose="020B0403030502040203" pitchFamily="34" charset="0"/>
              </a:rPr>
              <a:t> Update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37A7C-698C-449C-AB15-53136F879F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7420" y="1371601"/>
            <a:ext cx="7475220" cy="39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549497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Rancangan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Tampilan</a:t>
            </a:r>
            <a:r>
              <a:rPr lang="en-US" sz="3200" b="1" dirty="0"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latin typeface="Product Sans" panose="020B0403030502040203" pitchFamily="34" charset="0"/>
              </a:rPr>
              <a:t>sistem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891" y="5390479"/>
            <a:ext cx="9144000" cy="503454"/>
          </a:xfrm>
        </p:spPr>
        <p:txBody>
          <a:bodyPr/>
          <a:lstStyle/>
          <a:p>
            <a:pPr algn="just"/>
            <a:r>
              <a:rPr lang="en-US" dirty="0" err="1">
                <a:latin typeface="Product Sans" panose="020B0403030502040203" pitchFamily="34" charset="0"/>
              </a:rPr>
              <a:t>Tampilan</a:t>
            </a:r>
            <a:r>
              <a:rPr lang="en-US" dirty="0">
                <a:latin typeface="Product Sans" panose="020B0403030502040203" pitchFamily="34" charset="0"/>
              </a:rPr>
              <a:t> Update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37A7C-698C-449C-AB15-53136F879F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7420" y="1371601"/>
            <a:ext cx="7475220" cy="39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7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0B1B8-55F2-4F10-878A-4A9E42B1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FCECF-A460-430B-8B6C-72EE0768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891" y="549497"/>
            <a:ext cx="10266218" cy="7104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latin typeface="Product Sans" panose="020B0403030502040203" pitchFamily="34" charset="0"/>
              </a:rPr>
              <a:t>Rancangan</a:t>
            </a:r>
            <a:r>
              <a:rPr lang="en-US" sz="3200" b="1" dirty="0">
                <a:latin typeface="Product Sans" panose="020B0403030502040203" pitchFamily="34" charset="0"/>
              </a:rPr>
              <a:t> Database</a:t>
            </a:r>
            <a:endParaRPr lang="en-ID" sz="3200" b="1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CCDED-5F81-4781-97CA-39627C0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891" y="5390479"/>
            <a:ext cx="9144000" cy="503454"/>
          </a:xfrm>
        </p:spPr>
        <p:txBody>
          <a:bodyPr/>
          <a:lstStyle/>
          <a:p>
            <a:pPr algn="just"/>
            <a:r>
              <a:rPr lang="en-US" dirty="0">
                <a:latin typeface="Product Sans" panose="020B0403030502040203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98D5E-069E-4B52-B86E-22FEFF42DC23}"/>
              </a:ext>
            </a:extLst>
          </p:cNvPr>
          <p:cNvPicPr/>
          <p:nvPr/>
        </p:nvPicPr>
        <p:blipFill rotWithShape="1">
          <a:blip r:embed="rId3"/>
          <a:srcRect l="31908" t="27192" r="34356" b="40000"/>
          <a:stretch/>
        </p:blipFill>
        <p:spPr bwMode="auto">
          <a:xfrm>
            <a:off x="2938462" y="1492833"/>
            <a:ext cx="6315075" cy="3664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579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Product Sans</vt:lpstr>
      <vt:lpstr>Office Theme</vt:lpstr>
      <vt:lpstr>Rancangan Sistem Data Gudang Peralatan Komputer</vt:lpstr>
      <vt:lpstr>Kenapa Tidak Menggunakan Redis Sebagai database Utama ?</vt:lpstr>
      <vt:lpstr>Kelebihan Menggunakan Redis chache database dibandingkan hanya menggunakan SQL saja</vt:lpstr>
      <vt:lpstr>Kelebihan Menggunakan Redis chache database dibandingkan hanya menggunakan SQL saja</vt:lpstr>
      <vt:lpstr>Rancangan Tampilan sistem</vt:lpstr>
      <vt:lpstr>Rancangan Tampilan sistem</vt:lpstr>
      <vt:lpstr>Rancangan Tampilan sistem</vt:lpstr>
      <vt:lpstr>Rancangan Tampilan sistem</vt:lpstr>
      <vt:lpstr>Rancangan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Persamaan Regrasi Linear Sederhana</dc:title>
  <dc:creator>Andi Surya</dc:creator>
  <cp:lastModifiedBy>Andi</cp:lastModifiedBy>
  <cp:revision>9</cp:revision>
  <dcterms:created xsi:type="dcterms:W3CDTF">2019-12-05T15:05:16Z</dcterms:created>
  <dcterms:modified xsi:type="dcterms:W3CDTF">2020-07-08T03:19:09Z</dcterms:modified>
</cp:coreProperties>
</file>