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7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5D24-11ED-2C44-B6D5-484A310D1D1E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EDB6-A3D8-FD45-A531-91D92BA5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930346" y="2215853"/>
            <a:ext cx="6557720" cy="4480182"/>
            <a:chOff x="607568" y="349230"/>
            <a:chExt cx="8411546" cy="5785417"/>
          </a:xfrm>
        </p:grpSpPr>
        <p:sp>
          <p:nvSpPr>
            <p:cNvPr id="3" name="Rectangle 2"/>
            <p:cNvSpPr/>
            <p:nvPr/>
          </p:nvSpPr>
          <p:spPr>
            <a:xfrm>
              <a:off x="3931232" y="349230"/>
              <a:ext cx="1101299" cy="11128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  <a:p>
              <a:pPr algn="ctr"/>
              <a:r>
                <a:rPr lang="en-US" sz="3200" dirty="0" err="1" smtClean="0"/>
                <a:t>y</a:t>
              </a:r>
              <a:r>
                <a:rPr lang="en-US" sz="3200" baseline="-25000" dirty="0" err="1" smtClean="0"/>
                <a:t>ij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568" y="639073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sz="1400" dirty="0"/>
                <a:t>E</a:t>
              </a:r>
              <a:r>
                <a:rPr lang="en-US" sz="1400" dirty="0" smtClean="0"/>
                <a:t>ffort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9071" y="686114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300" dirty="0" smtClean="0"/>
                <a:t>Survey</a:t>
              </a:r>
            </a:p>
            <a:p>
              <a:pPr algn="ctr"/>
              <a:r>
                <a:rPr lang="en-US" sz="1300" dirty="0" smtClean="0"/>
                <a:t>Order</a:t>
              </a:r>
              <a:endParaRPr lang="en-US" sz="13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7697" y="349230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VEG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884" y="357306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pPr algn="ctr"/>
              <a:r>
                <a:rPr lang="en-US" sz="1100" dirty="0" smtClean="0"/>
                <a:t>MATRIX</a:t>
              </a: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6154" y="357306"/>
              <a:ext cx="822960" cy="81488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ISOL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9074" y="357306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SIZE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  <a:endCxn id="17" idx="1"/>
            </p:cNvCxnSpPr>
            <p:nvPr/>
          </p:nvCxnSpPr>
          <p:spPr>
            <a:xfrm>
              <a:off x="2210551" y="1509074"/>
              <a:ext cx="759444" cy="141434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1019048" y="1462033"/>
              <a:ext cx="1846105" cy="168582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849475" y="2802901"/>
              <a:ext cx="822960" cy="822960"/>
            </a:xfrm>
            <a:prstGeom prst="ellipse">
              <a:avLst/>
            </a:prstGeom>
            <a:pattFill prst="pct75">
              <a:fgClr>
                <a:schemeClr val="tx2">
                  <a:lumMod val="40000"/>
                  <a:lumOff val="60000"/>
                </a:schemeClr>
              </a:fgClr>
              <a:bgClr>
                <a:prstClr val="white"/>
              </a:bgClr>
            </a:patt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3200" dirty="0" err="1" smtClean="0"/>
                <a:t>P</a:t>
              </a:r>
              <a:r>
                <a:rPr lang="en-US" sz="3200" baseline="-25000" dirty="0" err="1" smtClean="0"/>
                <a:t>ij</a:t>
              </a:r>
              <a:endParaRPr lang="en-US" sz="3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2442" y="4182733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α</a:t>
              </a:r>
              <a:endParaRPr lang="en-US" sz="28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68085" y="2348184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err="1" smtClean="0"/>
                <a:t>z</a:t>
              </a:r>
              <a:r>
                <a:rPr lang="en-US" sz="2800" baseline="-25000" dirty="0" err="1" smtClean="0"/>
                <a:t>i</a:t>
              </a:r>
              <a:endParaRPr lang="en-US" sz="2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30795" y="5311687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β</a:t>
              </a:r>
              <a:endParaRPr lang="en-US" sz="2800" b="1" dirty="0"/>
            </a:p>
          </p:txBody>
        </p:sp>
        <p:cxnSp>
          <p:nvCxnSpPr>
            <p:cNvPr id="22" name="Straight Connector 21"/>
            <p:cNvCxnSpPr>
              <a:stCxn id="18" idx="0"/>
              <a:endCxn id="17" idx="4"/>
            </p:cNvCxnSpPr>
            <p:nvPr/>
          </p:nvCxnSpPr>
          <p:spPr>
            <a:xfrm flipV="1">
              <a:off x="3213922" y="3625861"/>
              <a:ext cx="47033" cy="55687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0"/>
            </p:cNvCxnSpPr>
            <p:nvPr/>
          </p:nvCxnSpPr>
          <p:spPr>
            <a:xfrm flipV="1">
              <a:off x="3260955" y="1462034"/>
              <a:ext cx="670277" cy="1340867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flipH="1" flipV="1">
              <a:off x="4668085" y="1462034"/>
              <a:ext cx="411480" cy="88615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3" idx="0"/>
              <a:endCxn id="19" idx="4"/>
            </p:cNvCxnSpPr>
            <p:nvPr/>
          </p:nvCxnSpPr>
          <p:spPr>
            <a:xfrm flipV="1">
              <a:off x="5032531" y="3171144"/>
              <a:ext cx="47034" cy="60010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  <a:endCxn id="53" idx="4"/>
            </p:cNvCxnSpPr>
            <p:nvPr/>
          </p:nvCxnSpPr>
          <p:spPr>
            <a:xfrm flipH="1" flipV="1">
              <a:off x="5032531" y="4594213"/>
              <a:ext cx="109744" cy="71747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21051" y="3771253"/>
              <a:ext cx="822960" cy="822960"/>
            </a:xfrm>
            <a:prstGeom prst="ellipse">
              <a:avLst/>
            </a:prstGeom>
            <a:pattFill prst="pct75">
              <a:fgClr>
                <a:schemeClr val="tx2">
                  <a:lumMod val="40000"/>
                  <a:lumOff val="60000"/>
                </a:schemeClr>
              </a:fgClr>
              <a:bgClr>
                <a:prstClr val="white"/>
              </a:bgClr>
            </a:patt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3200" dirty="0" err="1" smtClean="0"/>
                <a:t>ψ</a:t>
              </a:r>
              <a:r>
                <a:rPr lang="en-US" sz="3200" baseline="-25000" dirty="0" err="1" smtClean="0"/>
                <a:t>i</a:t>
              </a:r>
              <a:endParaRPr lang="en-US" sz="3200" dirty="0"/>
            </a:p>
          </p:txBody>
        </p:sp>
        <p:cxnSp>
          <p:nvCxnSpPr>
            <p:cNvPr id="72" name="Curved Connector 71"/>
            <p:cNvCxnSpPr>
              <a:endCxn id="19" idx="7"/>
            </p:cNvCxnSpPr>
            <p:nvPr/>
          </p:nvCxnSpPr>
          <p:spPr>
            <a:xfrm rot="5400000">
              <a:off x="4874724" y="1676068"/>
              <a:ext cx="1288438" cy="296835"/>
            </a:xfrm>
            <a:prstGeom prst="curvedConnector3">
              <a:avLst>
                <a:gd name="adj1" fmla="val 70688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endCxn id="19" idx="6"/>
            </p:cNvCxnSpPr>
            <p:nvPr/>
          </p:nvCxnSpPr>
          <p:spPr>
            <a:xfrm rot="5400000">
              <a:off x="5281362" y="1381873"/>
              <a:ext cx="1587475" cy="1168107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0" idx="2"/>
            </p:cNvCxnSpPr>
            <p:nvPr/>
          </p:nvCxnSpPr>
          <p:spPr>
            <a:xfrm rot="5400000">
              <a:off x="5685705" y="938573"/>
              <a:ext cx="1743157" cy="2226543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9" idx="2"/>
              <a:endCxn id="19" idx="5"/>
            </p:cNvCxnSpPr>
            <p:nvPr/>
          </p:nvCxnSpPr>
          <p:spPr>
            <a:xfrm rot="5400000">
              <a:off x="6049862" y="492851"/>
              <a:ext cx="1878437" cy="3237109"/>
            </a:xfrm>
            <a:prstGeom prst="curvedConnector3">
              <a:avLst>
                <a:gd name="adj1" fmla="val 118586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05943"/>
              </p:ext>
            </p:extLst>
          </p:nvPr>
        </p:nvGraphicFramePr>
        <p:xfrm>
          <a:off x="930346" y="489744"/>
          <a:ext cx="6705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3" imgW="8745171" imgH="1276190" progId="MSPhotoEd.3">
                  <p:embed/>
                </p:oleObj>
              </mc:Choice>
              <mc:Fallback>
                <p:oleObj name="Photo Editor Photo" r:id="rId3" imgW="8745171" imgH="12761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46" y="489744"/>
                        <a:ext cx="6705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1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51707" y="2213948"/>
            <a:ext cx="5788920" cy="4068701"/>
            <a:chOff x="607568" y="349230"/>
            <a:chExt cx="8411546" cy="5785417"/>
          </a:xfrm>
        </p:grpSpPr>
        <p:sp>
          <p:nvSpPr>
            <p:cNvPr id="3" name="Rectangle 2"/>
            <p:cNvSpPr/>
            <p:nvPr/>
          </p:nvSpPr>
          <p:spPr>
            <a:xfrm>
              <a:off x="3931232" y="349230"/>
              <a:ext cx="1101299" cy="11128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ij</a:t>
              </a:r>
              <a:endParaRPr lang="en-US" sz="2400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568" y="639073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Effort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9071" y="686114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Survey order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7697" y="349230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VEG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884" y="357307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50" dirty="0" smtClean="0"/>
            </a:p>
            <a:p>
              <a:pPr algn="ctr"/>
              <a:r>
                <a:rPr lang="en-US" sz="900" dirty="0" smtClean="0"/>
                <a:t>MATRIX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6154" y="357306"/>
              <a:ext cx="822960" cy="81488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ISOL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9074" y="357306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SIZE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2210551" y="1509074"/>
              <a:ext cx="877950" cy="14143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1019048" y="1462033"/>
              <a:ext cx="1846105" cy="168582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02442" y="2923421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α</a:t>
              </a:r>
              <a:endParaRPr lang="en-US" sz="28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68085" y="2348184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z</a:t>
              </a:r>
              <a:endParaRPr lang="en-US" sz="28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30795" y="5311687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β</a:t>
              </a:r>
              <a:endParaRPr lang="en-US" sz="2800" b="1" dirty="0"/>
            </a:p>
          </p:txBody>
        </p:sp>
        <p:cxnSp>
          <p:nvCxnSpPr>
            <p:cNvPr id="23" name="Straight Connector 22"/>
            <p:cNvCxnSpPr>
              <a:stCxn id="18" idx="0"/>
            </p:cNvCxnSpPr>
            <p:nvPr/>
          </p:nvCxnSpPr>
          <p:spPr>
            <a:xfrm flipV="1">
              <a:off x="3213922" y="1462035"/>
              <a:ext cx="717310" cy="146138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flipH="1" flipV="1">
              <a:off x="4668085" y="1462034"/>
              <a:ext cx="411480" cy="88615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9" idx="4"/>
            </p:cNvCxnSpPr>
            <p:nvPr/>
          </p:nvCxnSpPr>
          <p:spPr>
            <a:xfrm flipV="1">
              <a:off x="5032531" y="3171144"/>
              <a:ext cx="47034" cy="60010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</p:cNvCxnSpPr>
            <p:nvPr/>
          </p:nvCxnSpPr>
          <p:spPr>
            <a:xfrm flipH="1" flipV="1">
              <a:off x="5032531" y="4594213"/>
              <a:ext cx="109744" cy="71747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19" idx="7"/>
            </p:cNvCxnSpPr>
            <p:nvPr/>
          </p:nvCxnSpPr>
          <p:spPr>
            <a:xfrm rot="5400000">
              <a:off x="4874724" y="1676068"/>
              <a:ext cx="1288438" cy="296835"/>
            </a:xfrm>
            <a:prstGeom prst="curvedConnector3">
              <a:avLst>
                <a:gd name="adj1" fmla="val 7068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endCxn id="19" idx="6"/>
            </p:cNvCxnSpPr>
            <p:nvPr/>
          </p:nvCxnSpPr>
          <p:spPr>
            <a:xfrm rot="5400000">
              <a:off x="5281362" y="1381873"/>
              <a:ext cx="1587475" cy="116810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0" idx="2"/>
            </p:cNvCxnSpPr>
            <p:nvPr/>
          </p:nvCxnSpPr>
          <p:spPr>
            <a:xfrm rot="5400000">
              <a:off x="5685705" y="938573"/>
              <a:ext cx="1743157" cy="2226543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9" idx="2"/>
              <a:endCxn id="19" idx="5"/>
            </p:cNvCxnSpPr>
            <p:nvPr/>
          </p:nvCxnSpPr>
          <p:spPr>
            <a:xfrm rot="5400000">
              <a:off x="6049862" y="492851"/>
              <a:ext cx="1878437" cy="3237109"/>
            </a:xfrm>
            <a:prstGeom prst="curvedConnector3">
              <a:avLst>
                <a:gd name="adj1" fmla="val 11858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519752" y="4900207"/>
              <a:ext cx="822960" cy="822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err="1" smtClean="0"/>
                <a:t>φ</a:t>
              </a:r>
              <a:endParaRPr lang="en-US" sz="2800" dirty="0" smtClean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876970" y="4205891"/>
              <a:ext cx="822960" cy="822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σ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648030" y="3794411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err="1" smtClean="0"/>
                <a:t>ψ</a:t>
              </a:r>
              <a:endParaRPr lang="en-US" sz="2800" b="1" dirty="0" smtClean="0"/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flipV="1">
              <a:off x="3699930" y="4205891"/>
              <a:ext cx="948100" cy="38832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7"/>
              <a:endCxn id="32" idx="3"/>
            </p:cNvCxnSpPr>
            <p:nvPr/>
          </p:nvCxnSpPr>
          <p:spPr>
            <a:xfrm flipV="1">
              <a:off x="4222192" y="4496851"/>
              <a:ext cx="546358" cy="52387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17813"/>
              </p:ext>
            </p:extLst>
          </p:nvPr>
        </p:nvGraphicFramePr>
        <p:xfrm>
          <a:off x="514828" y="343607"/>
          <a:ext cx="8229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3" imgW="8942857" imgH="1600000" progId="MSPhotoEd.3">
                  <p:embed/>
                </p:oleObj>
              </mc:Choice>
              <mc:Fallback>
                <p:oleObj name="Photo Editor Photo" r:id="rId3" imgW="8942857" imgH="1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8" y="343607"/>
                        <a:ext cx="8229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7296628" y="1029407"/>
            <a:ext cx="13716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743428" y="1805695"/>
            <a:ext cx="2057400" cy="746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1700691" y="1029407"/>
            <a:ext cx="19050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5772628" y="1805695"/>
            <a:ext cx="5334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4782028" y="1805695"/>
            <a:ext cx="6858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392" y="1928190"/>
            <a:ext cx="7119610" cy="4468774"/>
            <a:chOff x="607568" y="349230"/>
            <a:chExt cx="8411546" cy="5785417"/>
          </a:xfrm>
        </p:grpSpPr>
        <p:sp>
          <p:nvSpPr>
            <p:cNvPr id="3" name="Rectangle 2"/>
            <p:cNvSpPr/>
            <p:nvPr/>
          </p:nvSpPr>
          <p:spPr>
            <a:xfrm>
              <a:off x="3931232" y="349230"/>
              <a:ext cx="1101299" cy="11128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  <a:p>
              <a:pPr algn="ctr"/>
              <a:r>
                <a:rPr lang="en-US" sz="3200" dirty="0" err="1" smtClean="0"/>
                <a:t>y</a:t>
              </a:r>
              <a:r>
                <a:rPr lang="en-US" sz="3200" baseline="-25000" dirty="0" err="1" smtClean="0"/>
                <a:t>ij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568" y="639073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sz="1100" dirty="0"/>
                <a:t>E</a:t>
              </a:r>
              <a:r>
                <a:rPr lang="en-US" sz="1100" dirty="0" smtClean="0"/>
                <a:t>ffort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9071" y="686114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Survey </a:t>
              </a:r>
            </a:p>
            <a:p>
              <a:pPr algn="ctr"/>
              <a:r>
                <a:rPr lang="en-US" sz="1100" dirty="0" smtClean="0"/>
                <a:t>order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7697" y="349230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VEG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2884" y="357306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pPr algn="ctr"/>
              <a:r>
                <a:rPr lang="en-US" sz="1100" dirty="0" smtClean="0"/>
                <a:t>MATRIX</a:t>
              </a: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6154" y="357306"/>
              <a:ext cx="822960" cy="81488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ISOL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9074" y="357306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SIZE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2210551" y="1509074"/>
              <a:ext cx="877950" cy="14143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1019048" y="1462033"/>
              <a:ext cx="1846105" cy="168582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02442" y="2923421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α</a:t>
              </a:r>
              <a:endParaRPr lang="en-US" sz="28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68085" y="2348184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z</a:t>
              </a:r>
              <a:endParaRPr lang="en-US" sz="28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30795" y="5311687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smtClean="0"/>
                <a:t>β</a:t>
              </a:r>
              <a:endParaRPr lang="en-US" sz="2800" b="1" dirty="0"/>
            </a:p>
          </p:txBody>
        </p:sp>
        <p:cxnSp>
          <p:nvCxnSpPr>
            <p:cNvPr id="23" name="Straight Connector 22"/>
            <p:cNvCxnSpPr>
              <a:stCxn id="18" idx="0"/>
            </p:cNvCxnSpPr>
            <p:nvPr/>
          </p:nvCxnSpPr>
          <p:spPr>
            <a:xfrm flipV="1">
              <a:off x="3213922" y="1462035"/>
              <a:ext cx="717310" cy="146138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flipH="1" flipV="1">
              <a:off x="4668085" y="1462034"/>
              <a:ext cx="411480" cy="88615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9" idx="4"/>
            </p:cNvCxnSpPr>
            <p:nvPr/>
          </p:nvCxnSpPr>
          <p:spPr>
            <a:xfrm flipV="1">
              <a:off x="5032531" y="3171144"/>
              <a:ext cx="47034" cy="60010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</p:cNvCxnSpPr>
            <p:nvPr/>
          </p:nvCxnSpPr>
          <p:spPr>
            <a:xfrm flipH="1" flipV="1">
              <a:off x="5032531" y="4594213"/>
              <a:ext cx="109744" cy="71747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19" idx="7"/>
            </p:cNvCxnSpPr>
            <p:nvPr/>
          </p:nvCxnSpPr>
          <p:spPr>
            <a:xfrm rot="5400000">
              <a:off x="4874724" y="1676068"/>
              <a:ext cx="1288438" cy="296835"/>
            </a:xfrm>
            <a:prstGeom prst="curvedConnector3">
              <a:avLst>
                <a:gd name="adj1" fmla="val 7068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endCxn id="19" idx="6"/>
            </p:cNvCxnSpPr>
            <p:nvPr/>
          </p:nvCxnSpPr>
          <p:spPr>
            <a:xfrm rot="5400000">
              <a:off x="5281362" y="1381873"/>
              <a:ext cx="1587475" cy="116810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0" idx="2"/>
            </p:cNvCxnSpPr>
            <p:nvPr/>
          </p:nvCxnSpPr>
          <p:spPr>
            <a:xfrm rot="5400000">
              <a:off x="5685705" y="938573"/>
              <a:ext cx="1743157" cy="2226543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9" idx="2"/>
              <a:endCxn id="19" idx="5"/>
            </p:cNvCxnSpPr>
            <p:nvPr/>
          </p:nvCxnSpPr>
          <p:spPr>
            <a:xfrm rot="5400000">
              <a:off x="6049862" y="492851"/>
              <a:ext cx="1878437" cy="3237109"/>
            </a:xfrm>
            <a:prstGeom prst="curvedConnector3">
              <a:avLst>
                <a:gd name="adj1" fmla="val 11858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519752" y="4900207"/>
              <a:ext cx="822960" cy="822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err="1" smtClean="0"/>
                <a:t>φ</a:t>
              </a:r>
              <a:endParaRPr lang="en-US" sz="2800" dirty="0" smtClean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876970" y="4205891"/>
              <a:ext cx="822960" cy="822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σ</a:t>
              </a:r>
              <a:r>
                <a:rPr lang="en-US" sz="2800" baseline="30000" dirty="0" smtClean="0"/>
                <a:t>2</a:t>
              </a:r>
              <a:endParaRPr lang="en-US" sz="2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648030" y="3794411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b="1" dirty="0" err="1" smtClean="0"/>
                <a:t>ψ</a:t>
              </a:r>
              <a:endParaRPr lang="en-US" sz="2800" b="1" dirty="0" smtClean="0"/>
            </a:p>
          </p:txBody>
        </p:sp>
        <p:cxnSp>
          <p:nvCxnSpPr>
            <p:cNvPr id="33" name="Straight Connector 32"/>
            <p:cNvCxnSpPr>
              <a:endCxn id="32" idx="2"/>
            </p:cNvCxnSpPr>
            <p:nvPr/>
          </p:nvCxnSpPr>
          <p:spPr>
            <a:xfrm flipV="1">
              <a:off x="3699930" y="4205891"/>
              <a:ext cx="948100" cy="38832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7"/>
              <a:endCxn id="32" idx="3"/>
            </p:cNvCxnSpPr>
            <p:nvPr/>
          </p:nvCxnSpPr>
          <p:spPr>
            <a:xfrm flipV="1">
              <a:off x="4222192" y="4496851"/>
              <a:ext cx="546358" cy="52387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436114" y="5311687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dirty="0" smtClean="0"/>
                <a:t>σ</a:t>
              </a:r>
              <a:r>
                <a:rPr lang="en-US" sz="1600" baseline="30000" dirty="0" smtClean="0"/>
                <a:t>2</a:t>
              </a:r>
              <a:r>
                <a:rPr lang="en-US" sz="1600" baseline="-25000" dirty="0" smtClean="0"/>
                <a:t>β</a:t>
              </a:r>
              <a:endParaRPr lang="en-US" sz="1600" baseline="-25000" dirty="0"/>
            </a:p>
          </p:txBody>
        </p:sp>
        <p:cxnSp>
          <p:nvCxnSpPr>
            <p:cNvPr id="43" name="Straight Connector 42"/>
            <p:cNvCxnSpPr>
              <a:endCxn id="21" idx="6"/>
            </p:cNvCxnSpPr>
            <p:nvPr/>
          </p:nvCxnSpPr>
          <p:spPr>
            <a:xfrm flipH="1">
              <a:off x="5553755" y="5617681"/>
              <a:ext cx="913715" cy="10548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542373"/>
              </p:ext>
            </p:extLst>
          </p:nvPr>
        </p:nvGraphicFramePr>
        <p:xfrm>
          <a:off x="129319" y="50120"/>
          <a:ext cx="8839200" cy="15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hoto Editor Photo" r:id="rId3" imgW="8961905" imgH="1552792" progId="MSPhotoEd.3">
                  <p:embed/>
                </p:oleObj>
              </mc:Choice>
              <mc:Fallback>
                <p:oleObj name="Photo Editor Photo" r:id="rId3" imgW="8961905" imgH="15527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19" y="50120"/>
                        <a:ext cx="8839200" cy="153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7596919" y="714742"/>
            <a:ext cx="13716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424719" y="714742"/>
            <a:ext cx="1600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372207" y="1567230"/>
            <a:ext cx="25908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6939694" y="1552942"/>
            <a:ext cx="457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6091969" y="1562467"/>
            <a:ext cx="51435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5001357" y="1571992"/>
            <a:ext cx="7620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42</Words>
  <Application>Microsoft Macintosh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Photo Editor 3.0 Photo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Kevina Vulinec</dc:creator>
  <cp:lastModifiedBy>Kevina Vulinec</cp:lastModifiedBy>
  <cp:revision>17</cp:revision>
  <dcterms:created xsi:type="dcterms:W3CDTF">2013-05-30T23:50:57Z</dcterms:created>
  <dcterms:modified xsi:type="dcterms:W3CDTF">2013-05-31T17:26:58Z</dcterms:modified>
</cp:coreProperties>
</file>