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0" r:id="rId4"/>
    <p:sldId id="262" r:id="rId5"/>
    <p:sldId id="264" r:id="rId6"/>
    <p:sldId id="263" r:id="rId7"/>
    <p:sldId id="261" r:id="rId8"/>
    <p:sldId id="270" r:id="rId9"/>
    <p:sldId id="267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" y="-4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CD6D-9BDD-4D05-A87A-3C79EC052C38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DB62-8D84-4DDA-ACF5-3B8FBB24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7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DB62-8D84-4DDA-ACF5-3B8FBB244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DB62-8D84-4DDA-ACF5-3B8FBB244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1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1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4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50.png"/><Relationship Id="rId10" Type="http://schemas.openxmlformats.org/officeDocument/2006/relationships/image" Target="../media/image37.png"/><Relationship Id="rId4" Type="http://schemas.openxmlformats.org/officeDocument/2006/relationships/image" Target="../media/image49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“Simple”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89716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324181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5511906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261585"/>
            <a:ext cx="274319" cy="194821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381000" y="2405415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925261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228600"/>
                <a:ext cx="2889381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"/>
                <a:ext cx="2889381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33400" y="990600"/>
                <a:ext cx="7641003" cy="108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𝑆𝑟𝑣𝑒𝑦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7641003" cy="10899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7694" y="5029200"/>
                <a:ext cx="37221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5029200"/>
                <a:ext cx="3722173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385" r="-3279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2903" y="5835029"/>
                <a:ext cx="383258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835029"/>
                <a:ext cx="3832588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491" r="-302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“Multispecies”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1081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2741396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4902244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533401"/>
            <a:ext cx="274319" cy="1219200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1905000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315599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457200"/>
                <a:ext cx="328660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3286605" cy="5911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3400" y="2014185"/>
                <a:ext cx="25006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14185"/>
                <a:ext cx="2500685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33400" y="1161476"/>
                <a:ext cx="791588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𝐷𝑎𝑡𝑒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61476"/>
                <a:ext cx="7915885" cy="5911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7694" y="4419538"/>
                <a:ext cx="38545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419538"/>
                <a:ext cx="3854581" cy="553998"/>
              </a:xfrm>
              <a:prstGeom prst="rect">
                <a:avLst/>
              </a:prstGeom>
              <a:blipFill rotWithShape="1">
                <a:blip r:embed="rId6"/>
                <a:stretch>
                  <a:fillRect t="-15385" r="-3006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2903" y="5225367"/>
                <a:ext cx="44918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225367"/>
                <a:ext cx="4491871" cy="641971"/>
              </a:xfrm>
              <a:prstGeom prst="rect">
                <a:avLst/>
              </a:prstGeom>
              <a:blipFill rotWithShape="1">
                <a:blip r:embed="rId7"/>
                <a:stretch>
                  <a:fillRect t="-8571" r="-2446" b="-2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33400" y="2827322"/>
                <a:ext cx="85329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27322"/>
                <a:ext cx="8532977" cy="95410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394449" y="3941802"/>
                <a:ext cx="21470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49" y="3941802"/>
                <a:ext cx="2147063" cy="5539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394449" y="4356732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49" y="4356732"/>
                <a:ext cx="3368551" cy="112966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366024" y="5377829"/>
                <a:ext cx="2840136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𝐼𝐺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024" y="5377829"/>
                <a:ext cx="2840136" cy="6419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387453" y="6019738"/>
                <a:ext cx="2721771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453" y="6019738"/>
                <a:ext cx="2721771" cy="6232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3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“Simple”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1155911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324181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5511906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716088"/>
            <a:ext cx="274319" cy="1341312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381000" y="2405415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925261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628076"/>
                <a:ext cx="2889381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28076"/>
                <a:ext cx="2889381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33400" y="1466276"/>
                <a:ext cx="7323736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𝐷𝑎𝑡𝑒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66276"/>
                <a:ext cx="7323736" cy="591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7694" y="5029200"/>
                <a:ext cx="37221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5029200"/>
                <a:ext cx="3722173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385" r="-3279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2903" y="5835029"/>
                <a:ext cx="383258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835029"/>
                <a:ext cx="3832588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491" r="-302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“Spatial”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89716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324181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5311045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261585"/>
            <a:ext cx="274319" cy="194821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2405415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724400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228600"/>
                <a:ext cx="2889381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"/>
                <a:ext cx="2889381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33400" y="990600"/>
                <a:ext cx="7641003" cy="108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𝑆𝑟𝑣𝑒𝑦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7641003" cy="10899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7694" y="4828339"/>
                <a:ext cx="37221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828339"/>
                <a:ext cx="3722173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385" r="-3279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2903" y="5634168"/>
                <a:ext cx="383258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634168"/>
                <a:ext cx="3832588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491" r="-302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953000" y="4800600"/>
                <a:ext cx="202427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00600"/>
                <a:ext cx="2024272" cy="553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953000" y="5410200"/>
                <a:ext cx="3320460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410200"/>
                <a:ext cx="3320460" cy="11296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3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0" y="152400"/>
            <a:ext cx="3352800" cy="3048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67400" y="4572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0" y="9906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19050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298344">
            <a:off x="6019800" y="563007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15100" y="61436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11430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4528812">
            <a:off x="7928598" y="1430029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53400" y="105251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86500" y="19812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381520">
            <a:off x="6687272" y="2087229"/>
            <a:ext cx="304800" cy="747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00775" y="2430087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6934200" y="952500"/>
            <a:ext cx="685800" cy="53340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18" idx="5"/>
          </p:cNvCxnSpPr>
          <p:nvPr/>
        </p:nvCxnSpPr>
        <p:spPr>
          <a:xfrm flipH="1" flipV="1">
            <a:off x="6449102" y="2139737"/>
            <a:ext cx="250311" cy="261698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4400" y="2166938"/>
            <a:ext cx="0" cy="36921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14400" y="5859044"/>
            <a:ext cx="5943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0200" y="5630444"/>
            <a:ext cx="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5400" y="60993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 km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7600" y="5991590"/>
            <a:ext cx="59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</a:rPr>
              <a:t>d</a:t>
            </a:r>
            <a:r>
              <a:rPr lang="en-US" sz="3200" i="1" baseline="-25000" dirty="0" smtClean="0">
                <a:solidFill>
                  <a:schemeClr val="bg1"/>
                </a:solidFill>
              </a:rPr>
              <a:t>ii’</a:t>
            </a:r>
            <a:endParaRPr lang="en-US" sz="3200" i="1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 rot="20843897">
            <a:off x="1236899" y="1706044"/>
            <a:ext cx="5149684" cy="4540854"/>
          </a:xfrm>
          <a:custGeom>
            <a:avLst/>
            <a:gdLst>
              <a:gd name="connsiteX0" fmla="*/ 257798 w 4753598"/>
              <a:gd name="connsiteY0" fmla="*/ 0 h 3990975"/>
              <a:gd name="connsiteX1" fmla="*/ 495923 w 4753598"/>
              <a:gd name="connsiteY1" fmla="*/ 2686050 h 3990975"/>
              <a:gd name="connsiteX2" fmla="*/ 4753598 w 4753598"/>
              <a:gd name="connsiteY2" fmla="*/ 3990975 h 399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8" h="3990975">
                <a:moveTo>
                  <a:pt x="257798" y="0"/>
                </a:moveTo>
                <a:cubicBezTo>
                  <a:pt x="2210" y="1010443"/>
                  <a:pt x="-253377" y="2020887"/>
                  <a:pt x="495923" y="2686050"/>
                </a:cubicBezTo>
                <a:cubicBezTo>
                  <a:pt x="1245223" y="3351213"/>
                  <a:pt x="2999410" y="3671094"/>
                  <a:pt x="4753598" y="399097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104900" y="2190750"/>
            <a:ext cx="5724525" cy="3400425"/>
          </a:xfrm>
          <a:custGeom>
            <a:avLst/>
            <a:gdLst>
              <a:gd name="connsiteX0" fmla="*/ 0 w 5724525"/>
              <a:gd name="connsiteY0" fmla="*/ 0 h 3400425"/>
              <a:gd name="connsiteX1" fmla="*/ 2152650 w 5724525"/>
              <a:gd name="connsiteY1" fmla="*/ 1704975 h 3400425"/>
              <a:gd name="connsiteX2" fmla="*/ 5724525 w 5724525"/>
              <a:gd name="connsiteY2" fmla="*/ 3400425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4525" h="3400425">
                <a:moveTo>
                  <a:pt x="0" y="0"/>
                </a:moveTo>
                <a:cubicBezTo>
                  <a:pt x="599281" y="569119"/>
                  <a:pt x="1198563" y="1138238"/>
                  <a:pt x="2152650" y="1704975"/>
                </a:cubicBezTo>
                <a:cubicBezTo>
                  <a:pt x="3106738" y="2271713"/>
                  <a:pt x="4415631" y="2836069"/>
                  <a:pt x="5724525" y="340042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52400" y="1524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Relationships within and among landscapes may affect occupancy</a:t>
            </a:r>
            <a:endParaRPr 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52400" y="1080132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80132"/>
                <a:ext cx="3368551" cy="11296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1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0" y="152400"/>
            <a:ext cx="3352800" cy="3048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67400" y="4572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0" y="9906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19050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298344">
            <a:off x="6019800" y="563007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15100" y="61436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11430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4528812">
            <a:off x="7928598" y="1430029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53400" y="105251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86500" y="19812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381520">
            <a:off x="6687272" y="2087229"/>
            <a:ext cx="304800" cy="747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00775" y="2430087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2"/>
            <a:endCxn id="18" idx="5"/>
          </p:cNvCxnSpPr>
          <p:nvPr/>
        </p:nvCxnSpPr>
        <p:spPr>
          <a:xfrm flipH="1" flipV="1">
            <a:off x="6449102" y="2139737"/>
            <a:ext cx="250311" cy="261698"/>
          </a:xfrm>
          <a:prstGeom prst="straightConnector1">
            <a:avLst/>
          </a:prstGeom>
          <a:ln w="285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4400" y="2166938"/>
            <a:ext cx="0" cy="36921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14400" y="5859044"/>
            <a:ext cx="5943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0200" y="5630444"/>
            <a:ext cx="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5400" y="60993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 km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1544" y="5991590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solidFill>
                  <a:schemeClr val="bg1"/>
                </a:solidFill>
              </a:rPr>
              <a:t>d</a:t>
            </a:r>
            <a:r>
              <a:rPr lang="en-US" sz="3200" i="1" baseline="-25000" dirty="0" err="1" smtClean="0">
                <a:solidFill>
                  <a:schemeClr val="bg1"/>
                </a:solidFill>
              </a:rPr>
              <a:t>ij</a:t>
            </a:r>
            <a:endParaRPr lang="en-US" sz="3200" i="1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84740" y="457200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0" y="457200"/>
                <a:ext cx="3368551" cy="11296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 rot="20843897">
            <a:off x="1236899" y="1706044"/>
            <a:ext cx="5149684" cy="4540854"/>
          </a:xfrm>
          <a:custGeom>
            <a:avLst/>
            <a:gdLst>
              <a:gd name="connsiteX0" fmla="*/ 257798 w 4753598"/>
              <a:gd name="connsiteY0" fmla="*/ 0 h 3990975"/>
              <a:gd name="connsiteX1" fmla="*/ 495923 w 4753598"/>
              <a:gd name="connsiteY1" fmla="*/ 2686050 h 3990975"/>
              <a:gd name="connsiteX2" fmla="*/ 4753598 w 4753598"/>
              <a:gd name="connsiteY2" fmla="*/ 3990975 h 399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8" h="3990975">
                <a:moveTo>
                  <a:pt x="257798" y="0"/>
                </a:moveTo>
                <a:cubicBezTo>
                  <a:pt x="2210" y="1010443"/>
                  <a:pt x="-253377" y="2020887"/>
                  <a:pt x="495923" y="2686050"/>
                </a:cubicBezTo>
                <a:cubicBezTo>
                  <a:pt x="1245223" y="3351213"/>
                  <a:pt x="2999410" y="3671094"/>
                  <a:pt x="4753598" y="399097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9800" y="3447871"/>
            <a:ext cx="658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Once the landscape effects are accounted for, we expect any remaining spatial structure to occur at the sub-landscape scale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914400" y="2166938"/>
            <a:ext cx="0" cy="36921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14400" y="5859044"/>
            <a:ext cx="5943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0200" y="5630444"/>
            <a:ext cx="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5400" y="60993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 km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97744" y="5991590"/>
            <a:ext cx="634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solidFill>
                  <a:schemeClr val="bg1"/>
                </a:solidFill>
              </a:rPr>
              <a:t>D</a:t>
            </a:r>
            <a:r>
              <a:rPr lang="en-US" sz="3200" i="1" baseline="-25000" dirty="0" err="1" smtClean="0">
                <a:solidFill>
                  <a:schemeClr val="bg1"/>
                </a:solidFill>
              </a:rPr>
              <a:t>ii</a:t>
            </a:r>
            <a:r>
              <a:rPr lang="en-US" sz="3200" i="1" baseline="-25000" dirty="0" smtClean="0">
                <a:solidFill>
                  <a:schemeClr val="bg1"/>
                </a:solidFill>
              </a:rPr>
              <a:t>’</a:t>
            </a:r>
            <a:endParaRPr lang="en-US" sz="3200" i="1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84740" y="356231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0" y="356231"/>
                <a:ext cx="3368551" cy="11296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6200" y="3472447"/>
                <a:ext cx="73603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72447"/>
                <a:ext cx="736035" cy="5911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 rot="20843897">
            <a:off x="1236899" y="1706044"/>
            <a:ext cx="5149684" cy="4540854"/>
          </a:xfrm>
          <a:custGeom>
            <a:avLst/>
            <a:gdLst>
              <a:gd name="connsiteX0" fmla="*/ 257798 w 4753598"/>
              <a:gd name="connsiteY0" fmla="*/ 0 h 3990975"/>
              <a:gd name="connsiteX1" fmla="*/ 495923 w 4753598"/>
              <a:gd name="connsiteY1" fmla="*/ 2686050 h 3990975"/>
              <a:gd name="connsiteX2" fmla="*/ 4753598 w 4753598"/>
              <a:gd name="connsiteY2" fmla="*/ 3990975 h 399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8" h="3990975">
                <a:moveTo>
                  <a:pt x="257798" y="0"/>
                </a:moveTo>
                <a:cubicBezTo>
                  <a:pt x="2210" y="1010443"/>
                  <a:pt x="-253377" y="2020887"/>
                  <a:pt x="495923" y="2686050"/>
                </a:cubicBezTo>
                <a:cubicBezTo>
                  <a:pt x="1245223" y="3351213"/>
                  <a:pt x="2999410" y="3671094"/>
                  <a:pt x="4753598" y="399097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3498789"/>
            <a:ext cx="29951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chemeClr val="bg1"/>
                </a:solidFill>
              </a:rPr>
              <a:t>φ</a:t>
            </a:r>
            <a:r>
              <a:rPr lang="en-US" sz="3200" dirty="0" smtClean="0">
                <a:solidFill>
                  <a:schemeClr val="bg1"/>
                </a:solidFill>
              </a:rPr>
              <a:t> = fixed = </a:t>
            </a:r>
            <a:r>
              <a:rPr lang="en-US" sz="3200" dirty="0" smtClean="0">
                <a:solidFill>
                  <a:srgbClr val="FFFF00"/>
                </a:solidFill>
              </a:rPr>
              <a:t>300m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71800" y="2020669"/>
            <a:ext cx="37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Priors for </a:t>
            </a:r>
            <a:r>
              <a:rPr lang="el-GR" sz="3600" dirty="0" smtClean="0">
                <a:solidFill>
                  <a:schemeClr val="bg1"/>
                </a:solidFill>
              </a:rPr>
              <a:t>σ</a:t>
            </a:r>
            <a:r>
              <a:rPr lang="en-US" sz="3600" baseline="30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and </a:t>
            </a:r>
            <a:r>
              <a:rPr lang="el-GR" sz="3600" dirty="0" smtClean="0">
                <a:solidFill>
                  <a:schemeClr val="bg1"/>
                </a:solidFill>
              </a:rPr>
              <a:t>φ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985487" y="2848122"/>
                <a:ext cx="19879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𝐼𝐺</m:t>
                    </m:r>
                  </m:oMath>
                </a14:m>
                <a:r>
                  <a:rPr lang="en-US" sz="30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3000" i="1" dirty="0" smtClean="0">
                    <a:solidFill>
                      <a:schemeClr val="bg1"/>
                    </a:solidFill>
                  </a:rPr>
                  <a:t>r, g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)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487" y="2848122"/>
                <a:ext cx="1987916" cy="553998"/>
              </a:xfrm>
              <a:prstGeom prst="rect">
                <a:avLst/>
              </a:prstGeom>
              <a:blipFill rotWithShape="1">
                <a:blip r:embed="rId4"/>
                <a:stretch>
                  <a:fillRect t="-13187" r="-6748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934826" y="4551402"/>
                <a:ext cx="3304174" cy="638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𝜙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𝜙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26" y="4551402"/>
                <a:ext cx="3304174" cy="6381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3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“Multispecies”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8701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324181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5311045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261585"/>
            <a:ext cx="274319" cy="194821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2405415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724400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228600"/>
                <a:ext cx="328660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"/>
                <a:ext cx="3286605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3400" y="2514600"/>
                <a:ext cx="25006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2500685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33400" y="990600"/>
                <a:ext cx="8060796" cy="108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𝑆𝑟𝑣𝑒𝑦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8060796" cy="10899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7694" y="4828339"/>
                <a:ext cx="38545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828339"/>
                <a:ext cx="3854581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385" r="-3006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2903" y="5634168"/>
                <a:ext cx="4107022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634168"/>
                <a:ext cx="4107022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491" r="-2823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33400" y="3327737"/>
                <a:ext cx="85329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27737"/>
                <a:ext cx="8532977" cy="9541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953000" y="4371201"/>
                <a:ext cx="21470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71201"/>
                <a:ext cx="2147063" cy="553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953000" y="4935435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935435"/>
                <a:ext cx="3368551" cy="11296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953000" y="6065103"/>
                <a:ext cx="2840136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𝐼𝐺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6065103"/>
                <a:ext cx="2840136" cy="6419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“Multispecies”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1081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2741396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4902244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304800"/>
            <a:ext cx="274319" cy="160019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2209800"/>
            <a:ext cx="274319" cy="18617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315599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228600"/>
                <a:ext cx="328660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"/>
                <a:ext cx="3286605" cy="5911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3400" y="2113002"/>
                <a:ext cx="25006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13002"/>
                <a:ext cx="2500685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33400" y="815086"/>
                <a:ext cx="8060796" cy="108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𝑆𝑟𝑣𝑒𝑦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5086"/>
                <a:ext cx="8060796" cy="10899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7694" y="4419538"/>
                <a:ext cx="38545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419538"/>
                <a:ext cx="3854581" cy="553998"/>
              </a:xfrm>
              <a:prstGeom prst="rect">
                <a:avLst/>
              </a:prstGeom>
              <a:blipFill rotWithShape="1">
                <a:blip r:embed="rId6"/>
                <a:stretch>
                  <a:fillRect t="-15385" r="-3006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2903" y="5225367"/>
                <a:ext cx="44918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225367"/>
                <a:ext cx="4491871" cy="641971"/>
              </a:xfrm>
              <a:prstGeom prst="rect">
                <a:avLst/>
              </a:prstGeom>
              <a:blipFill rotWithShape="1">
                <a:blip r:embed="rId7"/>
                <a:stretch>
                  <a:fillRect t="-8571" r="-2446" b="-2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33400" y="2827322"/>
                <a:ext cx="85329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27322"/>
                <a:ext cx="8532977" cy="95410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394449" y="3941802"/>
                <a:ext cx="21470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49" y="3941802"/>
                <a:ext cx="2147063" cy="5539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394449" y="4356732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49" y="4356732"/>
                <a:ext cx="3368551" cy="112966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366024" y="5377829"/>
                <a:ext cx="2840136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𝐼𝐺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024" y="5377829"/>
                <a:ext cx="2840136" cy="6419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387453" y="6019738"/>
                <a:ext cx="2721771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453" y="6019738"/>
                <a:ext cx="2721771" cy="6232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“Multispecies”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1081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2817596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4930045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533401"/>
            <a:ext cx="274319" cy="1209388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1981200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343400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457200"/>
                <a:ext cx="328660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3286605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3400" y="2090385"/>
                <a:ext cx="25006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90385"/>
                <a:ext cx="2500685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33400" y="1143000"/>
                <a:ext cx="791588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𝐷𝑎𝑡𝑒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7915885" cy="591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7694" y="4447339"/>
                <a:ext cx="38545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447339"/>
                <a:ext cx="3854581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556" r="-300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2903" y="5253168"/>
                <a:ext cx="4107022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253168"/>
                <a:ext cx="4107022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571" r="-2823" b="-2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33400" y="2903522"/>
                <a:ext cx="85329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903522"/>
                <a:ext cx="8532977" cy="9541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165849" y="4038600"/>
                <a:ext cx="21470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49" y="4038600"/>
                <a:ext cx="2147063" cy="553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165849" y="4585332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49" y="4585332"/>
                <a:ext cx="3368551" cy="11296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165849" y="5760303"/>
                <a:ext cx="2840136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𝐼𝐺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49" y="5760303"/>
                <a:ext cx="2840136" cy="6419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6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1665</Words>
  <Application>Microsoft Office PowerPoint</Application>
  <PresentationFormat>On-screen Show (4:3)</PresentationFormat>
  <Paragraphs>118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MBrandt</dc:creator>
  <cp:lastModifiedBy>MBrandt</cp:lastModifiedBy>
  <cp:revision>25</cp:revision>
  <dcterms:created xsi:type="dcterms:W3CDTF">2013-05-31T14:25:37Z</dcterms:created>
  <dcterms:modified xsi:type="dcterms:W3CDTF">2013-05-31T17:35:30Z</dcterms:modified>
</cp:coreProperties>
</file>