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60" r:id="rId4"/>
    <p:sldId id="271" r:id="rId5"/>
    <p:sldId id="262" r:id="rId6"/>
    <p:sldId id="264" r:id="rId7"/>
    <p:sldId id="263" r:id="rId8"/>
    <p:sldId id="261" r:id="rId9"/>
    <p:sldId id="267" r:id="rId10"/>
    <p:sldId id="270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D6D-9BDD-4D05-A87A-3C79EC052C38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DB62-8D84-4DDA-ACF5-3B8FBB244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DB62-8D84-4DDA-ACF5-3B8FBB244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DB62-8D84-4DDA-ACF5-3B8FBB244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D15-02AB-4562-894C-CCBDB57BBDA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E44F-9212-4AF2-A22F-FFBD430B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4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“Simple”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9716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511906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925261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7413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02244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304800"/>
            <a:ext cx="274319" cy="160019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209800"/>
            <a:ext cx="274319" cy="18617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15599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113002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13002"/>
                <a:ext cx="250068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815086"/>
                <a:ext cx="8060796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5086"/>
                <a:ext cx="8060796" cy="10899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blipFill rotWithShape="1">
                <a:blip r:embed="rId7"/>
                <a:stretch>
                  <a:fillRect t="-8571" r="-2446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7413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02244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533401"/>
            <a:ext cx="274319" cy="1219200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1905000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15599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14185"/>
                <a:ext cx="2500685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61476"/>
                <a:ext cx="7915885" cy="5911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19538"/>
                <a:ext cx="3854581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25367"/>
                <a:ext cx="4491871" cy="641971"/>
              </a:xfrm>
              <a:prstGeom prst="rect">
                <a:avLst/>
              </a:prstGeom>
              <a:blipFill rotWithShape="1">
                <a:blip r:embed="rId7"/>
                <a:stretch>
                  <a:fillRect t="-8571" r="-2446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27322"/>
                <a:ext cx="8532977" cy="9541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3941802"/>
                <a:ext cx="2147063" cy="553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49" y="4356732"/>
                <a:ext cx="3368551" cy="11296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24" y="5377829"/>
                <a:ext cx="2840136" cy="6419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453" y="6019738"/>
                <a:ext cx="2721771" cy="6232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2773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0841"/>
            <a:ext cx="297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With survey (4 alphas)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841"/>
            <a:ext cx="271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With date (</a:t>
            </a:r>
            <a:r>
              <a:rPr lang="en-US" sz="2400" smtClean="0">
                <a:solidFill>
                  <a:schemeClr val="bg1"/>
                </a:solidFill>
              </a:rPr>
              <a:t>3 alphas)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" y="558970"/>
            <a:ext cx="9046243" cy="553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3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“Simple”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1155911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511906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716088"/>
            <a:ext cx="274319" cy="1341312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925261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8076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276"/>
                <a:ext cx="7323736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5029200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835029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“Spatial”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9716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7641003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“Spatial”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1291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798731"/>
            <a:ext cx="274319" cy="141106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704276"/>
                <a:ext cx="2889381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04276"/>
                <a:ext cx="2889381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368277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466276"/>
                <a:ext cx="7357399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276"/>
                <a:ext cx="7357399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722173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279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3832588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302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361584" cy="10156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2024272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410200"/>
                <a:ext cx="3320460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6934200" y="952500"/>
            <a:ext cx="685800" cy="53340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7600" y="5991590"/>
            <a:ext cx="59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smtClean="0">
                <a:solidFill>
                  <a:schemeClr val="bg1"/>
                </a:solidFill>
              </a:rPr>
              <a:t>ii’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104900" y="2190750"/>
            <a:ext cx="5724525" cy="3400425"/>
          </a:xfrm>
          <a:custGeom>
            <a:avLst/>
            <a:gdLst>
              <a:gd name="connsiteX0" fmla="*/ 0 w 5724525"/>
              <a:gd name="connsiteY0" fmla="*/ 0 h 3400425"/>
              <a:gd name="connsiteX1" fmla="*/ 2152650 w 5724525"/>
              <a:gd name="connsiteY1" fmla="*/ 1704975 h 3400425"/>
              <a:gd name="connsiteX2" fmla="*/ 5724525 w 5724525"/>
              <a:gd name="connsiteY2" fmla="*/ 3400425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4525" h="3400425">
                <a:moveTo>
                  <a:pt x="0" y="0"/>
                </a:moveTo>
                <a:cubicBezTo>
                  <a:pt x="599281" y="569119"/>
                  <a:pt x="1198563" y="1138238"/>
                  <a:pt x="2152650" y="1704975"/>
                </a:cubicBezTo>
                <a:cubicBezTo>
                  <a:pt x="3106738" y="2271713"/>
                  <a:pt x="4415631" y="2836069"/>
                  <a:pt x="5724525" y="340042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52400" y="152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Relationships within and among landscapes may affect occupancy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2400" y="10801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80132"/>
                <a:ext cx="3368551" cy="11296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152400"/>
            <a:ext cx="3352800" cy="3048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4572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0" y="9906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905000"/>
            <a:ext cx="1066800" cy="99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298344">
            <a:off x="6019800" y="563007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5100" y="61436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11430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4528812">
            <a:off x="7928598" y="1430029"/>
            <a:ext cx="304800" cy="5429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3400" y="1052513"/>
            <a:ext cx="304800" cy="3381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6500" y="1981200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381520">
            <a:off x="6687272" y="2087229"/>
            <a:ext cx="304800" cy="74762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00775" y="2430087"/>
            <a:ext cx="190500" cy="18573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9" idx="2"/>
            <a:endCxn id="18" idx="5"/>
          </p:cNvCxnSpPr>
          <p:nvPr/>
        </p:nvCxnSpPr>
        <p:spPr>
          <a:xfrm flipH="1" flipV="1">
            <a:off x="6449102" y="2139737"/>
            <a:ext cx="250311" cy="261698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1544" y="5991590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err="1" smtClean="0">
                <a:solidFill>
                  <a:schemeClr val="bg1"/>
                </a:solidFill>
              </a:rPr>
              <a:t>ij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4740" y="457200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457200"/>
                <a:ext cx="33685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60080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9800" y="3447871"/>
            <a:ext cx="658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Once the landscape effects are accounted for, we expect any remaining spatial structure to occur at the sub-landscape scale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14400" y="2166938"/>
            <a:ext cx="0" cy="36921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4400" y="5859044"/>
            <a:ext cx="594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0200" y="5630444"/>
            <a:ext cx="0" cy="457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95400" y="60993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km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7744" y="5991590"/>
            <a:ext cx="63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chemeClr val="bg1"/>
                </a:solidFill>
              </a:rPr>
              <a:t>D</a:t>
            </a:r>
            <a:r>
              <a:rPr lang="en-US" sz="3200" i="1" baseline="-25000" dirty="0" err="1" smtClean="0">
                <a:solidFill>
                  <a:schemeClr val="bg1"/>
                </a:solidFill>
              </a:rPr>
              <a:t>ii</a:t>
            </a:r>
            <a:r>
              <a:rPr lang="en-US" sz="3200" i="1" baseline="-25000" dirty="0" smtClean="0">
                <a:solidFill>
                  <a:schemeClr val="bg1"/>
                </a:solidFill>
              </a:rPr>
              <a:t>’</a:t>
            </a:r>
            <a:endParaRPr lang="en-US" sz="3200" i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4740" y="356231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0" y="356231"/>
                <a:ext cx="3368551" cy="11296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72447"/>
                <a:ext cx="736035" cy="5911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 rot="20843897">
            <a:off x="1236899" y="1706044"/>
            <a:ext cx="5149684" cy="4540854"/>
          </a:xfrm>
          <a:custGeom>
            <a:avLst/>
            <a:gdLst>
              <a:gd name="connsiteX0" fmla="*/ 257798 w 4753598"/>
              <a:gd name="connsiteY0" fmla="*/ 0 h 3990975"/>
              <a:gd name="connsiteX1" fmla="*/ 495923 w 4753598"/>
              <a:gd name="connsiteY1" fmla="*/ 2686050 h 3990975"/>
              <a:gd name="connsiteX2" fmla="*/ 4753598 w 4753598"/>
              <a:gd name="connsiteY2" fmla="*/ 3990975 h 399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3598" h="3990975">
                <a:moveTo>
                  <a:pt x="257798" y="0"/>
                </a:moveTo>
                <a:cubicBezTo>
                  <a:pt x="2210" y="1010443"/>
                  <a:pt x="-253377" y="2020887"/>
                  <a:pt x="495923" y="2686050"/>
                </a:cubicBezTo>
                <a:cubicBezTo>
                  <a:pt x="1245223" y="3351213"/>
                  <a:pt x="2999410" y="3671094"/>
                  <a:pt x="4753598" y="39909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3498789"/>
            <a:ext cx="2995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bg1"/>
                </a:solidFill>
              </a:rPr>
              <a:t>φ</a:t>
            </a:r>
            <a:r>
              <a:rPr lang="en-US" sz="3200" dirty="0" smtClean="0">
                <a:solidFill>
                  <a:schemeClr val="bg1"/>
                </a:solidFill>
              </a:rPr>
              <a:t> = fixed = </a:t>
            </a:r>
            <a:r>
              <a:rPr lang="en-US" sz="3200" dirty="0" smtClean="0">
                <a:solidFill>
                  <a:srgbClr val="FFFF00"/>
                </a:solidFill>
              </a:rPr>
              <a:t>300m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2020669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Priors for </a:t>
            </a:r>
            <a:r>
              <a:rPr lang="el-GR" sz="3600" dirty="0" smtClean="0">
                <a:solidFill>
                  <a:schemeClr val="bg1"/>
                </a:solidFill>
              </a:rPr>
              <a:t>σ</a:t>
            </a:r>
            <a:r>
              <a:rPr lang="en-US" sz="3600" baseline="30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and </a:t>
            </a:r>
            <a:r>
              <a:rPr lang="el-GR" sz="3600" dirty="0" smtClean="0">
                <a:solidFill>
                  <a:schemeClr val="bg1"/>
                </a:solidFill>
              </a:rPr>
              <a:t>φ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𝐼𝐺</m:t>
                    </m:r>
                  </m:oMath>
                </a14:m>
                <a:r>
                  <a:rPr lang="en-US" sz="30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3000" i="1" dirty="0" smtClean="0">
                    <a:solidFill>
                      <a:schemeClr val="bg1"/>
                    </a:solidFill>
                  </a:rPr>
                  <a:t>r, g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)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87" y="2848122"/>
                <a:ext cx="1987916" cy="553998"/>
              </a:xfrm>
              <a:prstGeom prst="rect">
                <a:avLst/>
              </a:prstGeom>
              <a:blipFill rotWithShape="1">
                <a:blip r:embed="rId4"/>
                <a:stretch>
                  <a:fillRect t="-13187" r="-6748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26" y="4551402"/>
                <a:ext cx="3304174" cy="6381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3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870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3241811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5311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261585"/>
            <a:ext cx="274319" cy="194821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2405415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724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"/>
                <a:ext cx="3286605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514600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2500685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990600"/>
                <a:ext cx="8060796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𝑆𝑟𝑣𝑒𝑦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060796" cy="1089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828339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828339"/>
                <a:ext cx="3854581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385" r="-30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634168"/>
                <a:ext cx="4107022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634168"/>
                <a:ext cx="4107022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491" r="-2823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3327737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27737"/>
                <a:ext cx="8532977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53000" y="4371201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71201"/>
                <a:ext cx="2147063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53000" y="4935435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935435"/>
                <a:ext cx="3368551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53000" y="6065103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065103"/>
                <a:ext cx="2840136" cy="6419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“Multispecies” model</a:t>
            </a:r>
            <a:endParaRPr 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7716" y="910819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11324" y="2817596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90796" y="4930045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81000" y="533401"/>
            <a:ext cx="274319" cy="1209388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81000" y="1981200"/>
            <a:ext cx="274319" cy="2166585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81000" y="4343400"/>
            <a:ext cx="274319" cy="1704139"/>
          </a:xfrm>
          <a:prstGeom prst="leftBrace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3286605" cy="5911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2090385"/>
                <a:ext cx="25006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𝑏𝑒𝑟𝑛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90385"/>
                <a:ext cx="2500685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1143000"/>
                <a:ext cx="7915885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𝑖𝑗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𝐸𝑓𝑓𝑜𝑟𝑡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𝐷𝑎𝑡𝑒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000" b="0" i="1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915885" cy="591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7694" y="4447339"/>
                <a:ext cx="38545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l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0,…,3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" y="4447339"/>
                <a:ext cx="3854581" cy="553998"/>
              </a:xfrm>
              <a:prstGeom prst="rect">
                <a:avLst/>
              </a:prstGeom>
              <a:blipFill rotWithShape="1">
                <a:blip r:embed="rId5"/>
                <a:stretch>
                  <a:fillRect t="-15556" r="-30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2903" y="5253168"/>
                <a:ext cx="4107022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~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(0,</m:t>
                    </m:r>
                    <m:sSubSup>
                      <m:sSubSup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30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000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sz="30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000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000" dirty="0" smtClean="0">
                    <a:solidFill>
                      <a:schemeClr val="bg1"/>
                    </a:solidFill>
                  </a:rPr>
                  <a:t>= 0,…,6</a:t>
                </a: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" y="5253168"/>
                <a:ext cx="4107022" cy="641971"/>
              </a:xfrm>
              <a:prstGeom prst="rect">
                <a:avLst/>
              </a:prstGeom>
              <a:blipFill rotWithShape="1">
                <a:blip r:embed="rId6"/>
                <a:stretch>
                  <a:fillRect t="-8571" r="-2823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2903522"/>
                <a:ext cx="85329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𝑙𝑜𝑔𝑖𝑡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𝑢𝑟𝑏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𝑣𝑒𝑔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𝑠𝑖𝑧𝑒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𝑖𝑠𝑜𝑙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03522"/>
                <a:ext cx="8532977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65849" y="4038600"/>
                <a:ext cx="21470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sz="3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4038600"/>
                <a:ext cx="2147063" cy="553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65849" y="4585332"/>
                <a:ext cx="3368551" cy="112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𝑖𝑖</m:t>
                          </m:r>
                          <m:r>
                            <a:rPr lang="en-US" sz="3000" b="0" i="1" baseline="300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sz="3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𝑖𝑖</m:t>
                                  </m:r>
                                  <m:r>
                                    <a:rPr lang="en-US" sz="3000" b="0" i="1" baseline="3000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4585332"/>
                <a:ext cx="3368551" cy="11296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65849" y="5760303"/>
                <a:ext cx="2840136" cy="64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000" b="0" i="0" smtClean="0">
                          <a:solidFill>
                            <a:srgbClr val="FFFF00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𝐼𝐺</m:t>
                      </m:r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9" y="5760303"/>
                <a:ext cx="2840136" cy="6419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1874</Words>
  <Application>Microsoft Office PowerPoint</Application>
  <PresentationFormat>On-screen Show (4:3)</PresentationFormat>
  <Paragraphs>133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MBrandt</dc:creator>
  <cp:lastModifiedBy>MBrandt</cp:lastModifiedBy>
  <cp:revision>29</cp:revision>
  <dcterms:created xsi:type="dcterms:W3CDTF">2013-05-31T14:25:37Z</dcterms:created>
  <dcterms:modified xsi:type="dcterms:W3CDTF">2013-05-31T19:44:00Z</dcterms:modified>
</cp:coreProperties>
</file>