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89" d="100"/>
          <a:sy n="89" d="100"/>
        </p:scale>
        <p:origin x="8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4F0501-2CF1-412D-AA04-BFD3B67C1A48}" type="datetimeFigureOut">
              <a:rPr lang="en-US" smtClean="0"/>
              <a:t>5/17/18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BDBE6E-ACCB-4B56-ADE7-31C4E7B01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165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9848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30A7-FE37-4BBF-9709-9B7928F069FD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79B4C-863F-474D-AFF3-7314FE383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4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30A7-FE37-4BBF-9709-9B7928F069FD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79B4C-863F-474D-AFF3-7314FE383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30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30A7-FE37-4BBF-9709-9B7928F069FD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79B4C-863F-474D-AFF3-7314FE383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74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dark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/>
        </p:nvSpPr>
        <p:spPr>
          <a:xfrm rot="10800000">
            <a:off x="-9548" y="0"/>
            <a:ext cx="12192000" cy="6858000"/>
          </a:xfrm>
          <a:prstGeom prst="rect">
            <a:avLst/>
          </a:prstGeom>
          <a:gradFill>
            <a:gsLst>
              <a:gs pos="0">
                <a:srgbClr val="364072"/>
              </a:gs>
              <a:gs pos="100000">
                <a:srgbClr val="0E0F18"/>
              </a:gs>
            </a:gsLst>
            <a:lin ang="5400012" scaled="0"/>
          </a:gra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sp>
        <p:nvSpPr>
          <p:cNvPr id="104" name="Shape 104"/>
          <p:cNvSpPr/>
          <p:nvPr/>
        </p:nvSpPr>
        <p:spPr>
          <a:xfrm>
            <a:off x="11597215" y="-167"/>
            <a:ext cx="594800" cy="68580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sp>
        <p:nvSpPr>
          <p:cNvPr id="105" name="Shape 105"/>
          <p:cNvSpPr/>
          <p:nvPr/>
        </p:nvSpPr>
        <p:spPr>
          <a:xfrm rot="10800000">
            <a:off x="11360396" y="0"/>
            <a:ext cx="245600" cy="68580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sp>
        <p:nvSpPr>
          <p:cNvPr id="106" name="Shape 106"/>
          <p:cNvSpPr/>
          <p:nvPr/>
        </p:nvSpPr>
        <p:spPr>
          <a:xfrm>
            <a:off x="11248149" y="-167"/>
            <a:ext cx="120800" cy="6858000"/>
          </a:xfrm>
          <a:prstGeom prst="rect">
            <a:avLst/>
          </a:prstGeom>
          <a:gradFill>
            <a:gsLst>
              <a:gs pos="0">
                <a:srgbClr val="C6F18D"/>
              </a:gs>
              <a:gs pos="100000">
                <a:srgbClr val="8AD824"/>
              </a:gs>
            </a:gsLst>
            <a:lin ang="5400012" scaled="0"/>
          </a:gra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sp>
        <p:nvSpPr>
          <p:cNvPr id="107" name="Shape 107"/>
          <p:cNvSpPr/>
          <p:nvPr/>
        </p:nvSpPr>
        <p:spPr>
          <a:xfrm rot="10800000">
            <a:off x="10920933" y="-167"/>
            <a:ext cx="330400" cy="6858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5400012" scaled="0"/>
          </a:gra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10087744" y="6333133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59599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30A7-FE37-4BBF-9709-9B7928F069FD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79B4C-863F-474D-AFF3-7314FE383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66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30A7-FE37-4BBF-9709-9B7928F069FD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79B4C-863F-474D-AFF3-7314FE383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51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30A7-FE37-4BBF-9709-9B7928F069FD}" type="datetimeFigureOut">
              <a:rPr lang="en-US" smtClean="0"/>
              <a:t>5/17/18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79B4C-863F-474D-AFF3-7314FE383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5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30A7-FE37-4BBF-9709-9B7928F069FD}" type="datetimeFigureOut">
              <a:rPr lang="en-US" smtClean="0"/>
              <a:t>5/17/18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79B4C-863F-474D-AFF3-7314FE383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64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30A7-FE37-4BBF-9709-9B7928F069FD}" type="datetimeFigureOut">
              <a:rPr lang="en-US" smtClean="0"/>
              <a:t>5/17/18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79B4C-863F-474D-AFF3-7314FE383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658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30A7-FE37-4BBF-9709-9B7928F069FD}" type="datetimeFigureOut">
              <a:rPr lang="en-US" smtClean="0"/>
              <a:t>5/17/18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79B4C-863F-474D-AFF3-7314FE383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89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30A7-FE37-4BBF-9709-9B7928F069FD}" type="datetimeFigureOut">
              <a:rPr lang="en-US" smtClean="0"/>
              <a:t>5/17/18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79B4C-863F-474D-AFF3-7314FE383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30A7-FE37-4BBF-9709-9B7928F069FD}" type="datetimeFigureOut">
              <a:rPr lang="en-US" smtClean="0"/>
              <a:t>5/17/18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79B4C-863F-474D-AFF3-7314FE383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996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830A7-FE37-4BBF-9709-9B7928F069FD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79B4C-863F-474D-AFF3-7314FE383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1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70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00"/>
          <p:cNvSpPr txBox="1">
            <a:spLocks/>
          </p:cNvSpPr>
          <p:nvPr/>
        </p:nvSpPr>
        <p:spPr>
          <a:xfrm>
            <a:off x="609600" y="2300568"/>
            <a:ext cx="4189600" cy="3724496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Drive boat to center of cell and 	drift 0 – 25m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Deployed 100 drops on calm 	days (usually one 	recovery on SCUBA)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September 2016, November 	2016, March 2017</a:t>
            </a:r>
          </a:p>
          <a:p>
            <a:endParaRPr lang="en" dirty="0">
              <a:solidFill>
                <a:schemeClr val="bg1"/>
              </a:solidFill>
            </a:endParaRPr>
          </a:p>
          <a:p>
            <a:endParaRPr lang="en" dirty="0">
              <a:solidFill>
                <a:schemeClr val="bg1"/>
              </a:solidFill>
            </a:endParaRPr>
          </a:p>
          <a:p>
            <a:endParaRPr lang="en" dirty="0">
              <a:solidFill>
                <a:schemeClr val="bg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3F8A57F-663C-E941-B147-49F7CC3A3EC2}"/>
              </a:ext>
            </a:extLst>
          </p:cNvPr>
          <p:cNvGrpSpPr/>
          <p:nvPr/>
        </p:nvGrpSpPr>
        <p:grpSpPr>
          <a:xfrm>
            <a:off x="5237018" y="0"/>
            <a:ext cx="6954982" cy="6858000"/>
            <a:chOff x="5237018" y="0"/>
            <a:chExt cx="6954982" cy="6858000"/>
          </a:xfrm>
        </p:grpSpPr>
        <p:sp>
          <p:nvSpPr>
            <p:cNvPr id="3" name="Rectangle 2"/>
            <p:cNvSpPr/>
            <p:nvPr/>
          </p:nvSpPr>
          <p:spPr>
            <a:xfrm>
              <a:off x="5237018" y="0"/>
              <a:ext cx="3727687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>
              <a:endCxn id="20" idx="0"/>
            </p:cNvCxnSpPr>
            <p:nvPr/>
          </p:nvCxnSpPr>
          <p:spPr>
            <a:xfrm flipH="1" flipV="1">
              <a:off x="6968891" y="3418074"/>
              <a:ext cx="49345" cy="291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3"/>
            <a:srcRect l="5800" r="16952"/>
            <a:stretch/>
          </p:blipFill>
          <p:spPr>
            <a:xfrm>
              <a:off x="8964705" y="0"/>
              <a:ext cx="3227295" cy="6843091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4"/>
            <a:srcRect t="9231"/>
            <a:stretch/>
          </p:blipFill>
          <p:spPr>
            <a:xfrm rot="16200000">
              <a:off x="7176435" y="4496047"/>
              <a:ext cx="276655" cy="2609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>
              <a:off x="6700718" y="2818783"/>
              <a:ext cx="529532" cy="599291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>
              <a:off x="6691926" y="2270817"/>
              <a:ext cx="529532" cy="599291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>
              <a:off x="5660073" y="16740"/>
              <a:ext cx="687361" cy="777912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5648517" y="3727938"/>
              <a:ext cx="1271029" cy="51874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919546" y="3418074"/>
              <a:ext cx="98690" cy="1070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919546" y="4349842"/>
              <a:ext cx="442370" cy="138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Curved Connector 24"/>
            <p:cNvCxnSpPr/>
            <p:nvPr/>
          </p:nvCxnSpPr>
          <p:spPr>
            <a:xfrm rot="16200000" flipH="1">
              <a:off x="5693074" y="1015991"/>
              <a:ext cx="1576970" cy="967850"/>
            </a:xfrm>
            <a:prstGeom prst="curved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6" name="Picture 2" descr="Image result for weight belt scuba"/>
            <p:cNvPicPr>
              <a:picLocks noChangeAspect="1" noChangeArrowheads="1"/>
            </p:cNvPicPr>
            <p:nvPr/>
          </p:nvPicPr>
          <p:blipFill rotWithShape="1"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PencilSketch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252"/>
            <a:stretch/>
          </p:blipFill>
          <p:spPr bwMode="auto">
            <a:xfrm>
              <a:off x="6756441" y="6290462"/>
              <a:ext cx="671498" cy="446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Right Brace 28"/>
            <p:cNvSpPr/>
            <p:nvPr/>
          </p:nvSpPr>
          <p:spPr>
            <a:xfrm>
              <a:off x="7517097" y="4637634"/>
              <a:ext cx="340585" cy="19478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ight Brace 29"/>
            <p:cNvSpPr/>
            <p:nvPr/>
          </p:nvSpPr>
          <p:spPr>
            <a:xfrm>
              <a:off x="7204889" y="362540"/>
              <a:ext cx="340585" cy="19478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564104" y="1146612"/>
              <a:ext cx="715260" cy="379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 m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829268" y="5412918"/>
              <a:ext cx="516488" cy="379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3m</a:t>
              </a:r>
            </a:p>
          </p:txBody>
        </p:sp>
      </p:grpSp>
      <p:sp>
        <p:nvSpPr>
          <p:cNvPr id="33" name="Shape 118"/>
          <p:cNvSpPr txBox="1">
            <a:spLocks/>
          </p:cNvSpPr>
          <p:nvPr/>
        </p:nvSpPr>
        <p:spPr>
          <a:xfrm>
            <a:off x="762000" y="903465"/>
            <a:ext cx="7068400" cy="970400"/>
          </a:xfrm>
          <a:prstGeom prst="rect">
            <a:avLst/>
          </a:prstGeom>
        </p:spPr>
        <p:txBody>
          <a:bodyPr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2400" b="1" dirty="0">
                <a:solidFill>
                  <a:schemeClr val="bg1"/>
                </a:solidFill>
                <a:latin typeface="Droid Serif" panose="020B0604020202020204" charset="0"/>
                <a:ea typeface="Droid Serif" panose="020B0604020202020204" charset="0"/>
                <a:cs typeface="Droid Serif" panose="020B0604020202020204" charset="0"/>
              </a:rPr>
              <a:t>Methods – Reef Scale</a:t>
            </a:r>
          </a:p>
          <a:p>
            <a:r>
              <a:rPr lang="en-US" sz="4000" b="1" dirty="0">
                <a:solidFill>
                  <a:schemeClr val="bg1"/>
                </a:solidFill>
                <a:latin typeface="Droid Serif" panose="020B0604020202020204" charset="0"/>
                <a:ea typeface="Droid Serif" panose="020B0604020202020204" charset="0"/>
                <a:cs typeface="Droid Serif" panose="020B0604020202020204" charset="0"/>
              </a:rPr>
              <a:t>Drop Camera</a:t>
            </a:r>
            <a:endParaRPr lang="en" sz="4000" b="1" dirty="0">
              <a:solidFill>
                <a:schemeClr val="bg1"/>
              </a:solidFill>
              <a:latin typeface="Droid Serif" panose="020B0604020202020204" charset="0"/>
              <a:ea typeface="Droid Serif" panose="020B0604020202020204" charset="0"/>
              <a:cs typeface="Droid Serif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435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16</Words>
  <Application>Microsoft Macintosh PowerPoint</Application>
  <PresentationFormat>Widescreen</PresentationFormat>
  <Paragraphs>10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Droid Serif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Elizabeth Brown</dc:creator>
  <cp:lastModifiedBy>Andia Chaves Fonnegra</cp:lastModifiedBy>
  <cp:revision>3</cp:revision>
  <dcterms:created xsi:type="dcterms:W3CDTF">2018-05-17T21:56:27Z</dcterms:created>
  <dcterms:modified xsi:type="dcterms:W3CDTF">2018-05-17T22:47:45Z</dcterms:modified>
</cp:coreProperties>
</file>