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0" r:id="rId18"/>
    <p:sldId id="273" r:id="rId19"/>
    <p:sldId id="281" r:id="rId20"/>
    <p:sldId id="272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java-oop-inheritance/" TargetMode="External"/><Relationship Id="rId2" Type="http://schemas.openxmlformats.org/officeDocument/2006/relationships/hyperlink" Target="https://medium.com/@adityawi/enkapsulasi-inheritance-pada-bahasa-pemrograman-java-cf2c768289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java-oop-abstr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Test 1</a:t>
            </a:r>
            <a:br>
              <a:rPr lang="en-US" dirty="0" smtClean="0"/>
            </a:br>
            <a:r>
              <a:rPr lang="en-US" dirty="0" err="1" smtClean="0"/>
              <a:t>Bootcamp</a:t>
            </a:r>
            <a:r>
              <a:rPr lang="en-US" dirty="0" smtClean="0"/>
              <a:t> Java V Batch NUSACAMP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9526" y="0"/>
            <a:ext cx="5357600" cy="901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Andi </a:t>
            </a:r>
            <a:r>
              <a:rPr lang="en-US" sz="4000" dirty="0" err="1" smtClean="0"/>
              <a:t>Dwi</a:t>
            </a:r>
            <a:r>
              <a:rPr lang="en-US" sz="4000" dirty="0" smtClean="0"/>
              <a:t> </a:t>
            </a:r>
            <a:r>
              <a:rPr lang="en-US" sz="4000" dirty="0" err="1" smtClean="0"/>
              <a:t>Saputro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7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571676"/>
            <a:ext cx="7955280" cy="4171848"/>
          </a:xfrm>
        </p:spPr>
      </p:pic>
      <p:sp>
        <p:nvSpPr>
          <p:cNvPr id="5" name="TextBox 4"/>
          <p:cNvSpPr txBox="1"/>
          <p:nvPr/>
        </p:nvSpPr>
        <p:spPr>
          <a:xfrm>
            <a:off x="427634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1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2943"/>
            <a:ext cx="4709160" cy="481783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Persegi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1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8981"/>
            <a:ext cx="4709160" cy="480575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Lingkaran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335645"/>
            <a:ext cx="4709160" cy="423243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Segitiga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2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90074"/>
            <a:ext cx="7932420" cy="507576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195438"/>
            <a:ext cx="7932420" cy="4265035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5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87" y="1388096"/>
            <a:ext cx="4607166" cy="3879719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dan</a:t>
            </a:r>
            <a:r>
              <a:rPr lang="en-US" b="1" dirty="0" smtClean="0"/>
              <a:t> 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6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224974"/>
            <a:ext cx="7932420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Balok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04993"/>
            <a:ext cx="8232140" cy="4445926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Kubus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749960"/>
            <a:ext cx="5107940" cy="5460792"/>
          </a:xfrm>
        </p:spPr>
      </p:pic>
      <p:sp>
        <p:nvSpPr>
          <p:cNvPr id="5" name="TextBox 4"/>
          <p:cNvSpPr txBox="1"/>
          <p:nvPr/>
        </p:nvSpPr>
        <p:spPr>
          <a:xfrm>
            <a:off x="4070605" y="63105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Tabung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0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40261"/>
              </p:ext>
            </p:extLst>
          </p:nvPr>
        </p:nvGraphicFramePr>
        <p:xfrm>
          <a:off x="2773363" y="2052638"/>
          <a:ext cx="77962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14554871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20610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2D 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3D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778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8100" y="4610100"/>
            <a:ext cx="850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1808" y="5295900"/>
            <a:ext cx="982292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559300" y="4610100"/>
            <a:ext cx="952500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921500" y="4737100"/>
            <a:ext cx="990600" cy="914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004300" y="4991100"/>
            <a:ext cx="8255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74" y="2457515"/>
            <a:ext cx="5736991" cy="174088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33364"/>
            <a:ext cx="6682740" cy="378918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Abstract Class Shape </a:t>
            </a:r>
            <a:r>
              <a:rPr lang="en-US" b="1" dirty="0" err="1" smtClean="0"/>
              <a:t>dengan</a:t>
            </a:r>
            <a:r>
              <a:rPr lang="en-US" b="1" dirty="0" smtClean="0"/>
              <a:t> abstract method </a:t>
            </a:r>
            <a:r>
              <a:rPr lang="en-US" b="1" dirty="0" err="1" smtClean="0"/>
              <a:t>getArea</a:t>
            </a:r>
            <a:r>
              <a:rPr lang="en-US" b="1" dirty="0" smtClean="0"/>
              <a:t>()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0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73595"/>
            <a:ext cx="4904740" cy="4308720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Triangle. Method abstract </a:t>
            </a:r>
            <a:r>
              <a:rPr lang="en-US" b="1" dirty="0" err="1" smtClean="0"/>
              <a:t>getArea</a:t>
            </a:r>
            <a:r>
              <a:rPr lang="en-US" b="1" dirty="0" smtClean="0"/>
              <a:t>() parent class Shape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797889"/>
            <a:ext cx="4904740" cy="306013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Circle.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63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1334609"/>
            <a:ext cx="8650092" cy="398669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untuk</a:t>
            </a:r>
            <a:r>
              <a:rPr lang="en-US" b="1" dirty="0" smtClean="0"/>
              <a:t> package </a:t>
            </a:r>
            <a:r>
              <a:rPr lang="en-US" b="1" dirty="0" err="1" smtClean="0"/>
              <a:t>AbstractShape</a:t>
            </a:r>
            <a:r>
              <a:rPr lang="en-US" b="1" dirty="0" smtClean="0"/>
              <a:t>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71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2250384"/>
            <a:ext cx="8650092" cy="215514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Abstract Class Shape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9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adityawi/enkapsulasi-inheritance-pada-bahasa-pemrograman-java-cf2c768289ca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https://www.petanikode.com/java-oop-inheritance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https://www.petanikode.com/java-oop-abstract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59" y="1000556"/>
            <a:ext cx="7796540" cy="3997828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 yang mana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attribute </a:t>
            </a:r>
            <a:r>
              <a:rPr lang="en-US" dirty="0" err="1" smtClean="0"/>
              <a:t>serta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suatu</a:t>
            </a:r>
            <a:r>
              <a:rPr lang="en-US" dirty="0" smtClean="0"/>
              <a:t> class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0" y="568756"/>
            <a:ext cx="7796540" cy="3997828"/>
          </a:xfrm>
        </p:spPr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proses/data </a:t>
            </a:r>
            <a:r>
              <a:rPr lang="en-US" dirty="0" err="1" smtClean="0"/>
              <a:t>didalam</a:t>
            </a:r>
            <a:r>
              <a:rPr lang="en-US" dirty="0" smtClean="0"/>
              <a:t> system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3 Level </a:t>
            </a:r>
            <a:r>
              <a:rPr lang="en-US" dirty="0" err="1" smtClean="0"/>
              <a:t>Encapsulasi</a:t>
            </a:r>
            <a:r>
              <a:rPr lang="en-US" dirty="0" smtClean="0"/>
              <a:t>/ </a:t>
            </a:r>
            <a:r>
              <a:rPr lang="en-US" dirty="0" err="1" smtClean="0"/>
              <a:t>pada</a:t>
            </a:r>
            <a:r>
              <a:rPr lang="en-US" dirty="0" smtClean="0"/>
              <a:t> Java:</a:t>
            </a: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2653"/>
              </p:ext>
            </p:extLst>
          </p:nvPr>
        </p:nvGraphicFramePr>
        <p:xfrm>
          <a:off x="2611808" y="3322525"/>
          <a:ext cx="8128000" cy="28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6899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74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05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8670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951161"/>
                    </a:ext>
                  </a:extLst>
                </a:gridCol>
              </a:tblGrid>
              <a:tr h="67172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Class yang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Package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Subclass/</a:t>
                      </a:r>
                      <a:r>
                        <a:rPr lang="en-US" dirty="0" err="1" smtClean="0"/>
                        <a:t>Turunannya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Package Lain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65732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Private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1458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Default</a:t>
                      </a:r>
                      <a:endParaRPr lang="en-US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30454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Protected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1113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Polymoprhism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OOP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superclass/parent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 { }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(){ print(“meow”); 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39" y="291896"/>
            <a:ext cx="7796540" cy="3997828"/>
          </a:xfrm>
        </p:spPr>
        <p:txBody>
          <a:bodyPr/>
          <a:lstStyle/>
          <a:p>
            <a:r>
              <a:rPr lang="en-US" dirty="0" smtClean="0"/>
              <a:t>Class Abstract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kongkritnya</a:t>
            </a:r>
            <a:r>
              <a:rPr lang="en-US" dirty="0" smtClean="0"/>
              <a:t> agar bias </a:t>
            </a:r>
            <a:r>
              <a:rPr lang="en-US" dirty="0" err="1" smtClean="0"/>
              <a:t>digunakan</a:t>
            </a:r>
            <a:r>
              <a:rPr lang="en-US" dirty="0" smtClean="0"/>
              <a:t>. Class Abstract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method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kngkritnya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5" y="3451859"/>
            <a:ext cx="60475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BangunD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96540" cy="4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Class Abstract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(2D Shape)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ass diagram untuk class abstr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8" y="2122217"/>
            <a:ext cx="6648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258</TotalTime>
  <Words>491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Weekly Test 1 Bootcamp Java V Batch NUSACAMP</vt:lpstr>
      <vt:lpstr>Perbedaan Antara Bangun Datar dan Bangun Ruang</vt:lpstr>
      <vt:lpstr>Persamaan Antara Bangun Datar dan Bangun Ruang</vt:lpstr>
      <vt:lpstr>Inheritance</vt:lpstr>
      <vt:lpstr>Encapsulation</vt:lpstr>
      <vt:lpstr>Polymoprhism</vt:lpstr>
      <vt:lpstr>Abstract</vt:lpstr>
      <vt:lpstr>Permodelan Polimorfisme Bangun Datar</vt:lpstr>
      <vt:lpstr>Permodelan Class Abstract Bangun Datar (2D Shape)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Abstract Class Bangun Datar</vt:lpstr>
      <vt:lpstr>Coding Abstract Class Bangun Datar</vt:lpstr>
      <vt:lpstr>Coding Abstract Class Bangun Datar</vt:lpstr>
      <vt:lpstr>Coding Abstract Class Bangun Datar</vt:lpstr>
      <vt:lpstr>Coding Abstract Class Bangun Datar</vt:lpstr>
      <vt:lpstr>Sumber 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Test 1 Bootcamp Java V Batch NUSACAMP</dc:title>
  <dc:creator>ANDI DWI SAPUTRO</dc:creator>
  <cp:lastModifiedBy>ANDI DWI SAPUTRO</cp:lastModifiedBy>
  <cp:revision>47</cp:revision>
  <dcterms:created xsi:type="dcterms:W3CDTF">2020-03-04T08:42:04Z</dcterms:created>
  <dcterms:modified xsi:type="dcterms:W3CDTF">2020-03-05T06:59:55Z</dcterms:modified>
</cp:coreProperties>
</file>