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62BC-B6C7-4B21-8C40-7CEF3F7E42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A41E-52AA-4807-A82D-4DAB33DA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5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62BC-B6C7-4B21-8C40-7CEF3F7E42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A41E-52AA-4807-A82D-4DAB33DA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7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62BC-B6C7-4B21-8C40-7CEF3F7E42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A41E-52AA-4807-A82D-4DAB33DA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9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62BC-B6C7-4B21-8C40-7CEF3F7E42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A41E-52AA-4807-A82D-4DAB33DA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2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62BC-B6C7-4B21-8C40-7CEF3F7E42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A41E-52AA-4807-A82D-4DAB33DA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9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62BC-B6C7-4B21-8C40-7CEF3F7E42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A41E-52AA-4807-A82D-4DAB33DA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0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62BC-B6C7-4B21-8C40-7CEF3F7E42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A41E-52AA-4807-A82D-4DAB33DA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8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62BC-B6C7-4B21-8C40-7CEF3F7E42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A41E-52AA-4807-A82D-4DAB33DA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1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62BC-B6C7-4B21-8C40-7CEF3F7E42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A41E-52AA-4807-A82D-4DAB33DA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2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62BC-B6C7-4B21-8C40-7CEF3F7E42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A41E-52AA-4807-A82D-4DAB33DA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62BC-B6C7-4B21-8C40-7CEF3F7E42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A41E-52AA-4807-A82D-4DAB33DA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7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662BC-B6C7-4B21-8C40-7CEF3F7E42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9A41E-52AA-4807-A82D-4DAB33DA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0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ANDI DWI SAPUTRO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Presentasi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1 </a:t>
            </a:r>
            <a:r>
              <a:rPr lang="en-US" dirty="0" err="1" smtClean="0"/>
              <a:t>Bootcamp</a:t>
            </a:r>
            <a:r>
              <a:rPr lang="en-US" dirty="0" smtClean="0"/>
              <a:t> Java </a:t>
            </a:r>
            <a:r>
              <a:rPr lang="en-US" dirty="0" err="1" smtClean="0"/>
              <a:t>Nusacamp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Person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49" y="1886449"/>
            <a:ext cx="5210902" cy="4229690"/>
          </a:xfrm>
        </p:spPr>
      </p:pic>
    </p:spTree>
    <p:extLst>
      <p:ext uri="{BB962C8B-B14F-4D97-AF65-F5344CB8AC3E}">
        <p14:creationId xmlns:p14="http://schemas.microsoft.com/office/powerpoint/2010/main" val="16658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Pekerja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242" y="1825625"/>
            <a:ext cx="5835515" cy="4351338"/>
          </a:xfrm>
        </p:spPr>
      </p:pic>
    </p:spTree>
    <p:extLst>
      <p:ext uri="{BB962C8B-B14F-4D97-AF65-F5344CB8AC3E}">
        <p14:creationId xmlns:p14="http://schemas.microsoft.com/office/powerpoint/2010/main" val="117008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Caleg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1" y="157790"/>
            <a:ext cx="6146798" cy="6700210"/>
          </a:xfrm>
        </p:spPr>
      </p:pic>
    </p:spTree>
    <p:extLst>
      <p:ext uri="{BB962C8B-B14F-4D97-AF65-F5344CB8AC3E}">
        <p14:creationId xmlns:p14="http://schemas.microsoft.com/office/powerpoint/2010/main" val="59510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Class (part 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67462"/>
            <a:ext cx="7620000" cy="4667664"/>
          </a:xfrm>
        </p:spPr>
      </p:pic>
    </p:spTree>
    <p:extLst>
      <p:ext uri="{BB962C8B-B14F-4D97-AF65-F5344CB8AC3E}">
        <p14:creationId xmlns:p14="http://schemas.microsoft.com/office/powerpoint/2010/main" val="427096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Class </a:t>
            </a:r>
            <a:br>
              <a:rPr lang="en-US" dirty="0" smtClean="0"/>
            </a:br>
            <a:r>
              <a:rPr lang="en-US" dirty="0" smtClean="0"/>
              <a:t>(Part 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31" y="182034"/>
            <a:ext cx="5524938" cy="6675966"/>
          </a:xfrm>
        </p:spPr>
      </p:pic>
    </p:spTree>
    <p:extLst>
      <p:ext uri="{BB962C8B-B14F-4D97-AF65-F5344CB8AC3E}">
        <p14:creationId xmlns:p14="http://schemas.microsoft.com/office/powerpoint/2010/main" val="119395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Class (Part 3)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64" y="2020888"/>
            <a:ext cx="8826672" cy="2335212"/>
          </a:xfrm>
        </p:spPr>
      </p:pic>
    </p:spTree>
    <p:extLst>
      <p:ext uri="{BB962C8B-B14F-4D97-AF65-F5344CB8AC3E}">
        <p14:creationId xmlns:p14="http://schemas.microsoft.com/office/powerpoint/2010/main" val="338992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217242"/>
            <a:ext cx="3835400" cy="6399704"/>
          </a:xfrm>
        </p:spPr>
      </p:pic>
    </p:spTree>
    <p:extLst>
      <p:ext uri="{BB962C8B-B14F-4D97-AF65-F5344CB8AC3E}">
        <p14:creationId xmlns:p14="http://schemas.microsoft.com/office/powerpoint/2010/main" val="10422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ANDI DWI SAPUTRO</vt:lpstr>
      <vt:lpstr>Class Person</vt:lpstr>
      <vt:lpstr>Class Pekerja</vt:lpstr>
      <vt:lpstr>Class Caleg</vt:lpstr>
      <vt:lpstr>Main Class (part 1)</vt:lpstr>
      <vt:lpstr>Main Class  (Part 2)</vt:lpstr>
      <vt:lpstr>Main Class (Part 3)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ANDI DWI SAPUTRO</dc:title>
  <dc:creator>ANDI DWI SAPUTRO</dc:creator>
  <cp:lastModifiedBy>ANDI DWI SAPUTRO</cp:lastModifiedBy>
  <cp:revision>3</cp:revision>
  <dcterms:created xsi:type="dcterms:W3CDTF">2020-03-04T05:53:23Z</dcterms:created>
  <dcterms:modified xsi:type="dcterms:W3CDTF">2020-03-04T05:56:05Z</dcterms:modified>
</cp:coreProperties>
</file>