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9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ANDI DWI SAPUTRO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1 </a:t>
            </a:r>
            <a:r>
              <a:rPr lang="en-US" dirty="0" err="1" smtClean="0"/>
              <a:t>Bootcamp</a:t>
            </a:r>
            <a:r>
              <a:rPr lang="en-US" dirty="0" smtClean="0"/>
              <a:t> Java </a:t>
            </a:r>
            <a:r>
              <a:rPr lang="en-US" dirty="0" err="1" smtClean="0"/>
              <a:t>Nusacamp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 </a:t>
            </a:r>
            <a:br>
              <a:rPr lang="en-US" dirty="0" smtClean="0"/>
            </a:br>
            <a:r>
              <a:rPr lang="en-US" dirty="0" smtClean="0"/>
              <a:t>(Part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1" y="182034"/>
            <a:ext cx="5524938" cy="6675966"/>
          </a:xfrm>
        </p:spPr>
      </p:pic>
    </p:spTree>
    <p:extLst>
      <p:ext uri="{BB962C8B-B14F-4D97-AF65-F5344CB8AC3E}">
        <p14:creationId xmlns:p14="http://schemas.microsoft.com/office/powerpoint/2010/main" val="119395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 (Part 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64" y="2020888"/>
            <a:ext cx="8826672" cy="2335212"/>
          </a:xfrm>
        </p:spPr>
      </p:pic>
    </p:spTree>
    <p:extLst>
      <p:ext uri="{BB962C8B-B14F-4D97-AF65-F5344CB8AC3E}">
        <p14:creationId xmlns:p14="http://schemas.microsoft.com/office/powerpoint/2010/main" val="33899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17242"/>
            <a:ext cx="3835400" cy="6399704"/>
          </a:xfrm>
        </p:spPr>
      </p:pic>
    </p:spTree>
    <p:extLst>
      <p:ext uri="{BB962C8B-B14F-4D97-AF65-F5344CB8AC3E}">
        <p14:creationId xmlns:p14="http://schemas.microsoft.com/office/powerpoint/2010/main" val="10422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OOP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mengharuskan</a:t>
            </a:r>
            <a:r>
              <a:rPr lang="en-US" dirty="0"/>
              <a:t> program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object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– Eifel, </a:t>
            </a:r>
            <a:r>
              <a:rPr lang="en-US" dirty="0" err="1"/>
              <a:t>Smaltalk</a:t>
            </a:r>
            <a:r>
              <a:rPr lang="en-US" dirty="0"/>
              <a:t>, Ruby, Jade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</p:txBody>
      </p:sp>
    </p:spTree>
    <p:extLst>
      <p:ext uri="{BB962C8B-B14F-4D97-AF65-F5344CB8AC3E}">
        <p14:creationId xmlns:p14="http://schemas.microsoft.com/office/powerpoint/2010/main" val="101624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object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procedural.</a:t>
            </a:r>
          </a:p>
        </p:txBody>
      </p:sp>
    </p:spTree>
    <p:extLst>
      <p:ext uri="{BB962C8B-B14F-4D97-AF65-F5344CB8AC3E}">
        <p14:creationId xmlns:p14="http://schemas.microsoft.com/office/powerpoint/2010/main" val="308392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Java does not support multiple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infheritance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</a:t>
            </a:r>
            <a:r>
              <a:rPr lang="en-US" dirty="0" smtClean="0"/>
              <a:t> class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menginherit</a:t>
            </a:r>
            <a:r>
              <a:rPr lang="en-US" dirty="0" smtClean="0"/>
              <a:t>/</a:t>
            </a:r>
            <a:r>
              <a:rPr lang="en-US" dirty="0" err="1" smtClean="0"/>
              <a:t>mewariskan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Java, C#,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mensupport</a:t>
            </a:r>
            <a:r>
              <a:rPr lang="en-US" dirty="0" smtClean="0"/>
              <a:t> multiple inheritance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ambiguitas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multiple inheritance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Person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9" y="1886449"/>
            <a:ext cx="5210902" cy="4229690"/>
          </a:xfrm>
        </p:spPr>
      </p:pic>
    </p:spTree>
    <p:extLst>
      <p:ext uri="{BB962C8B-B14F-4D97-AF65-F5344CB8AC3E}">
        <p14:creationId xmlns:p14="http://schemas.microsoft.com/office/powerpoint/2010/main" val="1665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Pekerja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42" y="1825625"/>
            <a:ext cx="5835515" cy="4351338"/>
          </a:xfrm>
        </p:spPr>
      </p:pic>
    </p:spTree>
    <p:extLst>
      <p:ext uri="{BB962C8B-B14F-4D97-AF65-F5344CB8AC3E}">
        <p14:creationId xmlns:p14="http://schemas.microsoft.com/office/powerpoint/2010/main" val="117008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Caleg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157790"/>
            <a:ext cx="6146798" cy="6700210"/>
          </a:xfrm>
        </p:spPr>
      </p:pic>
    </p:spTree>
    <p:extLst>
      <p:ext uri="{BB962C8B-B14F-4D97-AF65-F5344CB8AC3E}">
        <p14:creationId xmlns:p14="http://schemas.microsoft.com/office/powerpoint/2010/main" val="59510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 (part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67462"/>
            <a:ext cx="7620000" cy="4667664"/>
          </a:xfrm>
        </p:spPr>
      </p:pic>
    </p:spTree>
    <p:extLst>
      <p:ext uri="{BB962C8B-B14F-4D97-AF65-F5344CB8AC3E}">
        <p14:creationId xmlns:p14="http://schemas.microsoft.com/office/powerpoint/2010/main" val="427096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37</TotalTime>
  <Words>136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ANDI DWI SAPUTRO</vt:lpstr>
      <vt:lpstr>OOP?</vt:lpstr>
      <vt:lpstr>Pure OOP</vt:lpstr>
      <vt:lpstr>Hybrid OOP</vt:lpstr>
      <vt:lpstr>Why does Java does not support multiple inheritance?</vt:lpstr>
      <vt:lpstr>Class Person</vt:lpstr>
      <vt:lpstr>Class Pekerja</vt:lpstr>
      <vt:lpstr>Class Caleg</vt:lpstr>
      <vt:lpstr>Main Class (part 1)</vt:lpstr>
      <vt:lpstr>Main Class  (Part 2)</vt:lpstr>
      <vt:lpstr>Main Class (Part 3)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ANDI DWI SAPUTRO</dc:title>
  <dc:creator>ANDI DWI SAPUTRO</dc:creator>
  <cp:lastModifiedBy>ANDI DWI SAPUTRO</cp:lastModifiedBy>
  <cp:revision>7</cp:revision>
  <dcterms:created xsi:type="dcterms:W3CDTF">2020-03-04T05:53:23Z</dcterms:created>
  <dcterms:modified xsi:type="dcterms:W3CDTF">2020-03-04T06:30:43Z</dcterms:modified>
</cp:coreProperties>
</file>