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0" r:id="rId18"/>
    <p:sldId id="273" r:id="rId19"/>
    <p:sldId id="272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anikode.com/java-oop-inheritance/" TargetMode="External"/><Relationship Id="rId2" Type="http://schemas.openxmlformats.org/officeDocument/2006/relationships/hyperlink" Target="https://medium.com/@adityawi/enkapsulasi-inheritance-pada-bahasa-pemrograman-java-cf2c768289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etanikode.com/java-oop-abstrac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Weekly Test 1</a:t>
            </a:r>
            <a:br>
              <a:rPr lang="en-US" dirty="0" smtClean="0"/>
            </a:br>
            <a:r>
              <a:rPr lang="en-US" dirty="0" err="1" smtClean="0"/>
              <a:t>Bootcamp</a:t>
            </a:r>
            <a:r>
              <a:rPr lang="en-US" dirty="0" smtClean="0"/>
              <a:t> Java V Batch NUSACAMP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9526" y="0"/>
            <a:ext cx="5357600" cy="90169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Andi </a:t>
            </a:r>
            <a:r>
              <a:rPr lang="en-US" sz="4000" dirty="0" err="1" smtClean="0"/>
              <a:t>Dwi</a:t>
            </a:r>
            <a:r>
              <a:rPr lang="en-US" sz="4000" dirty="0" smtClean="0"/>
              <a:t> </a:t>
            </a:r>
            <a:r>
              <a:rPr lang="en-US" sz="4000" dirty="0" err="1" smtClean="0"/>
              <a:t>Saputro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479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60" y="1571676"/>
            <a:ext cx="7955280" cy="4171848"/>
          </a:xfrm>
        </p:spPr>
      </p:pic>
      <p:sp>
        <p:nvSpPr>
          <p:cNvPr id="5" name="TextBox 4"/>
          <p:cNvSpPr txBox="1"/>
          <p:nvPr/>
        </p:nvSpPr>
        <p:spPr>
          <a:xfrm>
            <a:off x="427634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615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042943"/>
            <a:ext cx="4709160" cy="4817834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: </a:t>
            </a:r>
            <a:r>
              <a:rPr lang="en-US" b="1" dirty="0" err="1" smtClean="0"/>
              <a:t>Persegi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419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048981"/>
            <a:ext cx="4709160" cy="4805758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: </a:t>
            </a:r>
            <a:r>
              <a:rPr lang="en-US" b="1" dirty="0" err="1" smtClean="0"/>
              <a:t>Lingkaran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661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1335645"/>
            <a:ext cx="4709160" cy="4232430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: </a:t>
            </a:r>
            <a:r>
              <a:rPr lang="en-US" b="1" dirty="0" err="1" smtClean="0"/>
              <a:t>Segitiga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729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790074"/>
            <a:ext cx="7932420" cy="5075764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06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7958331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1195438"/>
            <a:ext cx="7932420" cy="4265035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050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81" y="1388096"/>
            <a:ext cx="5762978" cy="3879719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Class </a:t>
            </a:r>
            <a:r>
              <a:rPr lang="en-US" b="1" dirty="0" err="1" smtClean="0"/>
              <a:t>dan</a:t>
            </a:r>
            <a:r>
              <a:rPr lang="en-US" b="1" dirty="0" smtClean="0"/>
              <a:t> Main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86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1224974"/>
            <a:ext cx="7932420" cy="4205963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r>
              <a:rPr lang="en-US" b="1" dirty="0" smtClean="0"/>
              <a:t>: </a:t>
            </a:r>
            <a:r>
              <a:rPr lang="en-US" b="1" dirty="0" err="1" smtClean="0"/>
              <a:t>Balok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725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1104993"/>
            <a:ext cx="8232140" cy="4445926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r>
              <a:rPr lang="en-US" b="1" dirty="0" smtClean="0"/>
              <a:t>: </a:t>
            </a:r>
            <a:r>
              <a:rPr lang="en-US" b="1" dirty="0" err="1" smtClean="0"/>
              <a:t>Kubus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368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Polimorfisme</a:t>
            </a:r>
            <a:r>
              <a:rPr lang="en-US" dirty="0" smtClean="0"/>
              <a:t> + </a:t>
            </a:r>
            <a:r>
              <a:rPr lang="en-US" dirty="0" err="1" smtClean="0"/>
              <a:t>Enkapsulasi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60" y="2457515"/>
            <a:ext cx="7212220" cy="1740880"/>
          </a:xfrm>
        </p:spPr>
      </p:pic>
      <p:sp>
        <p:nvSpPr>
          <p:cNvPr id="5" name="TextBox 4"/>
          <p:cNvSpPr txBox="1"/>
          <p:nvPr/>
        </p:nvSpPr>
        <p:spPr>
          <a:xfrm>
            <a:off x="4070605" y="5891499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Ruang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76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Antara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140261"/>
              </p:ext>
            </p:extLst>
          </p:nvPr>
        </p:nvGraphicFramePr>
        <p:xfrm>
          <a:off x="2773363" y="2052638"/>
          <a:ext cx="779621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4145548718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320610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Bangun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Ruang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31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tinggi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perhitungan</a:t>
                      </a:r>
                      <a:r>
                        <a:rPr lang="en-US" dirty="0" smtClean="0"/>
                        <a:t> volume.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tinggi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perhitungan</a:t>
                      </a:r>
                      <a:r>
                        <a:rPr lang="en-US" dirty="0" smtClean="0"/>
                        <a:t> volume.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7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panjang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lebar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tinggi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Memiliki</a:t>
                      </a:r>
                      <a:r>
                        <a:rPr lang="en-US" dirty="0" smtClean="0"/>
                        <a:t> 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3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2D  (axis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Bentuk</a:t>
                      </a:r>
                      <a:r>
                        <a:rPr lang="en-US" dirty="0" smtClean="0"/>
                        <a:t> 3D (axis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x,y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z)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7778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08100" y="4610100"/>
            <a:ext cx="8509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11808" y="5295900"/>
            <a:ext cx="982292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559300" y="4610100"/>
            <a:ext cx="952500" cy="8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6921500" y="4737100"/>
            <a:ext cx="990600" cy="914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9004300" y="4991100"/>
            <a:ext cx="825500" cy="1168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0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433364"/>
            <a:ext cx="6682740" cy="3789182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Parent Abstract Class Shape </a:t>
            </a:r>
            <a:r>
              <a:rPr lang="en-US" b="1" dirty="0" err="1" smtClean="0"/>
              <a:t>dengan</a:t>
            </a:r>
            <a:r>
              <a:rPr lang="en-US" b="1" dirty="0" smtClean="0"/>
              <a:t> abstract method </a:t>
            </a:r>
            <a:r>
              <a:rPr lang="en-US" b="1" dirty="0" err="1" smtClean="0"/>
              <a:t>getArea</a:t>
            </a:r>
            <a:r>
              <a:rPr lang="en-US" b="1" dirty="0" smtClean="0"/>
              <a:t>()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mencari</a:t>
            </a:r>
            <a:r>
              <a:rPr lang="en-US" b="1" dirty="0" smtClean="0"/>
              <a:t> </a:t>
            </a:r>
            <a:r>
              <a:rPr lang="en-US" b="1" dirty="0" err="1" smtClean="0"/>
              <a:t>luas</a:t>
            </a:r>
            <a:r>
              <a:rPr lang="en-US" b="1" dirty="0" smtClean="0"/>
              <a:t> </a:t>
            </a:r>
            <a:r>
              <a:rPr lang="en-US" b="1" dirty="0" err="1" smtClean="0"/>
              <a:t>namun</a:t>
            </a:r>
            <a:r>
              <a:rPr lang="en-US" b="1" dirty="0" smtClean="0"/>
              <a:t> </a:t>
            </a:r>
            <a:r>
              <a:rPr lang="en-US" b="1" dirty="0" err="1" smtClean="0"/>
              <a:t>belum</a:t>
            </a:r>
            <a:r>
              <a:rPr lang="en-US" b="1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kongkrit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3018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1173595"/>
            <a:ext cx="4904740" cy="4308720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Shape: Triangle. Method abstract </a:t>
            </a:r>
            <a:r>
              <a:rPr lang="en-US" b="1" dirty="0" err="1" smtClean="0"/>
              <a:t>getArea</a:t>
            </a:r>
            <a:r>
              <a:rPr lang="en-US" b="1" dirty="0" smtClean="0"/>
              <a:t>() parent class Shape </a:t>
            </a:r>
            <a:r>
              <a:rPr lang="en-US" b="1" dirty="0" err="1" smtClean="0"/>
              <a:t>mulai</a:t>
            </a:r>
            <a:r>
              <a:rPr lang="en-US" b="1" dirty="0" smtClean="0"/>
              <a:t> </a:t>
            </a:r>
            <a:r>
              <a:rPr lang="en-US" b="1" dirty="0" err="1" smtClean="0"/>
              <a:t>memiliki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</a:t>
            </a:r>
            <a:r>
              <a:rPr lang="en-US" b="1" dirty="0" err="1" smtClean="0"/>
              <a:t>kongkrit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adanya</a:t>
            </a:r>
            <a:r>
              <a:rPr lang="en-US" b="1" dirty="0" smtClean="0"/>
              <a:t> </a:t>
            </a:r>
            <a:r>
              <a:rPr lang="en-US" b="1" dirty="0" err="1" smtClean="0"/>
              <a:t>rumus</a:t>
            </a:r>
            <a:r>
              <a:rPr lang="en-US" b="1" dirty="0" smtClean="0"/>
              <a:t> </a:t>
            </a:r>
            <a:r>
              <a:rPr lang="en-US" b="1" dirty="0" err="1" smtClean="0"/>
              <a:t>perhitungan</a:t>
            </a:r>
            <a:r>
              <a:rPr lang="en-US" b="1" dirty="0" smtClean="0"/>
              <a:t> </a:t>
            </a:r>
            <a:r>
              <a:rPr lang="en-US" b="1" dirty="0" err="1" smtClean="0"/>
              <a:t>luas</a:t>
            </a:r>
            <a:r>
              <a:rPr lang="en-US" b="1" dirty="0" smtClean="0"/>
              <a:t> </a:t>
            </a:r>
            <a:r>
              <a:rPr lang="en-US" b="1" dirty="0" err="1" smtClean="0"/>
              <a:t>segitiga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2432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1797889"/>
            <a:ext cx="4904740" cy="3060131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 Class Shape: Circle.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6633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24" y="1334609"/>
            <a:ext cx="8650092" cy="3986692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Class </a:t>
            </a:r>
            <a:r>
              <a:rPr lang="en-US" b="1" dirty="0" err="1" smtClean="0"/>
              <a:t>untuk</a:t>
            </a:r>
            <a:r>
              <a:rPr lang="en-US" b="1" dirty="0" smtClean="0"/>
              <a:t> package </a:t>
            </a:r>
            <a:r>
              <a:rPr lang="en-US" b="1" dirty="0" err="1" smtClean="0"/>
              <a:t>AbstractShape</a:t>
            </a:r>
            <a:r>
              <a:rPr lang="en-US" b="1" dirty="0" smtClean="0"/>
              <a:t> (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2719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"/>
            <a:ext cx="11292840" cy="1077229"/>
          </a:xfrm>
        </p:spPr>
        <p:txBody>
          <a:bodyPr/>
          <a:lstStyle/>
          <a:p>
            <a:r>
              <a:rPr lang="en-US" dirty="0" smtClean="0"/>
              <a:t>Coding Abstract Class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24" y="2250384"/>
            <a:ext cx="8650092" cy="2155141"/>
          </a:xfrm>
        </p:spPr>
      </p:pic>
      <p:sp>
        <p:nvSpPr>
          <p:cNvPr id="5" name="TextBox 4"/>
          <p:cNvSpPr txBox="1"/>
          <p:nvPr/>
        </p:nvSpPr>
        <p:spPr>
          <a:xfrm>
            <a:off x="3664205" y="548724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 Abstract Class Shape (</a:t>
            </a:r>
            <a:r>
              <a:rPr lang="en-US" b="1" dirty="0" err="1" smtClean="0"/>
              <a:t>Bangun</a:t>
            </a:r>
            <a:r>
              <a:rPr lang="en-US" b="1" dirty="0" smtClean="0"/>
              <a:t> </a:t>
            </a:r>
            <a:r>
              <a:rPr lang="en-US" b="1" dirty="0" err="1" smtClean="0"/>
              <a:t>Datar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690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https://medium.com/@</a:t>
            </a:r>
            <a:r>
              <a:rPr lang="en-US" dirty="0" smtClean="0">
                <a:hlinkClick r:id="rId2"/>
              </a:rPr>
              <a:t>adityawi/enkapsulasi-inheritance-pada-bahasa-pemrograman-java-cf2c768289ca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https://www.petanikode.com/java-oop-inheritance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https://www.petanikode.com/java-oop-abstract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6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1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Persamaan</a:t>
            </a:r>
            <a:r>
              <a:rPr lang="en-US" dirty="0" smtClean="0"/>
              <a:t> Antara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keliling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Sama-sama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rusuk</a:t>
            </a:r>
            <a:r>
              <a:rPr lang="en-US" dirty="0" smtClean="0"/>
              <a:t>, </a:t>
            </a:r>
            <a:r>
              <a:rPr lang="en-US" dirty="0" err="1" smtClean="0"/>
              <a:t>sisi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659" y="1000556"/>
            <a:ext cx="7796540" cy="3997828"/>
          </a:xfrm>
        </p:spPr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OOP yang mana </a:t>
            </a:r>
            <a:r>
              <a:rPr lang="en-US" dirty="0" err="1" smtClean="0"/>
              <a:t>suatu</a:t>
            </a:r>
            <a:r>
              <a:rPr lang="en-US" dirty="0" smtClean="0"/>
              <a:t> class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mewariskan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attribute </a:t>
            </a:r>
            <a:r>
              <a:rPr lang="en-US" dirty="0" err="1" smtClean="0"/>
              <a:t>serta</a:t>
            </a:r>
            <a:r>
              <a:rPr lang="en-US" dirty="0" smtClean="0"/>
              <a:t> method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induk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java </a:t>
            </a:r>
            <a:r>
              <a:rPr lang="en-US" dirty="0" err="1" smtClean="0"/>
              <a:t>suatu</a:t>
            </a:r>
            <a:r>
              <a:rPr lang="en-US" dirty="0" smtClean="0"/>
              <a:t> class yang </a:t>
            </a:r>
            <a:r>
              <a:rPr lang="en-US" dirty="0" err="1" smtClean="0"/>
              <a:t>diwariskan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i="1" dirty="0" smtClean="0"/>
              <a:t>extends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2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030" y="568756"/>
            <a:ext cx="7796540" cy="3997828"/>
          </a:xfrm>
        </p:spPr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menyembunyikan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proses/data </a:t>
            </a:r>
            <a:r>
              <a:rPr lang="en-US" dirty="0" err="1" smtClean="0"/>
              <a:t>didalam</a:t>
            </a:r>
            <a:r>
              <a:rPr lang="en-US" dirty="0" smtClean="0"/>
              <a:t> system </a:t>
            </a:r>
            <a:r>
              <a:rPr lang="en-US" dirty="0" err="1" smtClean="0"/>
              <a:t>aplikasi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Ada 3 Level </a:t>
            </a:r>
            <a:r>
              <a:rPr lang="en-US" dirty="0" err="1" smtClean="0"/>
              <a:t>Encapsulasi</a:t>
            </a:r>
            <a:r>
              <a:rPr lang="en-US" dirty="0" smtClean="0"/>
              <a:t>/ </a:t>
            </a:r>
            <a:r>
              <a:rPr lang="en-US" dirty="0" err="1" smtClean="0"/>
              <a:t>pada</a:t>
            </a:r>
            <a:r>
              <a:rPr lang="en-US" dirty="0" smtClean="0"/>
              <a:t> Java:</a:t>
            </a:r>
          </a:p>
          <a:p>
            <a:pPr marL="616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792653"/>
              </p:ext>
            </p:extLst>
          </p:nvPr>
        </p:nvGraphicFramePr>
        <p:xfrm>
          <a:off x="2611808" y="3322525"/>
          <a:ext cx="8128000" cy="28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46899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5746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6305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686707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01951161"/>
                    </a:ext>
                  </a:extLst>
                </a:gridCol>
              </a:tblGrid>
              <a:tr h="671727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baseline="0" dirty="0" smtClean="0"/>
                        <a:t> Class yang </a:t>
                      </a:r>
                      <a:r>
                        <a:rPr lang="en-US" baseline="0" dirty="0" err="1" smtClean="0"/>
                        <a:t>Sama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Package yang </a:t>
                      </a:r>
                      <a:r>
                        <a:rPr lang="en-US" dirty="0" err="1" smtClean="0"/>
                        <a:t>Sama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dirty="0" smtClean="0"/>
                        <a:t> Subclass/</a:t>
                      </a:r>
                      <a:r>
                        <a:rPr lang="en-US" dirty="0" err="1" smtClean="0"/>
                        <a:t>Turunannya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Dalam</a:t>
                      </a:r>
                      <a:r>
                        <a:rPr lang="en-US" baseline="0" dirty="0" smtClean="0"/>
                        <a:t> Package Lain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265732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Private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91458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Default</a:t>
                      </a:r>
                      <a:endParaRPr lang="en-US" i="1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230454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Protected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41113"/>
                  </a:ext>
                </a:extLst>
              </a:tr>
              <a:tr h="489763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public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42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65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Polymoprhism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OOP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method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superclass/parent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tindakan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turunannya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Class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method </a:t>
            </a:r>
            <a:r>
              <a:rPr lang="en-US" dirty="0" err="1" smtClean="0"/>
              <a:t>bersuara</a:t>
            </a:r>
            <a:r>
              <a:rPr lang="en-US" dirty="0" smtClean="0"/>
              <a:t>() { }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class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Kucing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method </a:t>
            </a:r>
            <a:r>
              <a:rPr lang="en-US" dirty="0" err="1" smtClean="0"/>
              <a:t>bersuara</a:t>
            </a:r>
            <a:r>
              <a:rPr lang="en-US" dirty="0" smtClean="0"/>
              <a:t>(){ print(“meow”); 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8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939" y="291896"/>
            <a:ext cx="7796540" cy="3997828"/>
          </a:xfrm>
        </p:spPr>
        <p:txBody>
          <a:bodyPr/>
          <a:lstStyle/>
          <a:p>
            <a:r>
              <a:rPr lang="en-US" dirty="0" smtClean="0"/>
              <a:t>Class Abstract </a:t>
            </a:r>
            <a:r>
              <a:rPr lang="en-US" dirty="0" err="1" smtClean="0"/>
              <a:t>adalah</a:t>
            </a:r>
            <a:r>
              <a:rPr lang="en-US" dirty="0" smtClean="0"/>
              <a:t> class yang </a:t>
            </a:r>
            <a:r>
              <a:rPr lang="en-US" dirty="0" err="1" smtClean="0"/>
              <a:t>bentuknya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kongkritnya</a:t>
            </a:r>
            <a:r>
              <a:rPr lang="en-US" dirty="0" smtClean="0"/>
              <a:t> agar bias </a:t>
            </a:r>
            <a:r>
              <a:rPr lang="en-US" dirty="0" err="1" smtClean="0"/>
              <a:t>digunakan</a:t>
            </a:r>
            <a:r>
              <a:rPr lang="en-US" dirty="0" smtClean="0"/>
              <a:t>. Class Abstract </a:t>
            </a:r>
            <a:r>
              <a:rPr lang="en-US" dirty="0" err="1" smtClean="0"/>
              <a:t>setidaknya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method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method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kngkritnya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55" y="3451859"/>
            <a:ext cx="6047508" cy="32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Permodelan</a:t>
            </a:r>
            <a:r>
              <a:rPr lang="en-US" dirty="0" smtClean="0"/>
              <a:t> </a:t>
            </a:r>
            <a:r>
              <a:rPr lang="en-US" dirty="0" err="1" smtClean="0"/>
              <a:t>Polimorfisme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lass BangunDa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599" y="2052116"/>
            <a:ext cx="7796540" cy="430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14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Permodelan</a:t>
            </a:r>
            <a:r>
              <a:rPr lang="en-US" dirty="0" smtClean="0"/>
              <a:t> Class Abstract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(2D Shape)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lass diagram untuk class abstr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48" y="2122217"/>
            <a:ext cx="66484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67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254</TotalTime>
  <Words>479</Words>
  <Application>Microsoft Office PowerPoint</Application>
  <PresentationFormat>Widescreen</PresentationFormat>
  <Paragraphs>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MS Shell Dlg 2</vt:lpstr>
      <vt:lpstr>Wingdings</vt:lpstr>
      <vt:lpstr>Wingdings 3</vt:lpstr>
      <vt:lpstr>Madison</vt:lpstr>
      <vt:lpstr>Weekly Test 1 Bootcamp Java V Batch NUSACAMP</vt:lpstr>
      <vt:lpstr>Perbedaan Antara Bangun Datar dan Bangun Ruang</vt:lpstr>
      <vt:lpstr>Persamaan Antara Bangun Datar dan Bangun Ruang</vt:lpstr>
      <vt:lpstr>Inheritance</vt:lpstr>
      <vt:lpstr>Encapsulation</vt:lpstr>
      <vt:lpstr>Polymoprhism</vt:lpstr>
      <vt:lpstr>Abstract</vt:lpstr>
      <vt:lpstr>Permodelan Polimorfisme Bangun Datar</vt:lpstr>
      <vt:lpstr>Permodelan Class Abstract Bangun Datar (2D Shape)</vt:lpstr>
      <vt:lpstr>Coding Polimorfisme Bangun Datar</vt:lpstr>
      <vt:lpstr>Coding Polimorfisme Bangun Datar</vt:lpstr>
      <vt:lpstr>Coding Polimorfisme Bangun Datar</vt:lpstr>
      <vt:lpstr>Coding Polimorfisme Bangun Datar</vt:lpstr>
      <vt:lpstr>Coding Polimorfisme Bangun Datar</vt:lpstr>
      <vt:lpstr>Coding Polimorfisme Bangun Datar</vt:lpstr>
      <vt:lpstr>Coding Polimorfisme + Enkapsulasi Bangun Ruang</vt:lpstr>
      <vt:lpstr>Coding Polimorfisme + Enkapsulasi Bangun Ruang</vt:lpstr>
      <vt:lpstr>Coding Polimorfisme + Enkapsulasi Bangun Ruang</vt:lpstr>
      <vt:lpstr>Coding Polimorfisme + Enkapsulasi Bangun Ruang</vt:lpstr>
      <vt:lpstr>Coding Abstract Class Bangun Datar</vt:lpstr>
      <vt:lpstr>Coding Abstract Class Bangun Datar</vt:lpstr>
      <vt:lpstr>Coding Abstract Class Bangun Datar</vt:lpstr>
      <vt:lpstr>Coding Abstract Class Bangun Datar</vt:lpstr>
      <vt:lpstr>Coding Abstract Class Bangun Datar</vt:lpstr>
      <vt:lpstr>Sumber Referensi: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Test 1 Bootcamp Java V Batch NUSACAMP</dc:title>
  <dc:creator>ANDI DWI SAPUTRO</dc:creator>
  <cp:lastModifiedBy>ANDI DWI SAPUTRO</cp:lastModifiedBy>
  <cp:revision>44</cp:revision>
  <dcterms:created xsi:type="dcterms:W3CDTF">2020-03-04T08:42:04Z</dcterms:created>
  <dcterms:modified xsi:type="dcterms:W3CDTF">2020-03-05T06:39:06Z</dcterms:modified>
</cp:coreProperties>
</file>