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1" r:id="rId17"/>
    <p:sldId id="270" r:id="rId18"/>
    <p:sldId id="273" r:id="rId19"/>
    <p:sldId id="281" r:id="rId20"/>
    <p:sldId id="272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tanikode.com/java-oop-inheritance/" TargetMode="External"/><Relationship Id="rId2" Type="http://schemas.openxmlformats.org/officeDocument/2006/relationships/hyperlink" Target="https://medium.com/@adityawi/enkapsulasi-inheritance-pada-bahasa-pemrograman-java-cf2c768289c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tanikode.com/java-oop-abstrac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1523998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Weekly Test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r>
              <a:rPr lang="en-US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Bootcamp</a:t>
            </a:r>
            <a:r>
              <a:rPr lang="en-US" dirty="0" smtClean="0"/>
              <a:t> Java V Batch NUSACAMP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99526" y="0"/>
            <a:ext cx="5357600" cy="9016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Andi </a:t>
            </a:r>
            <a:r>
              <a:rPr lang="en-US" sz="4000" dirty="0" err="1" smtClean="0"/>
              <a:t>Dwi</a:t>
            </a:r>
            <a:r>
              <a:rPr lang="en-US" sz="4000" dirty="0" smtClean="0"/>
              <a:t> </a:t>
            </a:r>
            <a:r>
              <a:rPr lang="en-US" sz="4000" dirty="0" err="1" smtClean="0"/>
              <a:t>Saputro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479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958331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60" y="1571676"/>
            <a:ext cx="7955280" cy="4171848"/>
          </a:xfrm>
        </p:spPr>
      </p:pic>
      <p:sp>
        <p:nvSpPr>
          <p:cNvPr id="5" name="TextBox 4"/>
          <p:cNvSpPr txBox="1"/>
          <p:nvPr/>
        </p:nvSpPr>
        <p:spPr>
          <a:xfrm>
            <a:off x="427634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Parent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615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958331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20" y="1042943"/>
            <a:ext cx="4709160" cy="4817834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r>
              <a:rPr lang="en-US" b="1" dirty="0" smtClean="0"/>
              <a:t>: </a:t>
            </a:r>
            <a:r>
              <a:rPr lang="en-US" b="1" dirty="0" err="1" smtClean="0"/>
              <a:t>Persegi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419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958331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20" y="1048981"/>
            <a:ext cx="4709160" cy="4805758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r>
              <a:rPr lang="en-US" b="1" dirty="0" smtClean="0"/>
              <a:t>: </a:t>
            </a:r>
            <a:r>
              <a:rPr lang="en-US" b="1" dirty="0" err="1" smtClean="0"/>
              <a:t>Lingkaran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661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958331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20" y="1335645"/>
            <a:ext cx="4709160" cy="4232430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r>
              <a:rPr lang="en-US" b="1" dirty="0" smtClean="0"/>
              <a:t>: </a:t>
            </a:r>
            <a:r>
              <a:rPr lang="en-US" b="1" dirty="0" err="1" smtClean="0"/>
              <a:t>Segitiga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729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958331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790074"/>
            <a:ext cx="7932420" cy="5075764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063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958331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1195438"/>
            <a:ext cx="7932420" cy="4265035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0505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+ </a:t>
            </a:r>
            <a:r>
              <a:rPr lang="en-US" dirty="0" err="1" smtClean="0"/>
              <a:t>Enkapsulasi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487" y="1388096"/>
            <a:ext cx="4607166" cy="3879719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Parent Class </a:t>
            </a:r>
            <a:r>
              <a:rPr lang="en-US" b="1" dirty="0" err="1" smtClean="0"/>
              <a:t>dan</a:t>
            </a:r>
            <a:r>
              <a:rPr lang="en-US" b="1" dirty="0" smtClean="0"/>
              <a:t> Main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Ruang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867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+ </a:t>
            </a:r>
            <a:r>
              <a:rPr lang="en-US" dirty="0" err="1" smtClean="0"/>
              <a:t>Enkapsulasi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1224974"/>
            <a:ext cx="7932420" cy="4205963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Ruang</a:t>
            </a:r>
            <a:r>
              <a:rPr lang="en-US" b="1" dirty="0" smtClean="0"/>
              <a:t>: </a:t>
            </a:r>
            <a:r>
              <a:rPr lang="en-US" b="1" dirty="0" err="1" smtClean="0"/>
              <a:t>Balok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7254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+ </a:t>
            </a:r>
            <a:r>
              <a:rPr lang="en-US" dirty="0" err="1" smtClean="0"/>
              <a:t>Enkapsulasi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1104993"/>
            <a:ext cx="8232140" cy="4445926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Ruang</a:t>
            </a:r>
            <a:r>
              <a:rPr lang="en-US" b="1" dirty="0" smtClean="0"/>
              <a:t>: </a:t>
            </a:r>
            <a:r>
              <a:rPr lang="en-US" b="1" dirty="0" err="1" smtClean="0"/>
              <a:t>Kubus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3682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+ </a:t>
            </a:r>
            <a:r>
              <a:rPr lang="en-US" dirty="0" err="1" smtClean="0"/>
              <a:t>Enkapsulasi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749960"/>
            <a:ext cx="5107940" cy="5460792"/>
          </a:xfrm>
        </p:spPr>
      </p:pic>
      <p:sp>
        <p:nvSpPr>
          <p:cNvPr id="5" name="TextBox 4"/>
          <p:cNvSpPr txBox="1"/>
          <p:nvPr/>
        </p:nvSpPr>
        <p:spPr>
          <a:xfrm>
            <a:off x="4070605" y="63105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Ruang</a:t>
            </a:r>
            <a:r>
              <a:rPr lang="en-US" b="1" dirty="0" smtClean="0"/>
              <a:t>: </a:t>
            </a:r>
            <a:r>
              <a:rPr lang="en-US" b="1" dirty="0" err="1" smtClean="0"/>
              <a:t>Tabung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009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Perbedaan</a:t>
            </a:r>
            <a:r>
              <a:rPr lang="en-US" dirty="0" smtClean="0"/>
              <a:t> Antara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140261"/>
              </p:ext>
            </p:extLst>
          </p:nvPr>
        </p:nvGraphicFramePr>
        <p:xfrm>
          <a:off x="2773363" y="2052638"/>
          <a:ext cx="779621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106">
                  <a:extLst>
                    <a:ext uri="{9D8B030D-6E8A-4147-A177-3AD203B41FA5}">
                      <a16:colId xmlns:a16="http://schemas.microsoft.com/office/drawing/2014/main" val="4145548718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320610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Bangun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Bangun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Ruang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31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memiliki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tinggi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perhitungan</a:t>
                      </a:r>
                      <a:r>
                        <a:rPr lang="en-US" dirty="0" smtClean="0"/>
                        <a:t> volume.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Memiliki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tinggi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perhitungan</a:t>
                      </a:r>
                      <a:r>
                        <a:rPr lang="en-US" dirty="0" smtClean="0"/>
                        <a:t> volume.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7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Hanya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memiliki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panjang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lebar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tinggi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Memiliki</a:t>
                      </a:r>
                      <a:r>
                        <a:rPr lang="en-US" dirty="0" smtClean="0"/>
                        <a:t> volume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3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Bentuk</a:t>
                      </a:r>
                      <a:r>
                        <a:rPr lang="en-US" dirty="0" smtClean="0"/>
                        <a:t> 2D  (axis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Bentuk</a:t>
                      </a:r>
                      <a:r>
                        <a:rPr lang="en-US" dirty="0" smtClean="0"/>
                        <a:t> 3D (axis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x,y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z)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47778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08100" y="4610100"/>
            <a:ext cx="8509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11808" y="5295900"/>
            <a:ext cx="982292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559300" y="4610100"/>
            <a:ext cx="952500" cy="800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6921500" y="4737100"/>
            <a:ext cx="990600" cy="9144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9004300" y="4991100"/>
            <a:ext cx="825500" cy="1168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08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+ </a:t>
            </a:r>
            <a:r>
              <a:rPr lang="en-US" dirty="0" err="1" smtClean="0"/>
              <a:t>Enkapsulasi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74" y="2457515"/>
            <a:ext cx="5736991" cy="1740880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Ruang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768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Abstract Class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433364"/>
            <a:ext cx="6682740" cy="3789182"/>
          </a:xfrm>
        </p:spPr>
      </p:pic>
      <p:sp>
        <p:nvSpPr>
          <p:cNvPr id="5" name="TextBox 4"/>
          <p:cNvSpPr txBox="1"/>
          <p:nvPr/>
        </p:nvSpPr>
        <p:spPr>
          <a:xfrm>
            <a:off x="3664205" y="5487241"/>
            <a:ext cx="560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Parent Abstract Class Shape </a:t>
            </a:r>
            <a:r>
              <a:rPr lang="en-US" b="1" dirty="0" err="1" smtClean="0"/>
              <a:t>dengan</a:t>
            </a:r>
            <a:r>
              <a:rPr lang="en-US" b="1" dirty="0" smtClean="0"/>
              <a:t> abstract method </a:t>
            </a:r>
            <a:r>
              <a:rPr lang="en-US" b="1" dirty="0" err="1" smtClean="0"/>
              <a:t>getArea</a:t>
            </a:r>
            <a:r>
              <a:rPr lang="en-US" b="1" dirty="0" smtClean="0"/>
              <a:t>()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mencari</a:t>
            </a:r>
            <a:r>
              <a:rPr lang="en-US" b="1" dirty="0" smtClean="0"/>
              <a:t> </a:t>
            </a:r>
            <a:r>
              <a:rPr lang="en-US" b="1" dirty="0" err="1" smtClean="0"/>
              <a:t>luas</a:t>
            </a:r>
            <a:r>
              <a:rPr lang="en-US" b="1" dirty="0" smtClean="0"/>
              <a:t> </a:t>
            </a:r>
            <a:r>
              <a:rPr lang="en-US" b="1" dirty="0" err="1" smtClean="0"/>
              <a:t>namun</a:t>
            </a:r>
            <a:r>
              <a:rPr lang="en-US" b="1" dirty="0" smtClean="0"/>
              <a:t> </a:t>
            </a:r>
            <a:r>
              <a:rPr lang="en-US" b="1" dirty="0" err="1" smtClean="0"/>
              <a:t>belum</a:t>
            </a:r>
            <a:r>
              <a:rPr lang="en-US" b="1" dirty="0" smtClean="0"/>
              <a:t> </a:t>
            </a:r>
            <a:r>
              <a:rPr lang="en-US" b="1" dirty="0" err="1" smtClean="0"/>
              <a:t>memiliki</a:t>
            </a:r>
            <a:r>
              <a:rPr lang="en-US" b="1" dirty="0" smtClean="0"/>
              <a:t> </a:t>
            </a:r>
            <a:r>
              <a:rPr lang="en-US" b="1" dirty="0" err="1" smtClean="0"/>
              <a:t>bentuk</a:t>
            </a:r>
            <a:r>
              <a:rPr lang="en-US" b="1" dirty="0" smtClean="0"/>
              <a:t> </a:t>
            </a:r>
            <a:r>
              <a:rPr lang="en-US" b="1" dirty="0" err="1" smtClean="0"/>
              <a:t>kongkrit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3018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Abstract Class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1173595"/>
            <a:ext cx="4904740" cy="4308720"/>
          </a:xfrm>
        </p:spPr>
      </p:pic>
      <p:sp>
        <p:nvSpPr>
          <p:cNvPr id="5" name="TextBox 4"/>
          <p:cNvSpPr txBox="1"/>
          <p:nvPr/>
        </p:nvSpPr>
        <p:spPr>
          <a:xfrm>
            <a:off x="3664205" y="5487241"/>
            <a:ext cx="560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Shape: Triangle. Method abstract </a:t>
            </a:r>
            <a:r>
              <a:rPr lang="en-US" b="1" dirty="0" err="1" smtClean="0"/>
              <a:t>getArea</a:t>
            </a:r>
            <a:r>
              <a:rPr lang="en-US" b="1" dirty="0" smtClean="0"/>
              <a:t>() parent class Shape </a:t>
            </a:r>
            <a:r>
              <a:rPr lang="en-US" b="1" dirty="0" err="1" smtClean="0"/>
              <a:t>mulai</a:t>
            </a:r>
            <a:r>
              <a:rPr lang="en-US" b="1" dirty="0" smtClean="0"/>
              <a:t> </a:t>
            </a:r>
            <a:r>
              <a:rPr lang="en-US" b="1" dirty="0" err="1" smtClean="0"/>
              <a:t>memiliki</a:t>
            </a:r>
            <a:r>
              <a:rPr lang="en-US" b="1" dirty="0" smtClean="0"/>
              <a:t> </a:t>
            </a:r>
            <a:r>
              <a:rPr lang="en-US" b="1" dirty="0" err="1" smtClean="0"/>
              <a:t>bentuk</a:t>
            </a:r>
            <a:r>
              <a:rPr lang="en-US" b="1" dirty="0" smtClean="0"/>
              <a:t> </a:t>
            </a:r>
            <a:r>
              <a:rPr lang="en-US" b="1" dirty="0" err="1" smtClean="0"/>
              <a:t>kongkrit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adanya</a:t>
            </a:r>
            <a:r>
              <a:rPr lang="en-US" b="1" dirty="0" smtClean="0"/>
              <a:t> </a:t>
            </a:r>
            <a:r>
              <a:rPr lang="en-US" b="1" dirty="0" err="1" smtClean="0"/>
              <a:t>rumus</a:t>
            </a:r>
            <a:r>
              <a:rPr lang="en-US" b="1" dirty="0" smtClean="0"/>
              <a:t> </a:t>
            </a:r>
            <a:r>
              <a:rPr lang="en-US" b="1" dirty="0" err="1" smtClean="0"/>
              <a:t>perhitungan</a:t>
            </a:r>
            <a:r>
              <a:rPr lang="en-US" b="1" dirty="0" smtClean="0"/>
              <a:t> </a:t>
            </a:r>
            <a:r>
              <a:rPr lang="en-US" b="1" dirty="0" err="1" smtClean="0"/>
              <a:t>luas</a:t>
            </a:r>
            <a:r>
              <a:rPr lang="en-US" b="1" dirty="0" smtClean="0"/>
              <a:t> </a:t>
            </a:r>
            <a:r>
              <a:rPr lang="en-US" b="1" dirty="0" err="1" smtClean="0"/>
              <a:t>segitiga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2432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Abstract Class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1797889"/>
            <a:ext cx="4904740" cy="3060131"/>
          </a:xfrm>
        </p:spPr>
      </p:pic>
      <p:sp>
        <p:nvSpPr>
          <p:cNvPr id="5" name="TextBox 4"/>
          <p:cNvSpPr txBox="1"/>
          <p:nvPr/>
        </p:nvSpPr>
        <p:spPr>
          <a:xfrm>
            <a:off x="3664205" y="5487241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Shape: Circle.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6633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Abstract Class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24" y="1334609"/>
            <a:ext cx="8650092" cy="3986692"/>
          </a:xfrm>
        </p:spPr>
      </p:pic>
      <p:sp>
        <p:nvSpPr>
          <p:cNvPr id="5" name="TextBox 4"/>
          <p:cNvSpPr txBox="1"/>
          <p:nvPr/>
        </p:nvSpPr>
        <p:spPr>
          <a:xfrm>
            <a:off x="3664205" y="5487241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 Class </a:t>
            </a:r>
            <a:r>
              <a:rPr lang="en-US" b="1" dirty="0" err="1" smtClean="0"/>
              <a:t>untuk</a:t>
            </a:r>
            <a:r>
              <a:rPr lang="en-US" b="1" dirty="0" smtClean="0"/>
              <a:t> package </a:t>
            </a:r>
            <a:r>
              <a:rPr lang="en-US" b="1" dirty="0" err="1" smtClean="0"/>
              <a:t>AbstractShape</a:t>
            </a:r>
            <a:r>
              <a:rPr lang="en-US" b="1" dirty="0" smtClean="0"/>
              <a:t> (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2719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Abstract Class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24" y="2250384"/>
            <a:ext cx="8650092" cy="2155141"/>
          </a:xfrm>
        </p:spPr>
      </p:pic>
      <p:sp>
        <p:nvSpPr>
          <p:cNvPr id="5" name="TextBox 4"/>
          <p:cNvSpPr txBox="1"/>
          <p:nvPr/>
        </p:nvSpPr>
        <p:spPr>
          <a:xfrm>
            <a:off x="3664205" y="5487241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Abstract Class Shape (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6906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https://medium.com/@</a:t>
            </a:r>
            <a:r>
              <a:rPr lang="en-US" dirty="0" smtClean="0">
                <a:hlinkClick r:id="rId2"/>
              </a:rPr>
              <a:t>adityawi/enkapsulasi-inheritance-pada-bahasa-pemrograman-java-cf2c768289ca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https://www.petanikode.com/java-oop-inheritance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https://www.petanikode.com/java-oop-abstract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6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1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Persamaan</a:t>
            </a:r>
            <a:r>
              <a:rPr lang="en-US" dirty="0" smtClean="0"/>
              <a:t> Antara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Sama-sama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keliling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permukaan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Sama-sama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rusuk</a:t>
            </a:r>
            <a:r>
              <a:rPr lang="en-US" dirty="0" smtClean="0"/>
              <a:t>, </a:t>
            </a:r>
            <a:r>
              <a:rPr lang="en-US" dirty="0" err="1" smtClean="0"/>
              <a:t>sisi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659" y="1000556"/>
            <a:ext cx="7796540" cy="3997828"/>
          </a:xfrm>
        </p:spPr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OOP yang mana </a:t>
            </a:r>
            <a:r>
              <a:rPr lang="en-US" dirty="0" err="1" smtClean="0"/>
              <a:t>suatu</a:t>
            </a:r>
            <a:r>
              <a:rPr lang="en-US" dirty="0" smtClean="0"/>
              <a:t> class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mewariskan</a:t>
            </a:r>
            <a:r>
              <a:rPr lang="en-US" dirty="0" smtClean="0"/>
              <a:t> </a:t>
            </a:r>
            <a:r>
              <a:rPr lang="en-US" dirty="0" err="1" smtClean="0"/>
              <a:t>sifat-sifat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attribute </a:t>
            </a:r>
            <a:r>
              <a:rPr lang="en-US" dirty="0" err="1" smtClean="0"/>
              <a:t>serta</a:t>
            </a:r>
            <a:r>
              <a:rPr lang="en-US" dirty="0" smtClean="0"/>
              <a:t> method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class </a:t>
            </a:r>
            <a:r>
              <a:rPr lang="en-US" dirty="0" err="1" smtClean="0"/>
              <a:t>induk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java </a:t>
            </a:r>
            <a:r>
              <a:rPr lang="en-US" dirty="0" err="1" smtClean="0"/>
              <a:t>suatu</a:t>
            </a:r>
            <a:r>
              <a:rPr lang="en-US" dirty="0" smtClean="0"/>
              <a:t> class yang </a:t>
            </a:r>
            <a:r>
              <a:rPr lang="en-US" dirty="0" err="1" smtClean="0"/>
              <a:t>diwariskan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kata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i="1" dirty="0" smtClean="0"/>
              <a:t>extends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2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2030" y="568756"/>
            <a:ext cx="7796540" cy="3997828"/>
          </a:xfrm>
        </p:spPr>
        <p:txBody>
          <a:bodyPr/>
          <a:lstStyle/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menyembunyikan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proses/data </a:t>
            </a:r>
            <a:r>
              <a:rPr lang="en-US" dirty="0" err="1" smtClean="0"/>
              <a:t>didalam</a:t>
            </a:r>
            <a:r>
              <a:rPr lang="en-US" dirty="0" smtClean="0"/>
              <a:t> system 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Ada 3 Level </a:t>
            </a:r>
            <a:r>
              <a:rPr lang="en-US" dirty="0" err="1" smtClean="0"/>
              <a:t>Encapsulasi</a:t>
            </a:r>
            <a:r>
              <a:rPr lang="en-US" dirty="0" smtClean="0"/>
              <a:t>/ </a:t>
            </a:r>
            <a:r>
              <a:rPr lang="en-US" dirty="0" err="1" smtClean="0"/>
              <a:t>pada</a:t>
            </a:r>
            <a:r>
              <a:rPr lang="en-US" dirty="0" smtClean="0"/>
              <a:t> Java:</a:t>
            </a:r>
          </a:p>
          <a:p>
            <a:pPr marL="616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792653"/>
              </p:ext>
            </p:extLst>
          </p:nvPr>
        </p:nvGraphicFramePr>
        <p:xfrm>
          <a:off x="2611808" y="3322525"/>
          <a:ext cx="8128000" cy="28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468996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35746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63051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686707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1951161"/>
                    </a:ext>
                  </a:extLst>
                </a:gridCol>
              </a:tblGrid>
              <a:tr h="671727">
                <a:tc>
                  <a:txBody>
                    <a:bodyPr/>
                    <a:lstStyle/>
                    <a:p>
                      <a:r>
                        <a:rPr lang="en-US" dirty="0" smtClean="0"/>
                        <a:t>Modifier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Dalam</a:t>
                      </a:r>
                      <a:r>
                        <a:rPr lang="en-US" baseline="0" dirty="0" smtClean="0"/>
                        <a:t> Class yang </a:t>
                      </a:r>
                      <a:r>
                        <a:rPr lang="en-US" baseline="0" dirty="0" err="1" smtClean="0"/>
                        <a:t>Sama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Package yang </a:t>
                      </a:r>
                      <a:r>
                        <a:rPr lang="en-US" dirty="0" err="1" smtClean="0"/>
                        <a:t>Sama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Subclass/</a:t>
                      </a:r>
                      <a:r>
                        <a:rPr lang="en-US" dirty="0" err="1" smtClean="0"/>
                        <a:t>Turunannya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Dalam</a:t>
                      </a:r>
                      <a:r>
                        <a:rPr lang="en-US" baseline="0" dirty="0" smtClean="0"/>
                        <a:t> Package Lain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265732"/>
                  </a:ext>
                </a:extLst>
              </a:tr>
              <a:tr h="489763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Private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691458"/>
                  </a:ext>
                </a:extLst>
              </a:tr>
              <a:tr h="489763">
                <a:tc>
                  <a:txBody>
                    <a:bodyPr/>
                    <a:lstStyle/>
                    <a:p>
                      <a:r>
                        <a:rPr lang="en-US" i="1" dirty="0" smtClean="0"/>
                        <a:t>Default</a:t>
                      </a:r>
                      <a:endParaRPr lang="en-US" i="1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230454"/>
                  </a:ext>
                </a:extLst>
              </a:tr>
              <a:tr h="489763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Protected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141113"/>
                  </a:ext>
                </a:extLst>
              </a:tr>
              <a:tr h="489763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public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420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65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Polymoprhism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OOP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method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superclass/parent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class </a:t>
            </a:r>
            <a:r>
              <a:rPr lang="en-US" dirty="0" err="1" smtClean="0"/>
              <a:t>turunannya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 Class </a:t>
            </a:r>
            <a:r>
              <a:rPr lang="en-US" dirty="0" err="1" smtClean="0"/>
              <a:t>Hewan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method </a:t>
            </a:r>
            <a:r>
              <a:rPr lang="en-US" dirty="0" err="1" smtClean="0"/>
              <a:t>bersuara</a:t>
            </a:r>
            <a:r>
              <a:rPr lang="en-US" dirty="0" smtClean="0"/>
              <a:t>() { }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class </a:t>
            </a:r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bernama</a:t>
            </a:r>
            <a:r>
              <a:rPr lang="en-US" dirty="0" smtClean="0"/>
              <a:t> </a:t>
            </a:r>
            <a:r>
              <a:rPr lang="en-US" dirty="0" err="1" smtClean="0"/>
              <a:t>Kucing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method </a:t>
            </a:r>
            <a:r>
              <a:rPr lang="en-US" dirty="0" err="1" smtClean="0"/>
              <a:t>bersuara</a:t>
            </a:r>
            <a:r>
              <a:rPr lang="en-US" dirty="0" smtClean="0"/>
              <a:t>(){ print(“meow”); }.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8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939" y="291896"/>
            <a:ext cx="7796540" cy="3997828"/>
          </a:xfrm>
        </p:spPr>
        <p:txBody>
          <a:bodyPr/>
          <a:lstStyle/>
          <a:p>
            <a:r>
              <a:rPr lang="en-US" dirty="0" smtClean="0"/>
              <a:t>Class Abstract </a:t>
            </a:r>
            <a:r>
              <a:rPr lang="en-US" dirty="0" err="1" smtClean="0"/>
              <a:t>adalah</a:t>
            </a:r>
            <a:r>
              <a:rPr lang="en-US" dirty="0" smtClean="0"/>
              <a:t> class yang </a:t>
            </a:r>
            <a:r>
              <a:rPr lang="en-US" dirty="0" err="1" smtClean="0"/>
              <a:t>bentuknya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abstrak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kongkritnya</a:t>
            </a:r>
            <a:r>
              <a:rPr lang="en-US" dirty="0" smtClean="0"/>
              <a:t> agar bias </a:t>
            </a:r>
            <a:r>
              <a:rPr lang="en-US" dirty="0" err="1" smtClean="0"/>
              <a:t>digunakan</a:t>
            </a:r>
            <a:r>
              <a:rPr lang="en-US" dirty="0" smtClean="0"/>
              <a:t>. Class Abstract </a:t>
            </a:r>
            <a:r>
              <a:rPr lang="en-US" dirty="0" err="1" smtClean="0"/>
              <a:t>setidaknya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method </a:t>
            </a:r>
            <a:r>
              <a:rPr lang="en-US" dirty="0" err="1" smtClean="0"/>
              <a:t>abstrak</a:t>
            </a:r>
            <a:r>
              <a:rPr lang="en-US" dirty="0" smtClean="0"/>
              <a:t> </a:t>
            </a:r>
            <a:r>
              <a:rPr lang="en-US" dirty="0" err="1" smtClean="0"/>
              <a:t>yakni</a:t>
            </a:r>
            <a:r>
              <a:rPr lang="en-US" dirty="0" smtClean="0"/>
              <a:t> method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kngkritnya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455" y="3451859"/>
            <a:ext cx="6047508" cy="32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Permodelan</a:t>
            </a:r>
            <a:r>
              <a:rPr lang="en-US" dirty="0" smtClean="0"/>
              <a:t>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lass BangunDa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599" y="2052116"/>
            <a:ext cx="7796540" cy="430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14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Permodelan</a:t>
            </a:r>
            <a:r>
              <a:rPr lang="en-US" dirty="0" smtClean="0"/>
              <a:t> Class Abstract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r>
              <a:rPr lang="en-US" dirty="0" smtClean="0"/>
              <a:t> (2D Shape)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lass diagram untuk class abstr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748" y="2122217"/>
            <a:ext cx="66484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867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270</TotalTime>
  <Words>491</Words>
  <Application>Microsoft Office PowerPoint</Application>
  <PresentationFormat>Widescreen</PresentationFormat>
  <Paragraphs>80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MS Shell Dlg 2</vt:lpstr>
      <vt:lpstr>Wingdings</vt:lpstr>
      <vt:lpstr>Wingdings 3</vt:lpstr>
      <vt:lpstr>Madison</vt:lpstr>
      <vt:lpstr>Weekly Test 1 (Bangun Ruang dan Bangun Datar) Bootcamp Java V Batch NUSACAMP</vt:lpstr>
      <vt:lpstr>Perbedaan Antara Bangun Datar dan Bangun Ruang</vt:lpstr>
      <vt:lpstr>Persamaan Antara Bangun Datar dan Bangun Ruang</vt:lpstr>
      <vt:lpstr>Inheritance</vt:lpstr>
      <vt:lpstr>Encapsulation</vt:lpstr>
      <vt:lpstr>Polymoprhism</vt:lpstr>
      <vt:lpstr>Abstract</vt:lpstr>
      <vt:lpstr>Permodelan Polimorfisme Bangun Datar</vt:lpstr>
      <vt:lpstr>Permodelan Class Abstract Bangun Datar (2D Shape)</vt:lpstr>
      <vt:lpstr>Coding Polimorfisme Bangun Datar</vt:lpstr>
      <vt:lpstr>Coding Polimorfisme Bangun Datar</vt:lpstr>
      <vt:lpstr>Coding Polimorfisme Bangun Datar</vt:lpstr>
      <vt:lpstr>Coding Polimorfisme Bangun Datar</vt:lpstr>
      <vt:lpstr>Coding Polimorfisme Bangun Datar</vt:lpstr>
      <vt:lpstr>Coding Polimorfisme Bangun Datar</vt:lpstr>
      <vt:lpstr>Coding Polimorfisme + Enkapsulasi Bangun Ruang</vt:lpstr>
      <vt:lpstr>Coding Polimorfisme + Enkapsulasi Bangun Ruang</vt:lpstr>
      <vt:lpstr>Coding Polimorfisme + Enkapsulasi Bangun Ruang</vt:lpstr>
      <vt:lpstr>Coding Polimorfisme + Enkapsulasi Bangun Ruang</vt:lpstr>
      <vt:lpstr>Coding Polimorfisme + Enkapsulasi Bangun Ruang</vt:lpstr>
      <vt:lpstr>Coding Abstract Class Bangun Datar</vt:lpstr>
      <vt:lpstr>Coding Abstract Class Bangun Datar</vt:lpstr>
      <vt:lpstr>Coding Abstract Class Bangun Datar</vt:lpstr>
      <vt:lpstr>Coding Abstract Class Bangun Datar</vt:lpstr>
      <vt:lpstr>Coding Abstract Class Bangun Datar</vt:lpstr>
      <vt:lpstr>Sumber Referensi: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Test 1 Bootcamp Java V Batch NUSACAMP</dc:title>
  <dc:creator>ANDI DWI SAPUTRO</dc:creator>
  <cp:lastModifiedBy>ANDI DWI SAPUTRO</cp:lastModifiedBy>
  <cp:revision>48</cp:revision>
  <dcterms:created xsi:type="dcterms:W3CDTF">2020-03-04T08:42:04Z</dcterms:created>
  <dcterms:modified xsi:type="dcterms:W3CDTF">2020-03-05T07:37:06Z</dcterms:modified>
</cp:coreProperties>
</file>