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71" r:id="rId13"/>
    <p:sldId id="272" r:id="rId14"/>
    <p:sldId id="268" r:id="rId15"/>
    <p:sldId id="264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336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65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22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95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45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5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2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3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3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4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2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3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6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4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1B04F4-8EA1-4FD7-A36E-8425F8940D9D}" type="datetimeFigureOut">
              <a:rPr lang="en-ID" smtClean="0"/>
              <a:t>23/01/2019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C271918-7FC6-4EB9-8673-DAF597B39B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90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B29-71EC-47D5-A2CD-F9312EDFC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APLIKASI PENGHITUNG LUAS, KELILING BANGUN DATAR DAN VOLUME BANGUN RUANG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ED02-63BF-4E13-87FC-192CE073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50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Ahmad </a:t>
            </a:r>
            <a:r>
              <a:rPr lang="en-US" dirty="0" err="1"/>
              <a:t>Sauqi</a:t>
            </a:r>
            <a:endParaRPr lang="en-US" dirty="0"/>
          </a:p>
          <a:p>
            <a:r>
              <a:rPr lang="en-US" dirty="0"/>
              <a:t>42171001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6990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F3E81-8952-4126-8EB9-9EDBD24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Flowchart </a:t>
            </a:r>
            <a:r>
              <a:rPr lang="en-US" sz="4400" dirty="0" err="1"/>
              <a:t>Bangun</a:t>
            </a:r>
            <a:r>
              <a:rPr lang="en-US" sz="4400" dirty="0"/>
              <a:t> </a:t>
            </a:r>
            <a:r>
              <a:rPr lang="en-US" sz="4400" dirty="0" err="1"/>
              <a:t>Ruang</a:t>
            </a:r>
            <a:r>
              <a:rPr lang="en-US" sz="4400" dirty="0"/>
              <a:t> (</a:t>
            </a:r>
            <a:r>
              <a:rPr lang="en-US" sz="4400" dirty="0" err="1"/>
              <a:t>Kubus</a:t>
            </a:r>
            <a:r>
              <a:rPr lang="en-US" sz="44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51809-3D6E-4594-BE6B-33CC84E67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9" y="643465"/>
            <a:ext cx="511450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4288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A122-7A83-48A5-BA3A-BB16E259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Rancangan User Interface Tampilan Awal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0736BBF-DBB3-46E2-BA17-ADD5E7FAA3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72" y="1297458"/>
            <a:ext cx="6268062" cy="408991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8E25-188D-420F-BC34-58D97D34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Rancangan User Interface Bangun Datar (Persegi)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571DFB-3076-44E7-987A-F56697BC0D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4860" y="643465"/>
            <a:ext cx="4399285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130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1188E-347D-4D5E-97EB-0E5FDCCC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Rancangan User Interface Bangun Ruang (Kubus)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7FF40F-AE64-4A3D-8956-FA67CE5684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028" y="643465"/>
            <a:ext cx="398094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1669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14B2-1E69-46F1-81BD-C6F0F4C2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B6CA-91DF-40FB-97C1-3287041E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2000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9490-414E-4088-AB7C-E54CCDB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D712-1768-4F2B-8B26-C63D4921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12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sz="2400" dirty="0" err="1"/>
              <a:t>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, </a:t>
            </a:r>
            <a:r>
              <a:rPr lang="en-US" sz="2400" dirty="0" err="1"/>
              <a:t>persegi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, </a:t>
            </a:r>
            <a:r>
              <a:rPr lang="en-US" sz="2400" dirty="0" err="1"/>
              <a:t>segitiga</a:t>
            </a:r>
            <a:r>
              <a:rPr lang="en-US" sz="2400" dirty="0"/>
              <a:t> dan volume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kubus</a:t>
            </a:r>
            <a:r>
              <a:rPr lang="en-US" sz="2400" dirty="0"/>
              <a:t>, </a:t>
            </a:r>
            <a:r>
              <a:rPr lang="en-US" sz="2400" dirty="0" err="1"/>
              <a:t>balok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  </a:t>
            </a:r>
            <a:endParaRPr lang="en-ID" sz="2400" dirty="0"/>
          </a:p>
          <a:p>
            <a:pPr lvl="0"/>
            <a:r>
              <a:rPr lang="en-US" sz="2400" dirty="0" err="1"/>
              <a:t>Menginput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.</a:t>
            </a:r>
            <a:endParaRPr lang="en-ID" sz="2400" dirty="0"/>
          </a:p>
          <a:p>
            <a:pPr lvl="0"/>
            <a:r>
              <a:rPr lang="en-US" sz="2400" dirty="0" err="1"/>
              <a:t>Memasukan</a:t>
            </a:r>
            <a:r>
              <a:rPr lang="en-US" sz="2400" dirty="0"/>
              <a:t> </a:t>
            </a:r>
            <a:r>
              <a:rPr lang="en-US" sz="2400" dirty="0" err="1"/>
              <a:t>inputan</a:t>
            </a:r>
            <a:r>
              <a:rPr lang="en-US" sz="2400" dirty="0"/>
              <a:t> Panjang, </a:t>
            </a:r>
            <a:r>
              <a:rPr lang="en-US" sz="2400" dirty="0" err="1"/>
              <a:t>sisi</a:t>
            </a:r>
            <a:r>
              <a:rPr lang="en-US" sz="2400" dirty="0"/>
              <a:t> ,</a:t>
            </a:r>
            <a:r>
              <a:rPr lang="en-US" sz="2400" dirty="0" err="1"/>
              <a:t>dll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keliling</a:t>
            </a:r>
            <a:r>
              <a:rPr lang="en-US" sz="2400" dirty="0"/>
              <a:t> dan volume.</a:t>
            </a:r>
            <a:endParaRPr lang="en-ID" sz="2400" dirty="0"/>
          </a:p>
          <a:p>
            <a:pPr lvl="0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keliling</a:t>
            </a:r>
            <a:r>
              <a:rPr lang="en-US" sz="2400" dirty="0"/>
              <a:t> dan volume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997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8AF1-A30F-40B7-8C47-549B7679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34B0-2B93-446D-94BD-BB1EAB79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i="1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penghitung</a:t>
            </a:r>
            <a:r>
              <a:rPr lang="en-US" sz="2400" dirty="0"/>
              <a:t> Luas,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Volume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data </a:t>
            </a:r>
            <a:r>
              <a:rPr lang="en-US" sz="2400" dirty="0" err="1"/>
              <a:t>tunggal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 :</a:t>
            </a:r>
            <a:endParaRPr lang="en-ID" sz="2400" dirty="0"/>
          </a:p>
          <a:p>
            <a:pPr lvl="0"/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Luas,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Volume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mobile dan web.</a:t>
            </a:r>
            <a:endParaRPr lang="en-ID" sz="2400" dirty="0"/>
          </a:p>
          <a:p>
            <a:pPr lvl="0"/>
            <a:r>
              <a:rPr lang="en-US" sz="2400" dirty="0"/>
              <a:t>Pada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agar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beragam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kreatif</a:t>
            </a:r>
            <a:r>
              <a:rPr lang="en-US" sz="2400" dirty="0"/>
              <a:t> dan </a:t>
            </a:r>
            <a:r>
              <a:rPr lang="en-US" sz="2400" dirty="0" err="1"/>
              <a:t>menarik</a:t>
            </a:r>
            <a:r>
              <a:rPr lang="en-US" sz="2400" dirty="0"/>
              <a:t>.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1605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648-9DE0-4D5A-8852-5CF076C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643467"/>
            <a:ext cx="9966953" cy="521533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TERIMA KASIH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941894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9B63-8EF2-4F0E-BCAA-00754834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9C0A-3BAD-45A0-BE1F-F4BCA4AB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718990"/>
          </a:xfrm>
        </p:spPr>
        <p:txBody>
          <a:bodyPr/>
          <a:lstStyle/>
          <a:p>
            <a:r>
              <a:rPr lang="en-US" sz="2400" dirty="0" err="1"/>
              <a:t>Kendala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dirasakan</a:t>
            </a:r>
            <a:r>
              <a:rPr lang="en-US" sz="2400" dirty="0"/>
              <a:t> para </a:t>
            </a:r>
            <a:r>
              <a:rPr lang="en-US" sz="2400" dirty="0" err="1"/>
              <a:t>siswa</a:t>
            </a:r>
            <a:r>
              <a:rPr lang="en-US" sz="2400" dirty="0"/>
              <a:t> dan </a:t>
            </a:r>
            <a:r>
              <a:rPr lang="en-US" sz="2400" dirty="0" err="1"/>
              <a:t>siswi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ketelitian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soal-soal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Mengapa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penghitung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9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B096-ECA3-4813-935A-86ACA0E3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5888-0EA2-42FC-BC40-10133936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02467"/>
          </a:xfrm>
        </p:spPr>
        <p:txBody>
          <a:bodyPr/>
          <a:lstStyle/>
          <a:p>
            <a:pPr marL="0" indent="0">
              <a:buNone/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latar</a:t>
            </a:r>
            <a:r>
              <a:rPr lang="en-ID" sz="2400" dirty="0"/>
              <a:t> </a:t>
            </a:r>
            <a:r>
              <a:rPr lang="en-ID" sz="2400" dirty="0" err="1"/>
              <a:t>belakang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diuraikan</a:t>
            </a:r>
            <a:r>
              <a:rPr lang="en-ID" sz="2400" dirty="0"/>
              <a:t> </a:t>
            </a:r>
            <a:r>
              <a:rPr lang="en-ID" sz="2400" dirty="0" err="1"/>
              <a:t>diatas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identifikasi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memudahkan</a:t>
            </a:r>
            <a:r>
              <a:rPr lang="en-ID" sz="2400" dirty="0"/>
              <a:t> </a:t>
            </a:r>
            <a:r>
              <a:rPr lang="en-ID" sz="2400" dirty="0" err="1"/>
              <a:t>siswa-siswi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mengecek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yang </a:t>
            </a:r>
            <a:r>
              <a:rPr lang="en-ID" sz="2400" dirty="0" err="1"/>
              <a:t>didapat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manual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menghitung</a:t>
            </a:r>
            <a:r>
              <a:rPr lang="en-ID" sz="2400" dirty="0"/>
              <a:t> Luas, </a:t>
            </a:r>
            <a:r>
              <a:rPr lang="en-ID" sz="2400" dirty="0" err="1"/>
              <a:t>Keliling</a:t>
            </a:r>
            <a:r>
              <a:rPr lang="en-ID" sz="2400" dirty="0"/>
              <a:t> </a:t>
            </a:r>
            <a:r>
              <a:rPr lang="en-ID" sz="2400" dirty="0" err="1"/>
              <a:t>Bangun</a:t>
            </a:r>
            <a:r>
              <a:rPr lang="en-ID" sz="2400" dirty="0"/>
              <a:t> </a:t>
            </a:r>
            <a:r>
              <a:rPr lang="en-ID" sz="2400" dirty="0" err="1"/>
              <a:t>Datar</a:t>
            </a:r>
            <a:r>
              <a:rPr lang="en-ID" sz="2400" dirty="0"/>
              <a:t> dan Volume </a:t>
            </a:r>
            <a:r>
              <a:rPr lang="en-ID" sz="2400" dirty="0" err="1"/>
              <a:t>Bangun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7879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C0F7-A7A0-43F5-873A-86E7801E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17D3-DE47-43B3-B3FE-400AC6A4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73867"/>
          </a:xfrm>
        </p:spPr>
        <p:txBody>
          <a:bodyPr/>
          <a:lstStyle/>
          <a:p>
            <a:pPr marL="0" indent="0">
              <a:buNone/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perhitungan</a:t>
            </a:r>
            <a:r>
              <a:rPr lang="en-ID" sz="2400" dirty="0"/>
              <a:t> yang </a:t>
            </a:r>
            <a:r>
              <a:rPr lang="en-ID" sz="2400" dirty="0" err="1"/>
              <a:t>memudahkan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mengecek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yang </a:t>
            </a:r>
            <a:r>
              <a:rPr lang="en-ID" sz="2400" dirty="0" err="1"/>
              <a:t>didapat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manual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,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pencarian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Luas, </a:t>
            </a:r>
            <a:r>
              <a:rPr lang="en-ID" sz="2400" dirty="0" err="1"/>
              <a:t>Keliling</a:t>
            </a:r>
            <a:r>
              <a:rPr lang="en-ID" sz="2400" dirty="0"/>
              <a:t> </a:t>
            </a:r>
            <a:r>
              <a:rPr lang="en-ID" sz="2400" dirty="0" err="1"/>
              <a:t>Bangun</a:t>
            </a:r>
            <a:r>
              <a:rPr lang="en-ID" sz="2400" dirty="0"/>
              <a:t> </a:t>
            </a:r>
            <a:r>
              <a:rPr lang="en-ID" sz="2400" dirty="0" err="1"/>
              <a:t>Datar</a:t>
            </a:r>
            <a:r>
              <a:rPr lang="en-ID" sz="2400" dirty="0"/>
              <a:t> dan Volume </a:t>
            </a:r>
            <a:r>
              <a:rPr lang="en-ID" sz="2400" dirty="0" err="1"/>
              <a:t>Bangun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7556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899-BE95-4946-A2BA-394A88AD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3A9-CDEA-4644-9AD8-20A1C3E1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7" y="2222287"/>
            <a:ext cx="10554574" cy="2173867"/>
          </a:xfrm>
        </p:spPr>
        <p:txBody>
          <a:bodyPr/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dan </a:t>
            </a:r>
            <a:r>
              <a:rPr lang="en-US" sz="2400" dirty="0" err="1"/>
              <a:t>siswi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Luas, </a:t>
            </a:r>
            <a:r>
              <a:rPr lang="en-US" sz="2400" dirty="0" err="1"/>
              <a:t>Keliling</a:t>
            </a:r>
            <a:r>
              <a:rPr lang="en-US" sz="2400" dirty="0"/>
              <a:t> dan Volume </a:t>
            </a:r>
            <a:r>
              <a:rPr lang="en-US" sz="2400" dirty="0" err="1"/>
              <a:t>dari</a:t>
            </a:r>
            <a:r>
              <a:rPr lang="en-US" sz="2400" dirty="0"/>
              <a:t> 3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 (</a:t>
            </a:r>
            <a:r>
              <a:rPr lang="en-US" sz="2400" dirty="0" err="1"/>
              <a:t>Persegi</a:t>
            </a:r>
            <a:r>
              <a:rPr lang="en-US" sz="2400" dirty="0"/>
              <a:t>, </a:t>
            </a:r>
            <a:r>
              <a:rPr lang="en-US" sz="2400" dirty="0" err="1"/>
              <a:t>Persegi</a:t>
            </a:r>
            <a:r>
              <a:rPr lang="en-US" sz="2400" dirty="0"/>
              <a:t> Panjang dan </a:t>
            </a:r>
            <a:r>
              <a:rPr lang="en-US" sz="2400" dirty="0" err="1"/>
              <a:t>Segitiga</a:t>
            </a:r>
            <a:r>
              <a:rPr lang="en-US" sz="2400" dirty="0"/>
              <a:t>) dan 2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(</a:t>
            </a:r>
            <a:r>
              <a:rPr lang="en-US" sz="2400" dirty="0" err="1"/>
              <a:t>Kubus</a:t>
            </a:r>
            <a:r>
              <a:rPr lang="en-US" sz="2400" dirty="0"/>
              <a:t> dan </a:t>
            </a:r>
            <a:r>
              <a:rPr lang="en-US" sz="2400" dirty="0" err="1"/>
              <a:t>Balok</a:t>
            </a:r>
            <a:r>
              <a:rPr lang="en-US" sz="2400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1717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FCE1-3E17-494E-AAB0-D7A6C298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2092-0408-4125-9B92-84253EC1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Adapun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project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  <a:p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penghitung</a:t>
            </a:r>
            <a:r>
              <a:rPr lang="en-US" sz="2400" dirty="0"/>
              <a:t> Luas,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Volume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ID" sz="2400" dirty="0" err="1"/>
              <a:t>dapun</a:t>
            </a:r>
            <a:r>
              <a:rPr lang="en-ID" sz="2400" dirty="0"/>
              <a:t> </a:t>
            </a:r>
            <a:r>
              <a:rPr lang="en-ID" sz="2400" dirty="0" err="1"/>
              <a:t>manfaat</a:t>
            </a:r>
            <a:r>
              <a:rPr lang="en-ID" sz="2400" dirty="0"/>
              <a:t> project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: </a:t>
            </a:r>
          </a:p>
          <a:p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Luas,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Volume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61658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D19B-2EB6-4924-B54A-1B7368D9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01B4-686E-400E-9802-E15F42D7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err="1"/>
              <a:t>Pemrograman</a:t>
            </a:r>
            <a:r>
              <a:rPr lang="en-US" sz="2400" dirty="0"/>
              <a:t> Bahasa Java (</a:t>
            </a:r>
            <a:r>
              <a:rPr lang="en-US" sz="2400" dirty="0" err="1"/>
              <a:t>Rachmad</a:t>
            </a:r>
            <a:r>
              <a:rPr lang="en-US" sz="2400" dirty="0"/>
              <a:t> Hakim S., &amp; Ir. </a:t>
            </a:r>
            <a:r>
              <a:rPr lang="en-US" sz="2400" dirty="0" err="1"/>
              <a:t>Sutarto</a:t>
            </a:r>
            <a:r>
              <a:rPr lang="en-US" sz="2400" dirty="0"/>
              <a:t>, </a:t>
            </a:r>
            <a:r>
              <a:rPr lang="en-US" sz="2400" dirty="0" err="1"/>
              <a:t>Msi</a:t>
            </a:r>
            <a:r>
              <a:rPr lang="en-US" sz="2400" dirty="0"/>
              <a:t>. (2009))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Flowchart (Prof. Dr. </a:t>
            </a:r>
            <a:r>
              <a:rPr lang="en-US" sz="2400" dirty="0" err="1"/>
              <a:t>Nizwardi</a:t>
            </a:r>
            <a:r>
              <a:rPr lang="en-US" sz="2400" dirty="0"/>
              <a:t> </a:t>
            </a:r>
            <a:r>
              <a:rPr lang="en-US" sz="2400" dirty="0" err="1"/>
              <a:t>Jalinus</a:t>
            </a:r>
            <a:r>
              <a:rPr lang="en-US" sz="2400" dirty="0"/>
              <a:t>, M, Ed., &amp; Dr. </a:t>
            </a:r>
            <a:r>
              <a:rPr lang="en-US" sz="2400" dirty="0" err="1"/>
              <a:t>Ambiyar</a:t>
            </a:r>
            <a:r>
              <a:rPr lang="en-US" sz="2400" dirty="0"/>
              <a:t>, M. Pd. (2016))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NetBeans (</a:t>
            </a:r>
            <a:r>
              <a:rPr lang="en-US" sz="2400" dirty="0" err="1"/>
              <a:t>Nofriadi</a:t>
            </a:r>
            <a:r>
              <a:rPr lang="en-US" sz="2400" dirty="0"/>
              <a:t>, M. </a:t>
            </a:r>
            <a:r>
              <a:rPr lang="en-US" sz="2400" dirty="0" err="1"/>
              <a:t>Kom</a:t>
            </a:r>
            <a:r>
              <a:rPr lang="en-US" sz="2400" dirty="0"/>
              <a:t>. (2015)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Jenis-jenis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 dan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(</a:t>
            </a:r>
            <a:r>
              <a:rPr lang="en-US" sz="2400" dirty="0" err="1"/>
              <a:t>Soenarjo</a:t>
            </a:r>
            <a:r>
              <a:rPr lang="en-US" sz="2400" dirty="0"/>
              <a:t>. (2008 : 226) &amp; (Nur </a:t>
            </a:r>
            <a:r>
              <a:rPr lang="en-US" sz="2400" dirty="0" err="1"/>
              <a:t>Lailia</a:t>
            </a:r>
            <a:r>
              <a:rPr lang="en-US" sz="2400" dirty="0"/>
              <a:t> Indah Sari. (2012))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346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0D13-963A-4CEE-8911-524BAC34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Flowchart</a:t>
            </a:r>
            <a:br>
              <a:rPr lang="en-US" sz="4400" dirty="0"/>
            </a:br>
            <a:r>
              <a:rPr lang="en-US" sz="4400"/>
              <a:t>Tampilan</a:t>
            </a:r>
            <a:r>
              <a:rPr lang="en-US" sz="4400" dirty="0"/>
              <a:t> </a:t>
            </a:r>
            <a:r>
              <a:rPr lang="en-US" sz="4400"/>
              <a:t>Awal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6B0717-2A4C-4D78-8D8E-E1B156C2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23" y="643465"/>
            <a:ext cx="622235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157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FBAD5-DF9C-4C58-8E6E-DCC968F0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Flowchart </a:t>
            </a:r>
            <a:r>
              <a:rPr lang="en-US" sz="4400" dirty="0" err="1"/>
              <a:t>Bangun</a:t>
            </a:r>
            <a:r>
              <a:rPr lang="en-US" sz="4400" dirty="0"/>
              <a:t> </a:t>
            </a:r>
            <a:r>
              <a:rPr lang="en-US" sz="4400" dirty="0" err="1"/>
              <a:t>Datar</a:t>
            </a:r>
            <a:r>
              <a:rPr lang="en-US" sz="4400" dirty="0"/>
              <a:t> (</a:t>
            </a:r>
            <a:r>
              <a:rPr lang="en-US" sz="4400" dirty="0" err="1"/>
              <a:t>Segitiga</a:t>
            </a:r>
            <a:r>
              <a:rPr lang="en-US" sz="44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DD3D6-E8C8-419F-AC85-7F3FBE0A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18" y="643465"/>
            <a:ext cx="418337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9831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472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APLIKASI PENGHITUNG LUAS, KELILING BANGUN DATAR DAN VOLUME BANGUN RUANG</vt:lpstr>
      <vt:lpstr>Latar Belakang Masalah</vt:lpstr>
      <vt:lpstr>Identifikasi Masalah</vt:lpstr>
      <vt:lpstr>Rumusan Masalah</vt:lpstr>
      <vt:lpstr>Batasan Masalah</vt:lpstr>
      <vt:lpstr>Tujuan Dan Manfaat</vt:lpstr>
      <vt:lpstr>Landasan Teori</vt:lpstr>
      <vt:lpstr>Flowchart Tampilan Awal</vt:lpstr>
      <vt:lpstr>Flowchart Bangun Datar (Segitiga)</vt:lpstr>
      <vt:lpstr>Flowchart Bangun Ruang (Kubus)</vt:lpstr>
      <vt:lpstr>Rancangan User Interface Tampilan Awal</vt:lpstr>
      <vt:lpstr>Rancangan User Interface Bangun Datar (Persegi)</vt:lpstr>
      <vt:lpstr>Rancangan User Interface Bangun Ruang (Kubus)</vt:lpstr>
      <vt:lpstr>Demo Program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PENGHITUNG LUAS, KELILING BANGUN DATAR DAN VOLUME BANGUN RUANG</dc:title>
  <dc:creator>ahmad sauki</dc:creator>
  <cp:lastModifiedBy>ahmad sauki</cp:lastModifiedBy>
  <cp:revision>1</cp:revision>
  <dcterms:created xsi:type="dcterms:W3CDTF">2019-01-23T17:19:14Z</dcterms:created>
  <dcterms:modified xsi:type="dcterms:W3CDTF">2019-01-23T17:25:11Z</dcterms:modified>
</cp:coreProperties>
</file>