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iappan-ar/Sitecore.DemoBank/tree/master/Src/MAUI" TargetMode="External"/><Relationship Id="rId2" Type="http://schemas.openxmlformats.org/officeDocument/2006/relationships/hyperlink" Target="https://sitecoremaui.wordpress.com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nuget.org/packages?q=sitecore+maui+sd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F04F-9E4A-46E0-95B5-B7B2915A7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260" y="2971800"/>
            <a:ext cx="7315200" cy="914400"/>
          </a:xfrm>
        </p:spPr>
        <p:txBody>
          <a:bodyPr/>
          <a:lstStyle/>
          <a:p>
            <a:r>
              <a:rPr lang="en-US" dirty="0"/>
              <a:t>   Sitecore MAUI SDK</a:t>
            </a:r>
            <a:endParaRPr lang="en-A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BC64C-B134-439C-8B54-09547595B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641" y="2673223"/>
            <a:ext cx="1384144" cy="15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148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1FB-3649-4DD7-9A19-693062C52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64" y="1332571"/>
            <a:ext cx="2947482" cy="3352086"/>
          </a:xfrm>
        </p:spPr>
        <p:txBody>
          <a:bodyPr/>
          <a:lstStyle/>
          <a:p>
            <a:pPr algn="ctr"/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What is</a:t>
            </a:r>
            <a:br>
              <a:rPr lang="en-US" dirty="0"/>
            </a:br>
            <a:r>
              <a:rPr lang="en-US" dirty="0" err="1"/>
              <a:t>.Net</a:t>
            </a:r>
            <a:r>
              <a:rPr lang="en-US" dirty="0"/>
              <a:t> MAUI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DB02-AC82-426A-B438-13F8C4EE4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4786" y="857507"/>
            <a:ext cx="7315200" cy="1794488"/>
          </a:xfrm>
        </p:spPr>
        <p:txBody>
          <a:bodyPr/>
          <a:lstStyle/>
          <a:p>
            <a:r>
              <a:rPr lang="en-US" dirty="0"/>
              <a:t>.NET Multi-platform App UI (.NET MAUI) is a cross-platform framework for creating native mobile and desktop apps with C# and XAML.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8A45F2-6EB4-4808-9B5C-42A03C4F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476" y="1955683"/>
            <a:ext cx="3811387" cy="335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456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1FB-3649-4DD7-9A19-693062C5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?</a:t>
            </a:r>
            <a:br>
              <a:rPr lang="en-US" b="1" dirty="0"/>
            </a:br>
            <a:r>
              <a:rPr lang="en-US" b="1" dirty="0"/>
              <a:t>Who .NET MAUI is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DB02-AC82-426A-B438-13F8C4EE4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103" y="745724"/>
            <a:ext cx="7315200" cy="32326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.NET MAUI is for developers who want to: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cross-platform apps in XAML and C#, from a single shared code-base in Visual Studio.</a:t>
            </a:r>
          </a:p>
          <a:p>
            <a:r>
              <a:rPr lang="en-US" dirty="0"/>
              <a:t>Share UI layout and design across platforms.</a:t>
            </a:r>
          </a:p>
          <a:p>
            <a:r>
              <a:rPr lang="en-US" dirty="0"/>
              <a:t>Share code, tests, and business logic across platforms.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.NET MAUI architecture diagram.">
            <a:extLst>
              <a:ext uri="{FF2B5EF4-FFF2-40B4-BE49-F238E27FC236}">
                <a16:creationId xmlns:a16="http://schemas.microsoft.com/office/drawing/2014/main" id="{D8DF802D-F763-4119-AB83-1E3E00826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85" y="3050833"/>
            <a:ext cx="4229075" cy="267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5585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7A72C3-9F70-49DC-AD51-493539452118}"/>
              </a:ext>
            </a:extLst>
          </p:cNvPr>
          <p:cNvSpPr/>
          <p:nvPr/>
        </p:nvSpPr>
        <p:spPr>
          <a:xfrm>
            <a:off x="4983907" y="3014561"/>
            <a:ext cx="5509499" cy="1415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A01FB-3649-4DD7-9A19-693062C5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What is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Sitecore MAUI SDK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DB02-AC82-426A-B438-13F8C4EE4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your </a:t>
            </a:r>
            <a:r>
              <a:rPr lang="en-US" dirty="0" err="1"/>
              <a:t>.Net</a:t>
            </a:r>
            <a:r>
              <a:rPr lang="en-US" dirty="0"/>
              <a:t> MAUI app with Sitecore MAUI SDK</a:t>
            </a:r>
            <a:endParaRPr lang="en-A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68790-8C0C-48B2-9868-46F0C7171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818" y="3167934"/>
            <a:ext cx="1088363" cy="11885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F8C652-773C-481A-AA76-F66C5DC55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742" y="908764"/>
            <a:ext cx="2708753" cy="1631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DED19E-1508-43FE-A503-F7FBF8AB976E}"/>
              </a:ext>
            </a:extLst>
          </p:cNvPr>
          <p:cNvSpPr txBox="1"/>
          <p:nvPr/>
        </p:nvSpPr>
        <p:spPr>
          <a:xfrm>
            <a:off x="7208094" y="1123837"/>
            <a:ext cx="452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+</a:t>
            </a:r>
            <a:endParaRPr lang="en-AE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609173-E6C5-4758-8893-8482EC19C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722" y="873252"/>
            <a:ext cx="2303953" cy="16514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BE5380-1436-4679-9033-13380E55C788}"/>
              </a:ext>
            </a:extLst>
          </p:cNvPr>
          <p:cNvSpPr txBox="1"/>
          <p:nvPr/>
        </p:nvSpPr>
        <p:spPr>
          <a:xfrm>
            <a:off x="6738152" y="3429000"/>
            <a:ext cx="3755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Sitecore MAUI SDK</a:t>
            </a:r>
            <a:endParaRPr lang="en-AE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2933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build="p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F788-BC59-4563-A5CA-81F29BDF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How Sitecore MAUI SDK is working </a:t>
            </a:r>
            <a:endParaRPr lang="en-A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9868CE-367E-46FD-A0A3-3E61D906C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6904" y="868363"/>
            <a:ext cx="4780677" cy="4940413"/>
          </a:xfrm>
        </p:spPr>
      </p:pic>
    </p:spTree>
    <p:extLst>
      <p:ext uri="{BB962C8B-B14F-4D97-AF65-F5344CB8AC3E}">
        <p14:creationId xmlns:p14="http://schemas.microsoft.com/office/powerpoint/2010/main" val="23484759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C787-0D89-450F-A143-B35C0289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81293-73CB-4383-BA65-D925DB30E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/>
              <a:t>Desktop APP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322A6-57DC-487F-BB40-15C1D8A9A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/>
              <a:t>Android App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FEAAD-A757-4343-BCA1-7A4DFB14935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725" y="2443606"/>
            <a:ext cx="3126166" cy="1702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3069F4-7B13-4CA5-92B9-C5B1D7E1638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251" y="2055341"/>
            <a:ext cx="1866900" cy="3413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40659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B00D-99A1-44C0-996A-2D158CFE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0CCAC-5967-4F47-8342-1A2C41E2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: </a:t>
            </a:r>
            <a:r>
              <a:rPr lang="en-US" dirty="0">
                <a:hlinkClick r:id="rId2"/>
              </a:rPr>
              <a:t>https://sitecoremaui.wordpress.com</a:t>
            </a:r>
            <a:endParaRPr lang="en-US" dirty="0"/>
          </a:p>
          <a:p>
            <a:r>
              <a:rPr lang="en-US" dirty="0"/>
              <a:t>GITHUB : </a:t>
            </a:r>
            <a:r>
              <a:rPr lang="en-US" dirty="0">
                <a:hlinkClick r:id="rId3"/>
              </a:rPr>
              <a:t>https://github.com/andiappan-ar/Sitecore.DemoBank/tree/master/Src/MAUI</a:t>
            </a:r>
            <a:endParaRPr lang="en-US" dirty="0"/>
          </a:p>
          <a:p>
            <a:r>
              <a:rPr lang="en-US" dirty="0"/>
              <a:t>Nugget : </a:t>
            </a:r>
            <a:r>
              <a:rPr lang="en-US" dirty="0">
                <a:hlinkClick r:id="rId4"/>
              </a:rPr>
              <a:t>https://www.nuget.org/packages?q=sitecore+maui+sdk</a:t>
            </a:r>
            <a:endParaRPr lang="en-US" dirty="0"/>
          </a:p>
          <a:p>
            <a:endParaRPr lang="en-A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BE847-FD6B-46A3-86F1-3BB807AE4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66509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49</TotalTime>
  <Words>150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 2</vt:lpstr>
      <vt:lpstr>Frame</vt:lpstr>
      <vt:lpstr>   Sitecore MAUI SDK</vt:lpstr>
      <vt:lpstr>? What is .Net MAUI</vt:lpstr>
      <vt:lpstr>? Who .NET MAUI is for</vt:lpstr>
      <vt:lpstr>? What is  Sitecore MAUI SDK</vt:lpstr>
      <vt:lpstr>? How Sitecore MAUI SDK is working </vt:lpstr>
      <vt:lpstr>Sample APP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Sitecore MAUI SDK</dc:title>
  <dc:creator>Andi AR</dc:creator>
  <cp:lastModifiedBy>Andi AR</cp:lastModifiedBy>
  <cp:revision>6</cp:revision>
  <dcterms:created xsi:type="dcterms:W3CDTF">2022-07-31T16:56:00Z</dcterms:created>
  <dcterms:modified xsi:type="dcterms:W3CDTF">2022-07-31T17:45:45Z</dcterms:modified>
</cp:coreProperties>
</file>