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10287000" cx="18288000"/>
  <p:notesSz cx="18288000" cy="10287000"/>
  <p:embeddedFontLst>
    <p:embeddedFont>
      <p:font typeface="Roboto Mon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76">
          <p15:clr>
            <a:srgbClr val="9AA0A6"/>
          </p15:clr>
        </p15:guide>
        <p15:guide id="2" pos="10934">
          <p15:clr>
            <a:srgbClr val="9AA0A6"/>
          </p15:clr>
        </p15:guide>
        <p15:guide id="3" pos="6624">
          <p15:clr>
            <a:srgbClr val="9AA0A6"/>
          </p15:clr>
        </p15:guide>
        <p15:guide id="4" orient="horz" pos="1730">
          <p15:clr>
            <a:srgbClr val="9AA0A6"/>
          </p15:clr>
        </p15:guide>
        <p15:guide id="5" orient="horz" pos="5748">
          <p15:clr>
            <a:srgbClr val="9AA0A6"/>
          </p15:clr>
        </p15:guide>
        <p15:guide id="6" pos="5755">
          <p15:clr>
            <a:srgbClr val="9AA0A6"/>
          </p15:clr>
        </p15:guide>
      </p15:sldGuideLst>
    </p:ext>
    <p:ext uri="http://customooxmlschemas.google.com/">
      <go:slidesCustomData xmlns:go="http://customooxmlschemas.google.com/" r:id="rId45" roundtripDataSignature="AMtx7mi+1YwfYkfc6zHMZX9P6DZUJUpy6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76"/>
        <p:guide pos="10934"/>
        <p:guide pos="6624"/>
        <p:guide pos="1730" orient="horz"/>
        <p:guide pos="5748" orient="horz"/>
        <p:guide pos="5755"/>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Mono-bold.fntdata"/><Relationship Id="rId41" Type="http://schemas.openxmlformats.org/officeDocument/2006/relationships/font" Target="fonts/RobotoMono-regular.fntdata"/><Relationship Id="rId22" Type="http://schemas.openxmlformats.org/officeDocument/2006/relationships/slide" Target="slides/slide17.xml"/><Relationship Id="rId44" Type="http://schemas.openxmlformats.org/officeDocument/2006/relationships/font" Target="fonts/RobotoMono-boldItalic.fntdata"/><Relationship Id="rId21" Type="http://schemas.openxmlformats.org/officeDocument/2006/relationships/slide" Target="slides/slide16.xml"/><Relationship Id="rId43" Type="http://schemas.openxmlformats.org/officeDocument/2006/relationships/font" Target="fonts/RobotoMono-italic.fntdata"/><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 name="Google Shape;41;p1: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c170d778d_0_18: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g10c170d778d_0_18: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c170d778d_0_9: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10c170d778d_0_9: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bd325ad9e_0_1: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10bd325ad9e_0_1: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bd325ad9e_0_11: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10bd325ad9e_0_11: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bd325ad9e_0_52: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10bd325ad9e_0_52: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bd325ad9e_0_72: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10bd325ad9e_0_72: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bd325ad9e_0_84: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10bd325ad9e_0_84: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bd325ad9e_0_29: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10bd325ad9e_0_29: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c22440474_0_32: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10c22440474_0_32: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bd325ad9e_0_20: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g10bd325ad9e_0_20: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5:notes"/>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 name="Google Shape;51;p5: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bd325ad9e_0_101: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10bd325ad9e_0_101: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0bd325ad9e_0_111: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10bd325ad9e_0_111: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0bd325ad9e_0_134: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g10bd325ad9e_0_134: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0bd325ad9e_0_126: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10bd325ad9e_0_126: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0bd325ad9e_0_143: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1" name="Google Shape;271;g10bd325ad9e_0_143: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bd325ad9e_0_152: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10bd325ad9e_0_152: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0bd325ad9e_0_162: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1" name="Google Shape;291;g10bd325ad9e_0_162: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0bd325ad9e_0_171: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10bd325ad9e_0_171: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0bd325ad9e_0_192: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1" name="Google Shape;311;g10bd325ad9e_0_192: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0bd325ad9e_0_201: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g10bd325ad9e_0_201: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065ce62d1b_0_229: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1" name="Google Shape;61;g1065ce62d1b_0_229: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0bd325ad9e_0_211: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1" name="Google Shape;331;g10bd325ad9e_0_211: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0bd325ad9e_0_220: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10bd325ad9e_0_220: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0bd325ad9e_0_230: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1" name="Google Shape;351;g10bd325ad9e_0_230: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0bd325ad9e_0_239: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g10bd325ad9e_0_239: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0:notes"/>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1" name="Google Shape;371;p10: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056c81ba46_0_267: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1" name="Google Shape;381;g1056c81ba46_0_267: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65ce62d1b_0_129: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1065ce62d1b_0_129: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c170d778d_0_0: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 name="Google Shape;81;g10c170d778d_0_0: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c170d778d_0_27: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10c170d778d_0_27: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c22440474_0_0: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10c22440474_0_0: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c22440474_0_11: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10c22440474_0_11: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c22440474_0_23: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10c22440474_0_23: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12"/>
          <p:cNvSpPr txBox="1"/>
          <p:nvPr>
            <p:ph type="title"/>
          </p:nvPr>
        </p:nvSpPr>
        <p:spPr>
          <a:xfrm>
            <a:off x="8983757" y="713732"/>
            <a:ext cx="8588400" cy="8598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545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2"/>
          <p:cNvSpPr txBox="1"/>
          <p:nvPr>
            <p:ph idx="1" type="body"/>
          </p:nvPr>
        </p:nvSpPr>
        <p:spPr>
          <a:xfrm>
            <a:off x="9131300" y="2931350"/>
            <a:ext cx="7578600" cy="55239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1" i="0" sz="9600">
                <a:solidFill>
                  <a:srgbClr val="262626"/>
                </a:solidFill>
                <a:latin typeface="Georgia"/>
                <a:ea typeface="Georgia"/>
                <a:cs typeface="Georgia"/>
                <a:sym typeface="Georgia"/>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 name="Google Shape;14;p12"/>
          <p:cNvSpPr txBox="1"/>
          <p:nvPr>
            <p:ph idx="11" type="ftr"/>
          </p:nvPr>
        </p:nvSpPr>
        <p:spPr>
          <a:xfrm>
            <a:off x="6217920" y="9566910"/>
            <a:ext cx="5852100" cy="5145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2"/>
          <p:cNvSpPr txBox="1"/>
          <p:nvPr>
            <p:ph idx="10" type="dt"/>
          </p:nvPr>
        </p:nvSpPr>
        <p:spPr>
          <a:xfrm>
            <a:off x="914400" y="9566910"/>
            <a:ext cx="4206300" cy="5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2"/>
          <p:cNvSpPr txBox="1"/>
          <p:nvPr>
            <p:ph idx="12" type="sldNum"/>
          </p:nvPr>
        </p:nvSpPr>
        <p:spPr>
          <a:xfrm>
            <a:off x="13167361" y="9566910"/>
            <a:ext cx="4206300" cy="5145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7" name="Shape 17"/>
        <p:cNvGrpSpPr/>
        <p:nvPr/>
      </p:nvGrpSpPr>
      <p:grpSpPr>
        <a:xfrm>
          <a:off x="0" y="0"/>
          <a:ext cx="0" cy="0"/>
          <a:chOff x="0" y="0"/>
          <a:chExt cx="0" cy="0"/>
        </a:xfrm>
      </p:grpSpPr>
      <p:sp>
        <p:nvSpPr>
          <p:cNvPr id="18" name="Google Shape;18;p13"/>
          <p:cNvSpPr txBox="1"/>
          <p:nvPr>
            <p:ph idx="11" type="ftr"/>
          </p:nvPr>
        </p:nvSpPr>
        <p:spPr>
          <a:xfrm>
            <a:off x="6217920" y="9566910"/>
            <a:ext cx="5852100" cy="5145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
          <p:cNvSpPr txBox="1"/>
          <p:nvPr>
            <p:ph idx="10" type="dt"/>
          </p:nvPr>
        </p:nvSpPr>
        <p:spPr>
          <a:xfrm>
            <a:off x="914400" y="9566910"/>
            <a:ext cx="4206300" cy="5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3"/>
          <p:cNvSpPr txBox="1"/>
          <p:nvPr>
            <p:ph idx="12" type="sldNum"/>
          </p:nvPr>
        </p:nvSpPr>
        <p:spPr>
          <a:xfrm>
            <a:off x="13167361" y="9566910"/>
            <a:ext cx="4206300" cy="5145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1" name="Shape 21"/>
        <p:cNvGrpSpPr/>
        <p:nvPr/>
      </p:nvGrpSpPr>
      <p:grpSpPr>
        <a:xfrm>
          <a:off x="0" y="0"/>
          <a:ext cx="0" cy="0"/>
          <a:chOff x="0" y="0"/>
          <a:chExt cx="0" cy="0"/>
        </a:xfrm>
      </p:grpSpPr>
      <p:sp>
        <p:nvSpPr>
          <p:cNvPr id="22" name="Google Shape;22;p14"/>
          <p:cNvSpPr txBox="1"/>
          <p:nvPr>
            <p:ph type="ctrTitle"/>
          </p:nvPr>
        </p:nvSpPr>
        <p:spPr>
          <a:xfrm>
            <a:off x="1371600" y="3188970"/>
            <a:ext cx="15544800" cy="21603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idx="1" type="subTitle"/>
          </p:nvPr>
        </p:nvSpPr>
        <p:spPr>
          <a:xfrm>
            <a:off x="2743200" y="5760720"/>
            <a:ext cx="12801600" cy="25716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4"/>
          <p:cNvSpPr txBox="1"/>
          <p:nvPr>
            <p:ph idx="11" type="ftr"/>
          </p:nvPr>
        </p:nvSpPr>
        <p:spPr>
          <a:xfrm>
            <a:off x="6217920" y="9566910"/>
            <a:ext cx="5852100" cy="5145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ph idx="10" type="dt"/>
          </p:nvPr>
        </p:nvSpPr>
        <p:spPr>
          <a:xfrm>
            <a:off x="914400" y="9566910"/>
            <a:ext cx="4206300" cy="5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4"/>
          <p:cNvSpPr txBox="1"/>
          <p:nvPr>
            <p:ph idx="12" type="sldNum"/>
          </p:nvPr>
        </p:nvSpPr>
        <p:spPr>
          <a:xfrm>
            <a:off x="13167361" y="9566910"/>
            <a:ext cx="4206300" cy="5145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7" name="Shape 27"/>
        <p:cNvGrpSpPr/>
        <p:nvPr/>
      </p:nvGrpSpPr>
      <p:grpSpPr>
        <a:xfrm>
          <a:off x="0" y="0"/>
          <a:ext cx="0" cy="0"/>
          <a:chOff x="0" y="0"/>
          <a:chExt cx="0" cy="0"/>
        </a:xfrm>
      </p:grpSpPr>
      <p:sp>
        <p:nvSpPr>
          <p:cNvPr id="28" name="Google Shape;28;p15"/>
          <p:cNvSpPr txBox="1"/>
          <p:nvPr>
            <p:ph type="title"/>
          </p:nvPr>
        </p:nvSpPr>
        <p:spPr>
          <a:xfrm>
            <a:off x="8983757" y="713732"/>
            <a:ext cx="8588400" cy="8598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545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5"/>
          <p:cNvSpPr txBox="1"/>
          <p:nvPr>
            <p:ph idx="1" type="body"/>
          </p:nvPr>
        </p:nvSpPr>
        <p:spPr>
          <a:xfrm>
            <a:off x="914400" y="2366010"/>
            <a:ext cx="7955400" cy="67893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 name="Google Shape;30;p15"/>
          <p:cNvSpPr txBox="1"/>
          <p:nvPr>
            <p:ph idx="2" type="body"/>
          </p:nvPr>
        </p:nvSpPr>
        <p:spPr>
          <a:xfrm>
            <a:off x="9418320" y="2366010"/>
            <a:ext cx="7955400" cy="67893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 name="Google Shape;31;p15"/>
          <p:cNvSpPr txBox="1"/>
          <p:nvPr>
            <p:ph idx="11" type="ftr"/>
          </p:nvPr>
        </p:nvSpPr>
        <p:spPr>
          <a:xfrm>
            <a:off x="6217920" y="9566910"/>
            <a:ext cx="5852100" cy="5145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5"/>
          <p:cNvSpPr txBox="1"/>
          <p:nvPr>
            <p:ph idx="10" type="dt"/>
          </p:nvPr>
        </p:nvSpPr>
        <p:spPr>
          <a:xfrm>
            <a:off x="914400" y="9566910"/>
            <a:ext cx="4206300" cy="5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5"/>
          <p:cNvSpPr txBox="1"/>
          <p:nvPr>
            <p:ph idx="12" type="sldNum"/>
          </p:nvPr>
        </p:nvSpPr>
        <p:spPr>
          <a:xfrm>
            <a:off x="13167361" y="9566910"/>
            <a:ext cx="4206300" cy="5145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4" name="Shape 34"/>
        <p:cNvGrpSpPr/>
        <p:nvPr/>
      </p:nvGrpSpPr>
      <p:grpSpPr>
        <a:xfrm>
          <a:off x="0" y="0"/>
          <a:ext cx="0" cy="0"/>
          <a:chOff x="0" y="0"/>
          <a:chExt cx="0" cy="0"/>
        </a:xfrm>
      </p:grpSpPr>
      <p:sp>
        <p:nvSpPr>
          <p:cNvPr id="35" name="Google Shape;35;p16"/>
          <p:cNvSpPr txBox="1"/>
          <p:nvPr>
            <p:ph type="title"/>
          </p:nvPr>
        </p:nvSpPr>
        <p:spPr>
          <a:xfrm>
            <a:off x="8983757" y="713732"/>
            <a:ext cx="8588400" cy="8598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545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6"/>
          <p:cNvSpPr txBox="1"/>
          <p:nvPr>
            <p:ph idx="11" type="ftr"/>
          </p:nvPr>
        </p:nvSpPr>
        <p:spPr>
          <a:xfrm>
            <a:off x="6217920" y="9566910"/>
            <a:ext cx="5852100" cy="5145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6"/>
          <p:cNvSpPr txBox="1"/>
          <p:nvPr>
            <p:ph idx="10" type="dt"/>
          </p:nvPr>
        </p:nvSpPr>
        <p:spPr>
          <a:xfrm>
            <a:off x="914400" y="9566910"/>
            <a:ext cx="4206300" cy="5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6"/>
          <p:cNvSpPr txBox="1"/>
          <p:nvPr>
            <p:ph idx="12" type="sldNum"/>
          </p:nvPr>
        </p:nvSpPr>
        <p:spPr>
          <a:xfrm>
            <a:off x="13167361" y="9566910"/>
            <a:ext cx="4206300" cy="5145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983757" y="713732"/>
            <a:ext cx="8588400" cy="8598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5450"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1"/>
          <p:cNvSpPr txBox="1"/>
          <p:nvPr>
            <p:ph idx="1" type="body"/>
          </p:nvPr>
        </p:nvSpPr>
        <p:spPr>
          <a:xfrm>
            <a:off x="9131300" y="2931350"/>
            <a:ext cx="7578600" cy="55239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1" i="0" sz="9600" u="none" cap="none" strike="noStrike">
                <a:solidFill>
                  <a:srgbClr val="262626"/>
                </a:solidFill>
                <a:latin typeface="Georgia"/>
                <a:ea typeface="Georgia"/>
                <a:cs typeface="Georgia"/>
                <a:sym typeface="Georgia"/>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p11"/>
          <p:cNvSpPr txBox="1"/>
          <p:nvPr>
            <p:ph idx="11" type="ftr"/>
          </p:nvPr>
        </p:nvSpPr>
        <p:spPr>
          <a:xfrm>
            <a:off x="6217920" y="9566910"/>
            <a:ext cx="5852100" cy="5145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11"/>
          <p:cNvSpPr txBox="1"/>
          <p:nvPr>
            <p:ph idx="10" type="dt"/>
          </p:nvPr>
        </p:nvSpPr>
        <p:spPr>
          <a:xfrm>
            <a:off x="914400" y="9566910"/>
            <a:ext cx="4206300" cy="5145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p11"/>
          <p:cNvSpPr txBox="1"/>
          <p:nvPr>
            <p:ph idx="12" type="sldNum"/>
          </p:nvPr>
        </p:nvSpPr>
        <p:spPr>
          <a:xfrm>
            <a:off x="13167361" y="9566910"/>
            <a:ext cx="4206300" cy="5145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hyperlink" Target="https://git-scm.com/download/wi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hyperlink" Target="https://medium.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 name="Shape 42"/>
        <p:cNvGrpSpPr/>
        <p:nvPr/>
      </p:nvGrpSpPr>
      <p:grpSpPr>
        <a:xfrm>
          <a:off x="0" y="0"/>
          <a:ext cx="0" cy="0"/>
          <a:chOff x="0" y="0"/>
          <a:chExt cx="0" cy="0"/>
        </a:xfrm>
      </p:grpSpPr>
      <p:grpSp>
        <p:nvGrpSpPr>
          <p:cNvPr id="43" name="Google Shape;43;p1"/>
          <p:cNvGrpSpPr/>
          <p:nvPr/>
        </p:nvGrpSpPr>
        <p:grpSpPr>
          <a:xfrm>
            <a:off x="0" y="0"/>
            <a:ext cx="7734300" cy="10287000"/>
            <a:chOff x="0" y="0"/>
            <a:chExt cx="7734300" cy="10287000"/>
          </a:xfrm>
        </p:grpSpPr>
        <p:sp>
          <p:nvSpPr>
            <p:cNvPr id="44" name="Google Shape;44;p1"/>
            <p:cNvSpPr/>
            <p:nvPr/>
          </p:nvSpPr>
          <p:spPr>
            <a:xfrm>
              <a:off x="0" y="0"/>
              <a:ext cx="7734300" cy="10287000"/>
            </a:xfrm>
            <a:custGeom>
              <a:rect b="b" l="l" r="r" t="t"/>
              <a:pathLst>
                <a:path extrusionOk="0" h="10287000" w="7734300">
                  <a:moveTo>
                    <a:pt x="0" y="10287000"/>
                  </a:moveTo>
                  <a:lnTo>
                    <a:pt x="0" y="0"/>
                  </a:lnTo>
                  <a:lnTo>
                    <a:pt x="7734300" y="0"/>
                  </a:lnTo>
                  <a:lnTo>
                    <a:pt x="7734300" y="10287000"/>
                  </a:lnTo>
                  <a:lnTo>
                    <a:pt x="0" y="10287000"/>
                  </a:lnTo>
                  <a:close/>
                </a:path>
              </a:pathLst>
            </a:custGeom>
            <a:solidFill>
              <a:srgbClr val="F08B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 name="Google Shape;45;p1"/>
            <p:cNvSpPr/>
            <p:nvPr/>
          </p:nvSpPr>
          <p:spPr>
            <a:xfrm>
              <a:off x="0" y="360200"/>
              <a:ext cx="7734300" cy="9918700"/>
            </a:xfrm>
            <a:custGeom>
              <a:rect b="b" l="l" r="r" t="t"/>
              <a:pathLst>
                <a:path extrusionOk="0" h="9918700" w="7734300">
                  <a:moveTo>
                    <a:pt x="2039334" y="9918699"/>
                  </a:moveTo>
                  <a:lnTo>
                    <a:pt x="0" y="9918699"/>
                  </a:lnTo>
                  <a:lnTo>
                    <a:pt x="0" y="3492499"/>
                  </a:lnTo>
                  <a:lnTo>
                    <a:pt x="27364" y="3467099"/>
                  </a:lnTo>
                  <a:lnTo>
                    <a:pt x="79941" y="3403599"/>
                  </a:lnTo>
                  <a:lnTo>
                    <a:pt x="132963" y="3352799"/>
                  </a:lnTo>
                  <a:lnTo>
                    <a:pt x="186426" y="3289299"/>
                  </a:lnTo>
                  <a:lnTo>
                    <a:pt x="240329" y="3238499"/>
                  </a:lnTo>
                  <a:lnTo>
                    <a:pt x="294669" y="3174999"/>
                  </a:lnTo>
                  <a:lnTo>
                    <a:pt x="349443" y="3124199"/>
                  </a:lnTo>
                  <a:lnTo>
                    <a:pt x="404648" y="3060699"/>
                  </a:lnTo>
                  <a:lnTo>
                    <a:pt x="460282" y="3009899"/>
                  </a:lnTo>
                  <a:lnTo>
                    <a:pt x="516342" y="2946399"/>
                  </a:lnTo>
                  <a:lnTo>
                    <a:pt x="629729" y="2844799"/>
                  </a:lnTo>
                  <a:lnTo>
                    <a:pt x="687051" y="2781299"/>
                  </a:lnTo>
                  <a:lnTo>
                    <a:pt x="802940" y="2679699"/>
                  </a:lnTo>
                  <a:lnTo>
                    <a:pt x="979843" y="2527299"/>
                  </a:lnTo>
                  <a:lnTo>
                    <a:pt x="1039619" y="2463799"/>
                  </a:lnTo>
                  <a:lnTo>
                    <a:pt x="1221333" y="2311399"/>
                  </a:lnTo>
                  <a:lnTo>
                    <a:pt x="1282692" y="2273299"/>
                  </a:lnTo>
                  <a:lnTo>
                    <a:pt x="1344439" y="2222499"/>
                  </a:lnTo>
                  <a:lnTo>
                    <a:pt x="1595266" y="2019299"/>
                  </a:lnTo>
                  <a:lnTo>
                    <a:pt x="1658919" y="1981199"/>
                  </a:lnTo>
                  <a:lnTo>
                    <a:pt x="1787342" y="1879599"/>
                  </a:lnTo>
                  <a:lnTo>
                    <a:pt x="1852106" y="1841499"/>
                  </a:lnTo>
                  <a:lnTo>
                    <a:pt x="1917236" y="1790699"/>
                  </a:lnTo>
                  <a:lnTo>
                    <a:pt x="1982728" y="1752599"/>
                  </a:lnTo>
                  <a:lnTo>
                    <a:pt x="2048580" y="1701799"/>
                  </a:lnTo>
                  <a:lnTo>
                    <a:pt x="2181353" y="1625599"/>
                  </a:lnTo>
                  <a:lnTo>
                    <a:pt x="2248269" y="1574799"/>
                  </a:lnTo>
                  <a:lnTo>
                    <a:pt x="2383147" y="1498599"/>
                  </a:lnTo>
                  <a:lnTo>
                    <a:pt x="2451103" y="1447799"/>
                  </a:lnTo>
                  <a:lnTo>
                    <a:pt x="2726314" y="1295399"/>
                  </a:lnTo>
                  <a:lnTo>
                    <a:pt x="3220568" y="1028699"/>
                  </a:lnTo>
                  <a:lnTo>
                    <a:pt x="3292446" y="1003299"/>
                  </a:lnTo>
                  <a:lnTo>
                    <a:pt x="3437128" y="927099"/>
                  </a:lnTo>
                  <a:lnTo>
                    <a:pt x="3509927" y="901699"/>
                  </a:lnTo>
                  <a:lnTo>
                    <a:pt x="3583028" y="863599"/>
                  </a:lnTo>
                  <a:lnTo>
                    <a:pt x="3656427" y="838199"/>
                  </a:lnTo>
                  <a:lnTo>
                    <a:pt x="3730123" y="800099"/>
                  </a:lnTo>
                  <a:lnTo>
                    <a:pt x="3804113" y="774699"/>
                  </a:lnTo>
                  <a:lnTo>
                    <a:pt x="3878394" y="736599"/>
                  </a:lnTo>
                  <a:lnTo>
                    <a:pt x="4027818" y="685799"/>
                  </a:lnTo>
                  <a:lnTo>
                    <a:pt x="4102956" y="647699"/>
                  </a:lnTo>
                  <a:lnTo>
                    <a:pt x="4869328" y="393699"/>
                  </a:lnTo>
                  <a:lnTo>
                    <a:pt x="4947406" y="380999"/>
                  </a:lnTo>
                  <a:lnTo>
                    <a:pt x="5104314" y="330199"/>
                  </a:lnTo>
                  <a:lnTo>
                    <a:pt x="5183138" y="317499"/>
                  </a:lnTo>
                  <a:lnTo>
                    <a:pt x="5262205" y="292099"/>
                  </a:lnTo>
                  <a:lnTo>
                    <a:pt x="5341514" y="279399"/>
                  </a:lnTo>
                  <a:lnTo>
                    <a:pt x="5421060" y="253999"/>
                  </a:lnTo>
                  <a:lnTo>
                    <a:pt x="5500842" y="241299"/>
                  </a:lnTo>
                  <a:lnTo>
                    <a:pt x="5580857" y="215899"/>
                  </a:lnTo>
                  <a:lnTo>
                    <a:pt x="5741575" y="190499"/>
                  </a:lnTo>
                  <a:lnTo>
                    <a:pt x="5822273" y="165099"/>
                  </a:lnTo>
                  <a:lnTo>
                    <a:pt x="6393230" y="76199"/>
                  </a:lnTo>
                  <a:lnTo>
                    <a:pt x="6475632" y="76199"/>
                  </a:lnTo>
                  <a:lnTo>
                    <a:pt x="6724032" y="38099"/>
                  </a:lnTo>
                  <a:lnTo>
                    <a:pt x="6807222" y="38099"/>
                  </a:lnTo>
                  <a:lnTo>
                    <a:pt x="6890602" y="25399"/>
                  </a:lnTo>
                  <a:lnTo>
                    <a:pt x="6974170" y="25399"/>
                  </a:lnTo>
                  <a:lnTo>
                    <a:pt x="7057924" y="12699"/>
                  </a:lnTo>
                  <a:lnTo>
                    <a:pt x="7141860" y="12699"/>
                  </a:lnTo>
                  <a:lnTo>
                    <a:pt x="7225975" y="0"/>
                  </a:lnTo>
                  <a:lnTo>
                    <a:pt x="7734299" y="0"/>
                  </a:lnTo>
                  <a:lnTo>
                    <a:pt x="7734299" y="4571999"/>
                  </a:lnTo>
                  <a:lnTo>
                    <a:pt x="7541136" y="4571999"/>
                  </a:lnTo>
                  <a:lnTo>
                    <a:pt x="7493093" y="4584699"/>
                  </a:lnTo>
                  <a:lnTo>
                    <a:pt x="7301955" y="4584699"/>
                  </a:lnTo>
                  <a:lnTo>
                    <a:pt x="7254437" y="4597399"/>
                  </a:lnTo>
                  <a:lnTo>
                    <a:pt x="7159734" y="4597399"/>
                  </a:lnTo>
                  <a:lnTo>
                    <a:pt x="7112551" y="4610099"/>
                  </a:lnTo>
                  <a:lnTo>
                    <a:pt x="7065483" y="4610099"/>
                  </a:lnTo>
                  <a:lnTo>
                    <a:pt x="7018531" y="4622799"/>
                  </a:lnTo>
                  <a:lnTo>
                    <a:pt x="6971697" y="4622799"/>
                  </a:lnTo>
                  <a:lnTo>
                    <a:pt x="6924983" y="4635499"/>
                  </a:lnTo>
                  <a:lnTo>
                    <a:pt x="6878390" y="4635499"/>
                  </a:lnTo>
                  <a:lnTo>
                    <a:pt x="6831919" y="4648199"/>
                  </a:lnTo>
                  <a:lnTo>
                    <a:pt x="6785573" y="4648199"/>
                  </a:lnTo>
                  <a:lnTo>
                    <a:pt x="6693260" y="4673599"/>
                  </a:lnTo>
                  <a:lnTo>
                    <a:pt x="6647296" y="4673599"/>
                  </a:lnTo>
                  <a:lnTo>
                    <a:pt x="6510194" y="4711699"/>
                  </a:lnTo>
                  <a:lnTo>
                    <a:pt x="6464761" y="4711699"/>
                  </a:lnTo>
                  <a:lnTo>
                    <a:pt x="5843809" y="4889499"/>
                  </a:lnTo>
                  <a:lnTo>
                    <a:pt x="5800598" y="4914899"/>
                  </a:lnTo>
                  <a:lnTo>
                    <a:pt x="5671932" y="4952999"/>
                  </a:lnTo>
                  <a:lnTo>
                    <a:pt x="5629373" y="4978399"/>
                  </a:lnTo>
                  <a:lnTo>
                    <a:pt x="5544756" y="5003799"/>
                  </a:lnTo>
                  <a:lnTo>
                    <a:pt x="5502703" y="5029199"/>
                  </a:lnTo>
                  <a:lnTo>
                    <a:pt x="5460821" y="5041899"/>
                  </a:lnTo>
                  <a:lnTo>
                    <a:pt x="5419112" y="5067299"/>
                  </a:lnTo>
                  <a:lnTo>
                    <a:pt x="5377578" y="5079999"/>
                  </a:lnTo>
                  <a:lnTo>
                    <a:pt x="5336221" y="5105399"/>
                  </a:lnTo>
                  <a:lnTo>
                    <a:pt x="5295042" y="5118099"/>
                  </a:lnTo>
                  <a:lnTo>
                    <a:pt x="5254043" y="5143499"/>
                  </a:lnTo>
                  <a:lnTo>
                    <a:pt x="5213225" y="5156199"/>
                  </a:lnTo>
                  <a:lnTo>
                    <a:pt x="5132139" y="5206999"/>
                  </a:lnTo>
                  <a:lnTo>
                    <a:pt x="5091875" y="5219699"/>
                  </a:lnTo>
                  <a:lnTo>
                    <a:pt x="5011910" y="5270499"/>
                  </a:lnTo>
                  <a:lnTo>
                    <a:pt x="4972213" y="5283199"/>
                  </a:lnTo>
                  <a:lnTo>
                    <a:pt x="4854283" y="5359399"/>
                  </a:lnTo>
                  <a:lnTo>
                    <a:pt x="4815365" y="5372099"/>
                  </a:lnTo>
                  <a:lnTo>
                    <a:pt x="4623788" y="5499099"/>
                  </a:lnTo>
                  <a:lnTo>
                    <a:pt x="4437377" y="5626099"/>
                  </a:lnTo>
                  <a:lnTo>
                    <a:pt x="4292101" y="5727699"/>
                  </a:lnTo>
                  <a:lnTo>
                    <a:pt x="4220782" y="5778499"/>
                  </a:lnTo>
                  <a:lnTo>
                    <a:pt x="4185458" y="5816599"/>
                  </a:lnTo>
                  <a:lnTo>
                    <a:pt x="4080845" y="5892799"/>
                  </a:lnTo>
                  <a:lnTo>
                    <a:pt x="4046433" y="5930899"/>
                  </a:lnTo>
                  <a:lnTo>
                    <a:pt x="3978307" y="5981699"/>
                  </a:lnTo>
                  <a:lnTo>
                    <a:pt x="3944596" y="6019799"/>
                  </a:lnTo>
                  <a:lnTo>
                    <a:pt x="3877885" y="6070599"/>
                  </a:lnTo>
                  <a:lnTo>
                    <a:pt x="3844889" y="6108699"/>
                  </a:lnTo>
                  <a:lnTo>
                    <a:pt x="3812134" y="6134099"/>
                  </a:lnTo>
                  <a:lnTo>
                    <a:pt x="3779622" y="6172199"/>
                  </a:lnTo>
                  <a:lnTo>
                    <a:pt x="3747355" y="6197599"/>
                  </a:lnTo>
                  <a:lnTo>
                    <a:pt x="3715334" y="6235699"/>
                  </a:lnTo>
                  <a:lnTo>
                    <a:pt x="3683562" y="6261099"/>
                  </a:lnTo>
                  <a:lnTo>
                    <a:pt x="3652038" y="6299199"/>
                  </a:lnTo>
                  <a:lnTo>
                    <a:pt x="3620766" y="6324599"/>
                  </a:lnTo>
                  <a:lnTo>
                    <a:pt x="3589746" y="6362699"/>
                  </a:lnTo>
                  <a:lnTo>
                    <a:pt x="3558980" y="6388099"/>
                  </a:lnTo>
                  <a:lnTo>
                    <a:pt x="3528470" y="6426199"/>
                  </a:lnTo>
                  <a:lnTo>
                    <a:pt x="3498217" y="6451599"/>
                  </a:lnTo>
                  <a:lnTo>
                    <a:pt x="3468224" y="6489699"/>
                  </a:lnTo>
                  <a:lnTo>
                    <a:pt x="3438491" y="6527799"/>
                  </a:lnTo>
                  <a:lnTo>
                    <a:pt x="3409020" y="6553199"/>
                  </a:lnTo>
                  <a:lnTo>
                    <a:pt x="3379812" y="6591299"/>
                  </a:lnTo>
                  <a:lnTo>
                    <a:pt x="3350870" y="6629399"/>
                  </a:lnTo>
                  <a:lnTo>
                    <a:pt x="3322195" y="6667499"/>
                  </a:lnTo>
                  <a:lnTo>
                    <a:pt x="3293788" y="6692899"/>
                  </a:lnTo>
                  <a:lnTo>
                    <a:pt x="3265651" y="6730999"/>
                  </a:lnTo>
                  <a:lnTo>
                    <a:pt x="3237786" y="6769099"/>
                  </a:lnTo>
                  <a:lnTo>
                    <a:pt x="3210194" y="6807199"/>
                  </a:lnTo>
                  <a:lnTo>
                    <a:pt x="3182877" y="6832599"/>
                  </a:lnTo>
                  <a:lnTo>
                    <a:pt x="3155836" y="6870699"/>
                  </a:lnTo>
                  <a:lnTo>
                    <a:pt x="3129073" y="6908799"/>
                  </a:lnTo>
                  <a:lnTo>
                    <a:pt x="3102590" y="6946899"/>
                  </a:lnTo>
                  <a:lnTo>
                    <a:pt x="3076388" y="6984999"/>
                  </a:lnTo>
                  <a:lnTo>
                    <a:pt x="3050468" y="7023099"/>
                  </a:lnTo>
                  <a:lnTo>
                    <a:pt x="3024833" y="7061199"/>
                  </a:lnTo>
                  <a:lnTo>
                    <a:pt x="2999483" y="7099299"/>
                  </a:lnTo>
                  <a:lnTo>
                    <a:pt x="2974421" y="7137399"/>
                  </a:lnTo>
                  <a:lnTo>
                    <a:pt x="2949649" y="7175499"/>
                  </a:lnTo>
                  <a:lnTo>
                    <a:pt x="2925166" y="7213599"/>
                  </a:lnTo>
                  <a:lnTo>
                    <a:pt x="2900976" y="7251699"/>
                  </a:lnTo>
                  <a:lnTo>
                    <a:pt x="2877080" y="7289799"/>
                  </a:lnTo>
                  <a:lnTo>
                    <a:pt x="2853479" y="7327899"/>
                  </a:lnTo>
                  <a:lnTo>
                    <a:pt x="2830175" y="7365999"/>
                  </a:lnTo>
                  <a:lnTo>
                    <a:pt x="2807170" y="7404099"/>
                  </a:lnTo>
                  <a:lnTo>
                    <a:pt x="2784464" y="7442199"/>
                  </a:lnTo>
                  <a:lnTo>
                    <a:pt x="2762061" y="7480299"/>
                  </a:lnTo>
                  <a:lnTo>
                    <a:pt x="2739961" y="7518399"/>
                  </a:lnTo>
                  <a:lnTo>
                    <a:pt x="2718165" y="7556499"/>
                  </a:lnTo>
                  <a:lnTo>
                    <a:pt x="2696676" y="7594599"/>
                  </a:lnTo>
                  <a:lnTo>
                    <a:pt x="2675495" y="7632699"/>
                  </a:lnTo>
                  <a:lnTo>
                    <a:pt x="2654624" y="7683499"/>
                  </a:lnTo>
                  <a:lnTo>
                    <a:pt x="2634064" y="7721599"/>
                  </a:lnTo>
                  <a:lnTo>
                    <a:pt x="2613817" y="7759699"/>
                  </a:lnTo>
                  <a:lnTo>
                    <a:pt x="2593884" y="7797799"/>
                  </a:lnTo>
                  <a:lnTo>
                    <a:pt x="2574267" y="7835899"/>
                  </a:lnTo>
                  <a:lnTo>
                    <a:pt x="2554968" y="7886699"/>
                  </a:lnTo>
                  <a:lnTo>
                    <a:pt x="2535988" y="7924799"/>
                  </a:lnTo>
                  <a:lnTo>
                    <a:pt x="2517328" y="7962899"/>
                  </a:lnTo>
                  <a:lnTo>
                    <a:pt x="2498991" y="8000999"/>
                  </a:lnTo>
                  <a:lnTo>
                    <a:pt x="2480978" y="8051799"/>
                  </a:lnTo>
                  <a:lnTo>
                    <a:pt x="2463290" y="8089899"/>
                  </a:lnTo>
                  <a:lnTo>
                    <a:pt x="2445930" y="8127999"/>
                  </a:lnTo>
                  <a:lnTo>
                    <a:pt x="2428898" y="8178799"/>
                  </a:lnTo>
                  <a:lnTo>
                    <a:pt x="2412196" y="8216899"/>
                  </a:lnTo>
                  <a:lnTo>
                    <a:pt x="2395826" y="8254999"/>
                  </a:lnTo>
                  <a:lnTo>
                    <a:pt x="2379789" y="8305799"/>
                  </a:lnTo>
                  <a:lnTo>
                    <a:pt x="2364088" y="8343899"/>
                  </a:lnTo>
                  <a:lnTo>
                    <a:pt x="2348723" y="8394699"/>
                  </a:lnTo>
                  <a:lnTo>
                    <a:pt x="2333696" y="8432799"/>
                  </a:lnTo>
                  <a:lnTo>
                    <a:pt x="2319009" y="8470899"/>
                  </a:lnTo>
                  <a:lnTo>
                    <a:pt x="2304663" y="8521699"/>
                  </a:lnTo>
                  <a:lnTo>
                    <a:pt x="2290660" y="8559799"/>
                  </a:lnTo>
                  <a:lnTo>
                    <a:pt x="2277002" y="8610599"/>
                  </a:lnTo>
                  <a:lnTo>
                    <a:pt x="2263690" y="8648699"/>
                  </a:lnTo>
                  <a:lnTo>
                    <a:pt x="2250725" y="8699499"/>
                  </a:lnTo>
                  <a:lnTo>
                    <a:pt x="2238110" y="8737599"/>
                  </a:lnTo>
                  <a:lnTo>
                    <a:pt x="2225845" y="8788399"/>
                  </a:lnTo>
                  <a:lnTo>
                    <a:pt x="2213933" y="8826499"/>
                  </a:lnTo>
                  <a:lnTo>
                    <a:pt x="2202375" y="8877299"/>
                  </a:lnTo>
                  <a:lnTo>
                    <a:pt x="2191172" y="8915399"/>
                  </a:lnTo>
                  <a:lnTo>
                    <a:pt x="2180327" y="8966199"/>
                  </a:lnTo>
                  <a:lnTo>
                    <a:pt x="2169840" y="9016999"/>
                  </a:lnTo>
                  <a:lnTo>
                    <a:pt x="2159714" y="9055099"/>
                  </a:lnTo>
                  <a:lnTo>
                    <a:pt x="2149950" y="9105899"/>
                  </a:lnTo>
                  <a:lnTo>
                    <a:pt x="2140549" y="9143999"/>
                  </a:lnTo>
                  <a:lnTo>
                    <a:pt x="2131513" y="9194799"/>
                  </a:lnTo>
                  <a:lnTo>
                    <a:pt x="2122844" y="9245599"/>
                  </a:lnTo>
                  <a:lnTo>
                    <a:pt x="2114543" y="9283699"/>
                  </a:lnTo>
                  <a:lnTo>
                    <a:pt x="2106612" y="9334499"/>
                  </a:lnTo>
                  <a:lnTo>
                    <a:pt x="2099053" y="9372599"/>
                  </a:lnTo>
                  <a:lnTo>
                    <a:pt x="2091866" y="9423399"/>
                  </a:lnTo>
                  <a:lnTo>
                    <a:pt x="2085054" y="9474199"/>
                  </a:lnTo>
                  <a:lnTo>
                    <a:pt x="2078619" y="9512299"/>
                  </a:lnTo>
                  <a:lnTo>
                    <a:pt x="2072561" y="9563099"/>
                  </a:lnTo>
                  <a:lnTo>
                    <a:pt x="2066882" y="9613899"/>
                  </a:lnTo>
                  <a:lnTo>
                    <a:pt x="2061584" y="9664699"/>
                  </a:lnTo>
                  <a:lnTo>
                    <a:pt x="2056669" y="9702799"/>
                  </a:lnTo>
                  <a:lnTo>
                    <a:pt x="2052138" y="9753599"/>
                  </a:lnTo>
                  <a:lnTo>
                    <a:pt x="2047993" y="9804399"/>
                  </a:lnTo>
                  <a:lnTo>
                    <a:pt x="2044235" y="9842499"/>
                  </a:lnTo>
                  <a:lnTo>
                    <a:pt x="2040865" y="9893299"/>
                  </a:lnTo>
                  <a:lnTo>
                    <a:pt x="2039334" y="9918699"/>
                  </a:lnTo>
                  <a:close/>
                </a:path>
              </a:pathLst>
            </a:custGeom>
            <a:solidFill>
              <a:srgbClr val="FFBD5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 name="Google Shape;46;p1"/>
            <p:cNvSpPr/>
            <p:nvPr/>
          </p:nvSpPr>
          <p:spPr>
            <a:xfrm>
              <a:off x="1181100" y="3733799"/>
              <a:ext cx="6553200" cy="6553200"/>
            </a:xfrm>
            <a:custGeom>
              <a:rect b="b" l="l" r="r" t="t"/>
              <a:pathLst>
                <a:path extrusionOk="0" h="6553200" w="6553200">
                  <a:moveTo>
                    <a:pt x="2918139" y="6553183"/>
                  </a:moveTo>
                  <a:lnTo>
                    <a:pt x="0" y="6553183"/>
                  </a:lnTo>
                  <a:lnTo>
                    <a:pt x="219" y="6498946"/>
                  </a:lnTo>
                  <a:lnTo>
                    <a:pt x="877" y="6444813"/>
                  </a:lnTo>
                  <a:lnTo>
                    <a:pt x="1972" y="6390787"/>
                  </a:lnTo>
                  <a:lnTo>
                    <a:pt x="3502" y="6336868"/>
                  </a:lnTo>
                  <a:lnTo>
                    <a:pt x="5466" y="6283059"/>
                  </a:lnTo>
                  <a:lnTo>
                    <a:pt x="7860" y="6229361"/>
                  </a:lnTo>
                  <a:lnTo>
                    <a:pt x="10685" y="6175777"/>
                  </a:lnTo>
                  <a:lnTo>
                    <a:pt x="13939" y="6122306"/>
                  </a:lnTo>
                  <a:lnTo>
                    <a:pt x="17618" y="6068952"/>
                  </a:lnTo>
                  <a:lnTo>
                    <a:pt x="21723" y="6015716"/>
                  </a:lnTo>
                  <a:lnTo>
                    <a:pt x="26251" y="5962600"/>
                  </a:lnTo>
                  <a:lnTo>
                    <a:pt x="31200" y="5909605"/>
                  </a:lnTo>
                  <a:lnTo>
                    <a:pt x="36570" y="5856733"/>
                  </a:lnTo>
                  <a:lnTo>
                    <a:pt x="42357" y="5803986"/>
                  </a:lnTo>
                  <a:lnTo>
                    <a:pt x="48561" y="5751365"/>
                  </a:lnTo>
                  <a:lnTo>
                    <a:pt x="55180" y="5698872"/>
                  </a:lnTo>
                  <a:lnTo>
                    <a:pt x="62212" y="5646509"/>
                  </a:lnTo>
                  <a:lnTo>
                    <a:pt x="69655" y="5594278"/>
                  </a:lnTo>
                  <a:lnTo>
                    <a:pt x="77508" y="5542179"/>
                  </a:lnTo>
                  <a:lnTo>
                    <a:pt x="85769" y="5490216"/>
                  </a:lnTo>
                  <a:lnTo>
                    <a:pt x="94437" y="5438389"/>
                  </a:lnTo>
                  <a:lnTo>
                    <a:pt x="103509" y="5386700"/>
                  </a:lnTo>
                  <a:lnTo>
                    <a:pt x="112984" y="5335151"/>
                  </a:lnTo>
                  <a:lnTo>
                    <a:pt x="122860" y="5283744"/>
                  </a:lnTo>
                  <a:lnTo>
                    <a:pt x="133136" y="5232480"/>
                  </a:lnTo>
                  <a:lnTo>
                    <a:pt x="143810" y="5181361"/>
                  </a:lnTo>
                  <a:lnTo>
                    <a:pt x="154881" y="5130389"/>
                  </a:lnTo>
                  <a:lnTo>
                    <a:pt x="166345" y="5079565"/>
                  </a:lnTo>
                  <a:lnTo>
                    <a:pt x="178203" y="5028891"/>
                  </a:lnTo>
                  <a:lnTo>
                    <a:pt x="190452" y="4978368"/>
                  </a:lnTo>
                  <a:lnTo>
                    <a:pt x="203090" y="4927999"/>
                  </a:lnTo>
                  <a:lnTo>
                    <a:pt x="216116" y="4877785"/>
                  </a:lnTo>
                  <a:lnTo>
                    <a:pt x="229529" y="4827728"/>
                  </a:lnTo>
                  <a:lnTo>
                    <a:pt x="243325" y="4777830"/>
                  </a:lnTo>
                  <a:lnTo>
                    <a:pt x="257505" y="4728091"/>
                  </a:lnTo>
                  <a:lnTo>
                    <a:pt x="272065" y="4678515"/>
                  </a:lnTo>
                  <a:lnTo>
                    <a:pt x="287005" y="4629101"/>
                  </a:lnTo>
                  <a:lnTo>
                    <a:pt x="302323" y="4579853"/>
                  </a:lnTo>
                  <a:lnTo>
                    <a:pt x="318016" y="4530772"/>
                  </a:lnTo>
                  <a:lnTo>
                    <a:pt x="334084" y="4481860"/>
                  </a:lnTo>
                  <a:lnTo>
                    <a:pt x="350525" y="4433117"/>
                  </a:lnTo>
                  <a:lnTo>
                    <a:pt x="367336" y="4384547"/>
                  </a:lnTo>
                  <a:lnTo>
                    <a:pt x="384517" y="4336150"/>
                  </a:lnTo>
                  <a:lnTo>
                    <a:pt x="402065" y="4287929"/>
                  </a:lnTo>
                  <a:lnTo>
                    <a:pt x="419980" y="4239885"/>
                  </a:lnTo>
                  <a:lnTo>
                    <a:pt x="438258" y="4192019"/>
                  </a:lnTo>
                  <a:lnTo>
                    <a:pt x="456899" y="4144334"/>
                  </a:lnTo>
                  <a:lnTo>
                    <a:pt x="475901" y="4096830"/>
                  </a:lnTo>
                  <a:lnTo>
                    <a:pt x="495262" y="4049511"/>
                  </a:lnTo>
                  <a:lnTo>
                    <a:pt x="514980" y="4002377"/>
                  </a:lnTo>
                  <a:lnTo>
                    <a:pt x="535054" y="3955430"/>
                  </a:lnTo>
                  <a:lnTo>
                    <a:pt x="555482" y="3908672"/>
                  </a:lnTo>
                  <a:lnTo>
                    <a:pt x="576263" y="3862104"/>
                  </a:lnTo>
                  <a:lnTo>
                    <a:pt x="597394" y="3815729"/>
                  </a:lnTo>
                  <a:lnTo>
                    <a:pt x="618874" y="3769547"/>
                  </a:lnTo>
                  <a:lnTo>
                    <a:pt x="640702" y="3723561"/>
                  </a:lnTo>
                  <a:lnTo>
                    <a:pt x="662875" y="3677772"/>
                  </a:lnTo>
                  <a:lnTo>
                    <a:pt x="685393" y="3632182"/>
                  </a:lnTo>
                  <a:lnTo>
                    <a:pt x="708252" y="3586793"/>
                  </a:lnTo>
                  <a:lnTo>
                    <a:pt x="731452" y="3541606"/>
                  </a:lnTo>
                  <a:lnTo>
                    <a:pt x="754991" y="3496623"/>
                  </a:lnTo>
                  <a:lnTo>
                    <a:pt x="778868" y="3451846"/>
                  </a:lnTo>
                  <a:lnTo>
                    <a:pt x="803079" y="3407276"/>
                  </a:lnTo>
                  <a:lnTo>
                    <a:pt x="827625" y="3362915"/>
                  </a:lnTo>
                  <a:lnTo>
                    <a:pt x="852503" y="3318765"/>
                  </a:lnTo>
                  <a:lnTo>
                    <a:pt x="877711" y="3274827"/>
                  </a:lnTo>
                  <a:lnTo>
                    <a:pt x="903248" y="3231103"/>
                  </a:lnTo>
                  <a:lnTo>
                    <a:pt x="929112" y="3187595"/>
                  </a:lnTo>
                  <a:lnTo>
                    <a:pt x="955302" y="3144305"/>
                  </a:lnTo>
                  <a:lnTo>
                    <a:pt x="981815" y="3101234"/>
                  </a:lnTo>
                  <a:lnTo>
                    <a:pt x="1008650" y="3058383"/>
                  </a:lnTo>
                  <a:lnTo>
                    <a:pt x="1035806" y="3015755"/>
                  </a:lnTo>
                  <a:lnTo>
                    <a:pt x="1063280" y="2973352"/>
                  </a:lnTo>
                  <a:lnTo>
                    <a:pt x="1091072" y="2931174"/>
                  </a:lnTo>
                  <a:lnTo>
                    <a:pt x="1119178" y="2889224"/>
                  </a:lnTo>
                  <a:lnTo>
                    <a:pt x="1147599" y="2847503"/>
                  </a:lnTo>
                  <a:lnTo>
                    <a:pt x="1176331" y="2806013"/>
                  </a:lnTo>
                  <a:lnTo>
                    <a:pt x="1205373" y="2764756"/>
                  </a:lnTo>
                  <a:lnTo>
                    <a:pt x="1234724" y="2723733"/>
                  </a:lnTo>
                  <a:lnTo>
                    <a:pt x="1264382" y="2682946"/>
                  </a:lnTo>
                  <a:lnTo>
                    <a:pt x="1294345" y="2642397"/>
                  </a:lnTo>
                  <a:lnTo>
                    <a:pt x="1324611" y="2602087"/>
                  </a:lnTo>
                  <a:lnTo>
                    <a:pt x="1355179" y="2562019"/>
                  </a:lnTo>
                  <a:lnTo>
                    <a:pt x="1386048" y="2522193"/>
                  </a:lnTo>
                  <a:lnTo>
                    <a:pt x="1417214" y="2482611"/>
                  </a:lnTo>
                  <a:lnTo>
                    <a:pt x="1448678" y="2443276"/>
                  </a:lnTo>
                  <a:lnTo>
                    <a:pt x="1480437" y="2404189"/>
                  </a:lnTo>
                  <a:lnTo>
                    <a:pt x="1512488" y="2365351"/>
                  </a:lnTo>
                  <a:lnTo>
                    <a:pt x="1544832" y="2326764"/>
                  </a:lnTo>
                  <a:lnTo>
                    <a:pt x="1577466" y="2288430"/>
                  </a:lnTo>
                  <a:lnTo>
                    <a:pt x="1610388" y="2250351"/>
                  </a:lnTo>
                  <a:lnTo>
                    <a:pt x="1643596" y="2212528"/>
                  </a:lnTo>
                  <a:lnTo>
                    <a:pt x="1677090" y="2174963"/>
                  </a:lnTo>
                  <a:lnTo>
                    <a:pt x="1710866" y="2137658"/>
                  </a:lnTo>
                  <a:lnTo>
                    <a:pt x="1744925" y="2100614"/>
                  </a:lnTo>
                  <a:lnTo>
                    <a:pt x="1779263" y="2063833"/>
                  </a:lnTo>
                  <a:lnTo>
                    <a:pt x="1813879" y="2027316"/>
                  </a:lnTo>
                  <a:lnTo>
                    <a:pt x="1848772" y="1991066"/>
                  </a:lnTo>
                  <a:lnTo>
                    <a:pt x="1883940" y="1955084"/>
                  </a:lnTo>
                  <a:lnTo>
                    <a:pt x="1919381" y="1919372"/>
                  </a:lnTo>
                  <a:lnTo>
                    <a:pt x="1955093" y="1883932"/>
                  </a:lnTo>
                  <a:lnTo>
                    <a:pt x="1991075" y="1848764"/>
                  </a:lnTo>
                  <a:lnTo>
                    <a:pt x="2027325" y="1813871"/>
                  </a:lnTo>
                  <a:lnTo>
                    <a:pt x="2063841" y="1779255"/>
                  </a:lnTo>
                  <a:lnTo>
                    <a:pt x="2100622" y="1744917"/>
                  </a:lnTo>
                  <a:lnTo>
                    <a:pt x="2137667" y="1710859"/>
                  </a:lnTo>
                  <a:lnTo>
                    <a:pt x="2174972" y="1677082"/>
                  </a:lnTo>
                  <a:lnTo>
                    <a:pt x="2212537" y="1643589"/>
                  </a:lnTo>
                  <a:lnTo>
                    <a:pt x="2250360" y="1610381"/>
                  </a:lnTo>
                  <a:lnTo>
                    <a:pt x="2288440" y="1577459"/>
                  </a:lnTo>
                  <a:lnTo>
                    <a:pt x="2326774" y="1544825"/>
                  </a:lnTo>
                  <a:lnTo>
                    <a:pt x="2365360" y="1512482"/>
                  </a:lnTo>
                  <a:lnTo>
                    <a:pt x="2404199" y="1480430"/>
                  </a:lnTo>
                  <a:lnTo>
                    <a:pt x="2443286" y="1448671"/>
                  </a:lnTo>
                  <a:lnTo>
                    <a:pt x="2482621" y="1417208"/>
                  </a:lnTo>
                  <a:lnTo>
                    <a:pt x="2522203" y="1386041"/>
                  </a:lnTo>
                  <a:lnTo>
                    <a:pt x="2562029" y="1355173"/>
                  </a:lnTo>
                  <a:lnTo>
                    <a:pt x="2602098" y="1324605"/>
                  </a:lnTo>
                  <a:lnTo>
                    <a:pt x="2642408" y="1294339"/>
                  </a:lnTo>
                  <a:lnTo>
                    <a:pt x="2682957" y="1264376"/>
                  </a:lnTo>
                  <a:lnTo>
                    <a:pt x="2723744" y="1234718"/>
                  </a:lnTo>
                  <a:lnTo>
                    <a:pt x="2764767" y="1205368"/>
                  </a:lnTo>
                  <a:lnTo>
                    <a:pt x="2806024" y="1176325"/>
                  </a:lnTo>
                  <a:lnTo>
                    <a:pt x="2847514" y="1147593"/>
                  </a:lnTo>
                  <a:lnTo>
                    <a:pt x="2889235" y="1119173"/>
                  </a:lnTo>
                  <a:lnTo>
                    <a:pt x="2931185" y="1091067"/>
                  </a:lnTo>
                  <a:lnTo>
                    <a:pt x="2973363" y="1063275"/>
                  </a:lnTo>
                  <a:lnTo>
                    <a:pt x="3015767" y="1035801"/>
                  </a:lnTo>
                  <a:lnTo>
                    <a:pt x="3058395" y="1008646"/>
                  </a:lnTo>
                  <a:lnTo>
                    <a:pt x="3101245" y="981811"/>
                  </a:lnTo>
                  <a:lnTo>
                    <a:pt x="3144317" y="955297"/>
                  </a:lnTo>
                  <a:lnTo>
                    <a:pt x="3187607" y="929108"/>
                  </a:lnTo>
                  <a:lnTo>
                    <a:pt x="3231115" y="903244"/>
                  </a:lnTo>
                  <a:lnTo>
                    <a:pt x="3274839" y="877707"/>
                  </a:lnTo>
                  <a:lnTo>
                    <a:pt x="3318777" y="852499"/>
                  </a:lnTo>
                  <a:lnTo>
                    <a:pt x="3362927" y="827621"/>
                  </a:lnTo>
                  <a:lnTo>
                    <a:pt x="3407288" y="803076"/>
                  </a:lnTo>
                  <a:lnTo>
                    <a:pt x="3451858" y="778864"/>
                  </a:lnTo>
                  <a:lnTo>
                    <a:pt x="3496636" y="754988"/>
                  </a:lnTo>
                  <a:lnTo>
                    <a:pt x="3541619" y="731449"/>
                  </a:lnTo>
                  <a:lnTo>
                    <a:pt x="3586806" y="708249"/>
                  </a:lnTo>
                  <a:lnTo>
                    <a:pt x="3632195" y="685389"/>
                  </a:lnTo>
                  <a:lnTo>
                    <a:pt x="3677785" y="662872"/>
                  </a:lnTo>
                  <a:lnTo>
                    <a:pt x="3723574" y="640699"/>
                  </a:lnTo>
                  <a:lnTo>
                    <a:pt x="3769560" y="618871"/>
                  </a:lnTo>
                  <a:lnTo>
                    <a:pt x="3815742" y="597391"/>
                  </a:lnTo>
                  <a:lnTo>
                    <a:pt x="3862118" y="576260"/>
                  </a:lnTo>
                  <a:lnTo>
                    <a:pt x="3908685" y="555479"/>
                  </a:lnTo>
                  <a:lnTo>
                    <a:pt x="3955444" y="535051"/>
                  </a:lnTo>
                  <a:lnTo>
                    <a:pt x="4002391" y="514977"/>
                  </a:lnTo>
                  <a:lnTo>
                    <a:pt x="4049525" y="495259"/>
                  </a:lnTo>
                  <a:lnTo>
                    <a:pt x="4096844" y="475898"/>
                  </a:lnTo>
                  <a:lnTo>
                    <a:pt x="4144348" y="456897"/>
                  </a:lnTo>
                  <a:lnTo>
                    <a:pt x="4192033" y="438256"/>
                  </a:lnTo>
                  <a:lnTo>
                    <a:pt x="4239899" y="419977"/>
                  </a:lnTo>
                  <a:lnTo>
                    <a:pt x="4287943" y="402063"/>
                  </a:lnTo>
                  <a:lnTo>
                    <a:pt x="4336165" y="384515"/>
                  </a:lnTo>
                  <a:lnTo>
                    <a:pt x="4384562" y="367334"/>
                  </a:lnTo>
                  <a:lnTo>
                    <a:pt x="4433132" y="350523"/>
                  </a:lnTo>
                  <a:lnTo>
                    <a:pt x="4481874" y="334083"/>
                  </a:lnTo>
                  <a:lnTo>
                    <a:pt x="4530787" y="318015"/>
                  </a:lnTo>
                  <a:lnTo>
                    <a:pt x="4579868" y="302321"/>
                  </a:lnTo>
                  <a:lnTo>
                    <a:pt x="4629116" y="287004"/>
                  </a:lnTo>
                  <a:lnTo>
                    <a:pt x="4678529" y="272064"/>
                  </a:lnTo>
                  <a:lnTo>
                    <a:pt x="4728106" y="257503"/>
                  </a:lnTo>
                  <a:lnTo>
                    <a:pt x="4777845" y="243324"/>
                  </a:lnTo>
                  <a:lnTo>
                    <a:pt x="4827744" y="229527"/>
                  </a:lnTo>
                  <a:lnTo>
                    <a:pt x="4877801" y="216115"/>
                  </a:lnTo>
                  <a:lnTo>
                    <a:pt x="4928015" y="203089"/>
                  </a:lnTo>
                  <a:lnTo>
                    <a:pt x="4978384" y="190451"/>
                  </a:lnTo>
                  <a:lnTo>
                    <a:pt x="5028906" y="178202"/>
                  </a:lnTo>
                  <a:lnTo>
                    <a:pt x="5079580" y="166345"/>
                  </a:lnTo>
                  <a:lnTo>
                    <a:pt x="5130404" y="154880"/>
                  </a:lnTo>
                  <a:lnTo>
                    <a:pt x="5181377" y="143810"/>
                  </a:lnTo>
                  <a:lnTo>
                    <a:pt x="5232496" y="133136"/>
                  </a:lnTo>
                  <a:lnTo>
                    <a:pt x="5283760" y="122860"/>
                  </a:lnTo>
                  <a:lnTo>
                    <a:pt x="5335167" y="112983"/>
                  </a:lnTo>
                  <a:lnTo>
                    <a:pt x="5386716" y="103508"/>
                  </a:lnTo>
                  <a:lnTo>
                    <a:pt x="5438405" y="94436"/>
                  </a:lnTo>
                  <a:lnTo>
                    <a:pt x="5490232" y="85769"/>
                  </a:lnTo>
                  <a:lnTo>
                    <a:pt x="5542195" y="77508"/>
                  </a:lnTo>
                  <a:lnTo>
                    <a:pt x="5594294" y="69655"/>
                  </a:lnTo>
                  <a:lnTo>
                    <a:pt x="5646525" y="62212"/>
                  </a:lnTo>
                  <a:lnTo>
                    <a:pt x="5698888" y="55180"/>
                  </a:lnTo>
                  <a:lnTo>
                    <a:pt x="5751381" y="48561"/>
                  </a:lnTo>
                  <a:lnTo>
                    <a:pt x="5804002" y="42357"/>
                  </a:lnTo>
                  <a:lnTo>
                    <a:pt x="5856749" y="36570"/>
                  </a:lnTo>
                  <a:lnTo>
                    <a:pt x="5909621" y="31200"/>
                  </a:lnTo>
                  <a:lnTo>
                    <a:pt x="5962616" y="26251"/>
                  </a:lnTo>
                  <a:lnTo>
                    <a:pt x="6015733" y="21723"/>
                  </a:lnTo>
                  <a:lnTo>
                    <a:pt x="6068969" y="17618"/>
                  </a:lnTo>
                  <a:lnTo>
                    <a:pt x="6122323" y="13938"/>
                  </a:lnTo>
                  <a:lnTo>
                    <a:pt x="6175793" y="10685"/>
                  </a:lnTo>
                  <a:lnTo>
                    <a:pt x="6229378" y="7860"/>
                  </a:lnTo>
                  <a:lnTo>
                    <a:pt x="6283076" y="5465"/>
                  </a:lnTo>
                  <a:lnTo>
                    <a:pt x="6336885" y="3502"/>
                  </a:lnTo>
                  <a:lnTo>
                    <a:pt x="6390803" y="1972"/>
                  </a:lnTo>
                  <a:lnTo>
                    <a:pt x="6444830" y="877"/>
                  </a:lnTo>
                  <a:lnTo>
                    <a:pt x="6498962" y="219"/>
                  </a:lnTo>
                  <a:lnTo>
                    <a:pt x="6553199" y="0"/>
                  </a:lnTo>
                  <a:lnTo>
                    <a:pt x="6553199" y="2918107"/>
                  </a:lnTo>
                  <a:lnTo>
                    <a:pt x="6504704" y="2918423"/>
                  </a:lnTo>
                  <a:lnTo>
                    <a:pt x="6456361" y="2919372"/>
                  </a:lnTo>
                  <a:lnTo>
                    <a:pt x="6408173" y="2920947"/>
                  </a:lnTo>
                  <a:lnTo>
                    <a:pt x="6360146" y="2923145"/>
                  </a:lnTo>
                  <a:lnTo>
                    <a:pt x="6312283" y="2925963"/>
                  </a:lnTo>
                  <a:lnTo>
                    <a:pt x="6264588" y="2929397"/>
                  </a:lnTo>
                  <a:lnTo>
                    <a:pt x="6217065" y="2933442"/>
                  </a:lnTo>
                  <a:lnTo>
                    <a:pt x="6169718" y="2938094"/>
                  </a:lnTo>
                  <a:lnTo>
                    <a:pt x="6122550" y="2943350"/>
                  </a:lnTo>
                  <a:lnTo>
                    <a:pt x="6075566" y="2949206"/>
                  </a:lnTo>
                  <a:lnTo>
                    <a:pt x="6028770" y="2955658"/>
                  </a:lnTo>
                  <a:lnTo>
                    <a:pt x="5982165" y="2962702"/>
                  </a:lnTo>
                  <a:lnTo>
                    <a:pt x="5935755" y="2970333"/>
                  </a:lnTo>
                  <a:lnTo>
                    <a:pt x="5889545" y="2978549"/>
                  </a:lnTo>
                  <a:lnTo>
                    <a:pt x="5843538" y="2987345"/>
                  </a:lnTo>
                  <a:lnTo>
                    <a:pt x="5797739" y="2996717"/>
                  </a:lnTo>
                  <a:lnTo>
                    <a:pt x="5752150" y="3006661"/>
                  </a:lnTo>
                  <a:lnTo>
                    <a:pt x="5706777" y="3017173"/>
                  </a:lnTo>
                  <a:lnTo>
                    <a:pt x="5661622" y="3028250"/>
                  </a:lnTo>
                  <a:lnTo>
                    <a:pt x="5616690" y="3039888"/>
                  </a:lnTo>
                  <a:lnTo>
                    <a:pt x="5571986" y="3052082"/>
                  </a:lnTo>
                  <a:lnTo>
                    <a:pt x="5527512" y="3064829"/>
                  </a:lnTo>
                  <a:lnTo>
                    <a:pt x="5483272" y="3078124"/>
                  </a:lnTo>
                  <a:lnTo>
                    <a:pt x="5439271" y="3091964"/>
                  </a:lnTo>
                  <a:lnTo>
                    <a:pt x="5395513" y="3106345"/>
                  </a:lnTo>
                  <a:lnTo>
                    <a:pt x="5352001" y="3121263"/>
                  </a:lnTo>
                  <a:lnTo>
                    <a:pt x="5308740" y="3136714"/>
                  </a:lnTo>
                  <a:lnTo>
                    <a:pt x="5265733" y="3152694"/>
                  </a:lnTo>
                  <a:lnTo>
                    <a:pt x="5222984" y="3169200"/>
                  </a:lnTo>
                  <a:lnTo>
                    <a:pt x="5180497" y="3186226"/>
                  </a:lnTo>
                  <a:lnTo>
                    <a:pt x="5138276" y="3203770"/>
                  </a:lnTo>
                  <a:lnTo>
                    <a:pt x="5096326" y="3221827"/>
                  </a:lnTo>
                  <a:lnTo>
                    <a:pt x="5054649" y="3240394"/>
                  </a:lnTo>
                  <a:lnTo>
                    <a:pt x="5013250" y="3259466"/>
                  </a:lnTo>
                  <a:lnTo>
                    <a:pt x="4972133" y="3279040"/>
                  </a:lnTo>
                  <a:lnTo>
                    <a:pt x="4931302" y="3299112"/>
                  </a:lnTo>
                  <a:lnTo>
                    <a:pt x="4890760" y="3319677"/>
                  </a:lnTo>
                  <a:lnTo>
                    <a:pt x="4850512" y="3340732"/>
                  </a:lnTo>
                  <a:lnTo>
                    <a:pt x="4810561" y="3362273"/>
                  </a:lnTo>
                  <a:lnTo>
                    <a:pt x="4770912" y="3384296"/>
                  </a:lnTo>
                  <a:lnTo>
                    <a:pt x="4731568" y="3406797"/>
                  </a:lnTo>
                  <a:lnTo>
                    <a:pt x="4692533" y="3429772"/>
                  </a:lnTo>
                  <a:lnTo>
                    <a:pt x="4653812" y="3453218"/>
                  </a:lnTo>
                  <a:lnTo>
                    <a:pt x="4615407" y="3477129"/>
                  </a:lnTo>
                  <a:lnTo>
                    <a:pt x="4577324" y="3501503"/>
                  </a:lnTo>
                  <a:lnTo>
                    <a:pt x="4539566" y="3526336"/>
                  </a:lnTo>
                  <a:lnTo>
                    <a:pt x="4502136" y="3551623"/>
                  </a:lnTo>
                  <a:lnTo>
                    <a:pt x="4465039" y="3577360"/>
                  </a:lnTo>
                  <a:lnTo>
                    <a:pt x="4428279" y="3603545"/>
                  </a:lnTo>
                  <a:lnTo>
                    <a:pt x="4391860" y="3630171"/>
                  </a:lnTo>
                  <a:lnTo>
                    <a:pt x="4355786" y="3657237"/>
                  </a:lnTo>
                  <a:lnTo>
                    <a:pt x="4320059" y="3684738"/>
                  </a:lnTo>
                  <a:lnTo>
                    <a:pt x="4284686" y="3712669"/>
                  </a:lnTo>
                  <a:lnTo>
                    <a:pt x="4249668" y="3741028"/>
                  </a:lnTo>
                  <a:lnTo>
                    <a:pt x="4215011" y="3769810"/>
                  </a:lnTo>
                  <a:lnTo>
                    <a:pt x="4180718" y="3799011"/>
                  </a:lnTo>
                  <a:lnTo>
                    <a:pt x="4146794" y="3828627"/>
                  </a:lnTo>
                  <a:lnTo>
                    <a:pt x="4113241" y="3858654"/>
                  </a:lnTo>
                  <a:lnTo>
                    <a:pt x="4080064" y="3889089"/>
                  </a:lnTo>
                  <a:lnTo>
                    <a:pt x="4047268" y="3919927"/>
                  </a:lnTo>
                  <a:lnTo>
                    <a:pt x="4014855" y="3951165"/>
                  </a:lnTo>
                  <a:lnTo>
                    <a:pt x="3982830" y="3982799"/>
                  </a:lnTo>
                  <a:lnTo>
                    <a:pt x="3951196" y="4014824"/>
                  </a:lnTo>
                  <a:lnTo>
                    <a:pt x="3919958" y="4047237"/>
                  </a:lnTo>
                  <a:lnTo>
                    <a:pt x="3889120" y="4080034"/>
                  </a:lnTo>
                  <a:lnTo>
                    <a:pt x="3858685" y="4113211"/>
                  </a:lnTo>
                  <a:lnTo>
                    <a:pt x="3828658" y="4146763"/>
                  </a:lnTo>
                  <a:lnTo>
                    <a:pt x="3799042" y="4180688"/>
                  </a:lnTo>
                  <a:lnTo>
                    <a:pt x="3769841" y="4214981"/>
                  </a:lnTo>
                  <a:lnTo>
                    <a:pt x="3741059" y="4249638"/>
                  </a:lnTo>
                  <a:lnTo>
                    <a:pt x="3712701" y="4284656"/>
                  </a:lnTo>
                  <a:lnTo>
                    <a:pt x="3684769" y="4320030"/>
                  </a:lnTo>
                  <a:lnTo>
                    <a:pt x="3657269" y="4355756"/>
                  </a:lnTo>
                  <a:lnTo>
                    <a:pt x="3630203" y="4391831"/>
                  </a:lnTo>
                  <a:lnTo>
                    <a:pt x="3603576" y="4428250"/>
                  </a:lnTo>
                  <a:lnTo>
                    <a:pt x="3577392" y="4465010"/>
                  </a:lnTo>
                  <a:lnTo>
                    <a:pt x="3551655" y="4502107"/>
                  </a:lnTo>
                  <a:lnTo>
                    <a:pt x="3526368" y="4539537"/>
                  </a:lnTo>
                  <a:lnTo>
                    <a:pt x="3501535" y="4577295"/>
                  </a:lnTo>
                  <a:lnTo>
                    <a:pt x="3477161" y="4615379"/>
                  </a:lnTo>
                  <a:lnTo>
                    <a:pt x="3453250" y="4653784"/>
                  </a:lnTo>
                  <a:lnTo>
                    <a:pt x="3429804" y="4692505"/>
                  </a:lnTo>
                  <a:lnTo>
                    <a:pt x="3406829" y="4731540"/>
                  </a:lnTo>
                  <a:lnTo>
                    <a:pt x="3384328" y="4770884"/>
                  </a:lnTo>
                  <a:lnTo>
                    <a:pt x="3362305" y="4810534"/>
                  </a:lnTo>
                  <a:lnTo>
                    <a:pt x="3340764" y="4850485"/>
                  </a:lnTo>
                  <a:lnTo>
                    <a:pt x="3319709" y="4890733"/>
                  </a:lnTo>
                  <a:lnTo>
                    <a:pt x="3299144" y="4931275"/>
                  </a:lnTo>
                  <a:lnTo>
                    <a:pt x="3279072" y="4972106"/>
                  </a:lnTo>
                  <a:lnTo>
                    <a:pt x="3259499" y="5013224"/>
                  </a:lnTo>
                  <a:lnTo>
                    <a:pt x="3240426" y="5054623"/>
                  </a:lnTo>
                  <a:lnTo>
                    <a:pt x="3221860" y="5096300"/>
                  </a:lnTo>
                  <a:lnTo>
                    <a:pt x="3203803" y="5138251"/>
                  </a:lnTo>
                  <a:lnTo>
                    <a:pt x="3186259" y="5180471"/>
                  </a:lnTo>
                  <a:lnTo>
                    <a:pt x="3169232" y="5222958"/>
                  </a:lnTo>
                  <a:lnTo>
                    <a:pt x="3152727" y="5265708"/>
                  </a:lnTo>
                  <a:lnTo>
                    <a:pt x="3136747" y="5308715"/>
                  </a:lnTo>
                  <a:lnTo>
                    <a:pt x="3121296" y="5351977"/>
                  </a:lnTo>
                  <a:lnTo>
                    <a:pt x="3106378" y="5395489"/>
                  </a:lnTo>
                  <a:lnTo>
                    <a:pt x="3091997" y="5439247"/>
                  </a:lnTo>
                  <a:lnTo>
                    <a:pt x="3078157" y="5483248"/>
                  </a:lnTo>
                  <a:lnTo>
                    <a:pt x="3064861" y="5527488"/>
                  </a:lnTo>
                  <a:lnTo>
                    <a:pt x="3052115" y="5571962"/>
                  </a:lnTo>
                  <a:lnTo>
                    <a:pt x="3039921" y="5616667"/>
                  </a:lnTo>
                  <a:lnTo>
                    <a:pt x="3028283" y="5661599"/>
                  </a:lnTo>
                  <a:lnTo>
                    <a:pt x="3017206" y="5706754"/>
                  </a:lnTo>
                  <a:lnTo>
                    <a:pt x="3006693" y="5752128"/>
                  </a:lnTo>
                  <a:lnTo>
                    <a:pt x="2996749" y="5797717"/>
                  </a:lnTo>
                  <a:lnTo>
                    <a:pt x="2987377" y="5843517"/>
                  </a:lnTo>
                  <a:lnTo>
                    <a:pt x="2978582" y="5889524"/>
                  </a:lnTo>
                  <a:lnTo>
                    <a:pt x="2970366" y="5935734"/>
                  </a:lnTo>
                  <a:lnTo>
                    <a:pt x="2962734" y="5982144"/>
                  </a:lnTo>
                  <a:lnTo>
                    <a:pt x="2955691" y="6028749"/>
                  </a:lnTo>
                  <a:lnTo>
                    <a:pt x="2949239" y="6075546"/>
                  </a:lnTo>
                  <a:lnTo>
                    <a:pt x="2943383" y="6122531"/>
                  </a:lnTo>
                  <a:lnTo>
                    <a:pt x="2938127" y="6169699"/>
                  </a:lnTo>
                  <a:lnTo>
                    <a:pt x="2933474" y="6217046"/>
                  </a:lnTo>
                  <a:lnTo>
                    <a:pt x="2929429" y="6264570"/>
                  </a:lnTo>
                  <a:lnTo>
                    <a:pt x="2925996" y="6312265"/>
                  </a:lnTo>
                  <a:lnTo>
                    <a:pt x="2923178" y="6360129"/>
                  </a:lnTo>
                  <a:lnTo>
                    <a:pt x="2920980" y="6408156"/>
                  </a:lnTo>
                  <a:lnTo>
                    <a:pt x="2919404" y="6456343"/>
                  </a:lnTo>
                  <a:lnTo>
                    <a:pt x="2918456" y="6504687"/>
                  </a:lnTo>
                  <a:lnTo>
                    <a:pt x="2918139" y="6553183"/>
                  </a:lnTo>
                  <a:close/>
                </a:path>
              </a:pathLst>
            </a:custGeom>
            <a:solidFill>
              <a:srgbClr val="FFDE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47" name="Google Shape;47;p1"/>
          <p:cNvSpPr txBox="1"/>
          <p:nvPr>
            <p:ph idx="1" type="body"/>
          </p:nvPr>
        </p:nvSpPr>
        <p:spPr>
          <a:xfrm>
            <a:off x="8741950" y="3097650"/>
            <a:ext cx="8390100" cy="4091700"/>
          </a:xfrm>
          <a:prstGeom prst="rect">
            <a:avLst/>
          </a:prstGeom>
          <a:noFill/>
          <a:ln>
            <a:noFill/>
          </a:ln>
        </p:spPr>
        <p:txBody>
          <a:bodyPr anchorCtr="0" anchor="t" bIns="0" lIns="0" spcFirstLastPara="1" rIns="0" wrap="square" tIns="165100">
            <a:spAutoFit/>
          </a:bodyPr>
          <a:lstStyle/>
          <a:p>
            <a:pPr indent="0" lvl="0" marL="12700" marR="5080" rtl="0" algn="l">
              <a:lnSpc>
                <a:spcPct val="109375"/>
              </a:lnSpc>
              <a:spcBef>
                <a:spcPts val="0"/>
              </a:spcBef>
              <a:spcAft>
                <a:spcPts val="0"/>
              </a:spcAft>
              <a:buSzPts val="1400"/>
              <a:buNone/>
            </a:pPr>
            <a:r>
              <a:rPr lang="en-US" sz="8000">
                <a:latin typeface="Calibri"/>
                <a:ea typeface="Calibri"/>
                <a:cs typeface="Calibri"/>
                <a:sym typeface="Calibri"/>
              </a:rPr>
              <a:t>Portfolio And</a:t>
            </a:r>
            <a:endParaRPr sz="8000">
              <a:latin typeface="Calibri"/>
              <a:ea typeface="Calibri"/>
              <a:cs typeface="Calibri"/>
              <a:sym typeface="Calibri"/>
            </a:endParaRPr>
          </a:p>
          <a:p>
            <a:pPr indent="0" lvl="0" marL="12700" marR="5080" rtl="0" algn="l">
              <a:lnSpc>
                <a:spcPct val="109375"/>
              </a:lnSpc>
              <a:spcBef>
                <a:spcPts val="0"/>
              </a:spcBef>
              <a:spcAft>
                <a:spcPts val="0"/>
              </a:spcAft>
              <a:buSzPts val="1400"/>
              <a:buNone/>
            </a:pPr>
            <a:r>
              <a:rPr lang="en-US" sz="8000">
                <a:latin typeface="Calibri"/>
                <a:ea typeface="Calibri"/>
                <a:cs typeface="Calibri"/>
                <a:sym typeface="Calibri"/>
              </a:rPr>
              <a:t>Business Understanding</a:t>
            </a:r>
            <a:endParaRPr sz="4000">
              <a:solidFill>
                <a:srgbClr val="888888"/>
              </a:solidFill>
              <a:latin typeface="Trebuchet MS"/>
              <a:ea typeface="Trebuchet MS"/>
              <a:cs typeface="Trebuchet MS"/>
              <a:sym typeface="Trebuchet MS"/>
            </a:endParaRPr>
          </a:p>
        </p:txBody>
      </p:sp>
      <p:sp>
        <p:nvSpPr>
          <p:cNvPr id="48" name="Google Shape;48;p1"/>
          <p:cNvSpPr/>
          <p:nvPr/>
        </p:nvSpPr>
        <p:spPr>
          <a:xfrm>
            <a:off x="16418113" y="109131"/>
            <a:ext cx="1685924" cy="163829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4" name="Shape 134"/>
        <p:cNvGrpSpPr/>
        <p:nvPr/>
      </p:nvGrpSpPr>
      <p:grpSpPr>
        <a:xfrm>
          <a:off x="0" y="0"/>
          <a:ext cx="0" cy="0"/>
          <a:chOff x="0" y="0"/>
          <a:chExt cx="0" cy="0"/>
        </a:xfrm>
      </p:grpSpPr>
      <p:grpSp>
        <p:nvGrpSpPr>
          <p:cNvPr id="135" name="Google Shape;135;g10c170d778d_0_18"/>
          <p:cNvGrpSpPr/>
          <p:nvPr/>
        </p:nvGrpSpPr>
        <p:grpSpPr>
          <a:xfrm>
            <a:off x="0" y="0"/>
            <a:ext cx="8048625" cy="10287000"/>
            <a:chOff x="0" y="0"/>
            <a:chExt cx="8048625" cy="10287000"/>
          </a:xfrm>
        </p:grpSpPr>
        <p:sp>
          <p:nvSpPr>
            <p:cNvPr id="136" name="Google Shape;136;g10c170d778d_0_18"/>
            <p:cNvSpPr/>
            <p:nvPr/>
          </p:nvSpPr>
          <p:spPr>
            <a:xfrm>
              <a:off x="0" y="0"/>
              <a:ext cx="8048625" cy="10287000"/>
            </a:xfrm>
            <a:custGeom>
              <a:rect b="b" l="l" r="r" t="t"/>
              <a:pathLst>
                <a:path extrusionOk="0" h="10287000" w="8048625">
                  <a:moveTo>
                    <a:pt x="8048625" y="10287000"/>
                  </a:moveTo>
                  <a:lnTo>
                    <a:pt x="0" y="10287000"/>
                  </a:lnTo>
                  <a:lnTo>
                    <a:pt x="0" y="0"/>
                  </a:lnTo>
                  <a:lnTo>
                    <a:pt x="8048625" y="0"/>
                  </a:lnTo>
                  <a:lnTo>
                    <a:pt x="8048625" y="10287000"/>
                  </a:lnTo>
                  <a:close/>
                </a:path>
              </a:pathLst>
            </a:custGeom>
            <a:solidFill>
              <a:srgbClr val="A6A6A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7" name="Google Shape;137;g10c170d778d_0_18"/>
            <p:cNvSpPr/>
            <p:nvPr/>
          </p:nvSpPr>
          <p:spPr>
            <a:xfrm>
              <a:off x="0" y="607746"/>
              <a:ext cx="4599305" cy="9093200"/>
            </a:xfrm>
            <a:custGeom>
              <a:rect b="b" l="l" r="r" t="t"/>
              <a:pathLst>
                <a:path extrusionOk="0" h="9093200" w="4599305">
                  <a:moveTo>
                    <a:pt x="337351" y="9093199"/>
                  </a:moveTo>
                  <a:lnTo>
                    <a:pt x="0" y="9093199"/>
                  </a:lnTo>
                  <a:lnTo>
                    <a:pt x="0" y="6591299"/>
                  </a:lnTo>
                  <a:lnTo>
                    <a:pt x="145528" y="6591299"/>
                  </a:lnTo>
                  <a:lnTo>
                    <a:pt x="193028" y="6578599"/>
                  </a:lnTo>
                  <a:lnTo>
                    <a:pt x="287157" y="6578599"/>
                  </a:lnTo>
                  <a:lnTo>
                    <a:pt x="333760" y="6565899"/>
                  </a:lnTo>
                  <a:lnTo>
                    <a:pt x="380040" y="6565899"/>
                  </a:lnTo>
                  <a:lnTo>
                    <a:pt x="516809" y="6527799"/>
                  </a:lnTo>
                  <a:lnTo>
                    <a:pt x="561667" y="6527799"/>
                  </a:lnTo>
                  <a:lnTo>
                    <a:pt x="650210" y="6502399"/>
                  </a:lnTo>
                  <a:lnTo>
                    <a:pt x="693870" y="6476999"/>
                  </a:lnTo>
                  <a:lnTo>
                    <a:pt x="822253" y="6438899"/>
                  </a:lnTo>
                  <a:lnTo>
                    <a:pt x="864140" y="6413499"/>
                  </a:lnTo>
                  <a:lnTo>
                    <a:pt x="905552" y="6400799"/>
                  </a:lnTo>
                  <a:lnTo>
                    <a:pt x="946477" y="6375399"/>
                  </a:lnTo>
                  <a:lnTo>
                    <a:pt x="986903" y="6362699"/>
                  </a:lnTo>
                  <a:lnTo>
                    <a:pt x="1026816" y="6337299"/>
                  </a:lnTo>
                  <a:lnTo>
                    <a:pt x="1105055" y="6286499"/>
                  </a:lnTo>
                  <a:lnTo>
                    <a:pt x="1143356" y="6273799"/>
                  </a:lnTo>
                  <a:lnTo>
                    <a:pt x="1181095" y="6248399"/>
                  </a:lnTo>
                  <a:lnTo>
                    <a:pt x="1218258" y="6222999"/>
                  </a:lnTo>
                  <a:lnTo>
                    <a:pt x="1254834" y="6197599"/>
                  </a:lnTo>
                  <a:lnTo>
                    <a:pt x="1290810" y="6159499"/>
                  </a:lnTo>
                  <a:lnTo>
                    <a:pt x="1326173" y="6134099"/>
                  </a:lnTo>
                  <a:lnTo>
                    <a:pt x="1360910" y="6108699"/>
                  </a:lnTo>
                  <a:lnTo>
                    <a:pt x="1395010" y="6083299"/>
                  </a:lnTo>
                  <a:lnTo>
                    <a:pt x="1428460" y="6045199"/>
                  </a:lnTo>
                  <a:lnTo>
                    <a:pt x="1461246" y="6019799"/>
                  </a:lnTo>
                  <a:lnTo>
                    <a:pt x="1493357" y="5981699"/>
                  </a:lnTo>
                  <a:lnTo>
                    <a:pt x="1524781" y="5956299"/>
                  </a:lnTo>
                  <a:lnTo>
                    <a:pt x="1555503" y="5918199"/>
                  </a:lnTo>
                  <a:lnTo>
                    <a:pt x="1585513" y="5892799"/>
                  </a:lnTo>
                  <a:lnTo>
                    <a:pt x="1614796" y="5854699"/>
                  </a:lnTo>
                  <a:lnTo>
                    <a:pt x="1643342" y="5816599"/>
                  </a:lnTo>
                  <a:lnTo>
                    <a:pt x="1671137" y="5778499"/>
                  </a:lnTo>
                  <a:lnTo>
                    <a:pt x="1698168" y="5753099"/>
                  </a:lnTo>
                  <a:lnTo>
                    <a:pt x="1724423" y="5714999"/>
                  </a:lnTo>
                  <a:lnTo>
                    <a:pt x="1749891" y="5676899"/>
                  </a:lnTo>
                  <a:lnTo>
                    <a:pt x="1774557" y="5638799"/>
                  </a:lnTo>
                  <a:lnTo>
                    <a:pt x="1798409" y="5600699"/>
                  </a:lnTo>
                  <a:lnTo>
                    <a:pt x="1821435" y="5562599"/>
                  </a:lnTo>
                  <a:lnTo>
                    <a:pt x="1843623" y="5524499"/>
                  </a:lnTo>
                  <a:lnTo>
                    <a:pt x="1864960" y="5486399"/>
                  </a:lnTo>
                  <a:lnTo>
                    <a:pt x="1885433" y="5435599"/>
                  </a:lnTo>
                  <a:lnTo>
                    <a:pt x="1905029" y="5397499"/>
                  </a:lnTo>
                  <a:lnTo>
                    <a:pt x="1923737" y="5359399"/>
                  </a:lnTo>
                  <a:lnTo>
                    <a:pt x="1941543" y="5321299"/>
                  </a:lnTo>
                  <a:lnTo>
                    <a:pt x="1958435" y="5270499"/>
                  </a:lnTo>
                  <a:lnTo>
                    <a:pt x="1974401" y="5232399"/>
                  </a:lnTo>
                  <a:lnTo>
                    <a:pt x="1989427" y="5181599"/>
                  </a:lnTo>
                  <a:lnTo>
                    <a:pt x="2003503" y="5143499"/>
                  </a:lnTo>
                  <a:lnTo>
                    <a:pt x="2016613" y="5105399"/>
                  </a:lnTo>
                  <a:lnTo>
                    <a:pt x="2028747" y="5054599"/>
                  </a:lnTo>
                  <a:lnTo>
                    <a:pt x="2039892" y="5003799"/>
                  </a:lnTo>
                  <a:lnTo>
                    <a:pt x="2050035" y="4965699"/>
                  </a:lnTo>
                  <a:lnTo>
                    <a:pt x="2059164" y="4914899"/>
                  </a:lnTo>
                  <a:lnTo>
                    <a:pt x="2067265" y="4876799"/>
                  </a:lnTo>
                  <a:lnTo>
                    <a:pt x="2074328" y="4825999"/>
                  </a:lnTo>
                  <a:lnTo>
                    <a:pt x="2080338" y="4775199"/>
                  </a:lnTo>
                  <a:lnTo>
                    <a:pt x="2085283" y="4737099"/>
                  </a:lnTo>
                  <a:lnTo>
                    <a:pt x="2089152" y="4686299"/>
                  </a:lnTo>
                  <a:lnTo>
                    <a:pt x="2091930" y="4635499"/>
                  </a:lnTo>
                  <a:lnTo>
                    <a:pt x="2093607" y="4584699"/>
                  </a:lnTo>
                  <a:lnTo>
                    <a:pt x="2094168" y="4546599"/>
                  </a:lnTo>
                  <a:lnTo>
                    <a:pt x="2093611" y="4495799"/>
                  </a:lnTo>
                  <a:lnTo>
                    <a:pt x="2091946" y="4444999"/>
                  </a:lnTo>
                  <a:lnTo>
                    <a:pt x="2089187" y="4394199"/>
                  </a:lnTo>
                  <a:lnTo>
                    <a:pt x="2085346" y="4356099"/>
                  </a:lnTo>
                  <a:lnTo>
                    <a:pt x="2080434" y="4305299"/>
                  </a:lnTo>
                  <a:lnTo>
                    <a:pt x="2074464" y="4254499"/>
                  </a:lnTo>
                  <a:lnTo>
                    <a:pt x="2067448" y="4216399"/>
                  </a:lnTo>
                  <a:lnTo>
                    <a:pt x="2059399" y="4165599"/>
                  </a:lnTo>
                  <a:lnTo>
                    <a:pt x="2050328" y="4114799"/>
                  </a:lnTo>
                  <a:lnTo>
                    <a:pt x="2040248" y="4076699"/>
                  </a:lnTo>
                  <a:lnTo>
                    <a:pt x="2029170" y="4025899"/>
                  </a:lnTo>
                  <a:lnTo>
                    <a:pt x="2017108" y="3987799"/>
                  </a:lnTo>
                  <a:lnTo>
                    <a:pt x="2004073" y="3936999"/>
                  </a:lnTo>
                  <a:lnTo>
                    <a:pt x="1990077" y="3898899"/>
                  </a:lnTo>
                  <a:lnTo>
                    <a:pt x="1975134" y="3860799"/>
                  </a:lnTo>
                  <a:lnTo>
                    <a:pt x="1959254" y="3809999"/>
                  </a:lnTo>
                  <a:lnTo>
                    <a:pt x="1942450" y="3771899"/>
                  </a:lnTo>
                  <a:lnTo>
                    <a:pt x="1924734" y="3733799"/>
                  </a:lnTo>
                  <a:lnTo>
                    <a:pt x="1906119" y="3682999"/>
                  </a:lnTo>
                  <a:lnTo>
                    <a:pt x="1886617" y="3644899"/>
                  </a:lnTo>
                  <a:lnTo>
                    <a:pt x="1866239" y="3606799"/>
                  </a:lnTo>
                  <a:lnTo>
                    <a:pt x="1844999" y="3568699"/>
                  </a:lnTo>
                  <a:lnTo>
                    <a:pt x="1822908" y="3530599"/>
                  </a:lnTo>
                  <a:lnTo>
                    <a:pt x="1799978" y="3492499"/>
                  </a:lnTo>
                  <a:lnTo>
                    <a:pt x="1776222" y="3454399"/>
                  </a:lnTo>
                  <a:lnTo>
                    <a:pt x="1751652" y="3416299"/>
                  </a:lnTo>
                  <a:lnTo>
                    <a:pt x="1726280" y="3378199"/>
                  </a:lnTo>
                  <a:lnTo>
                    <a:pt x="1700118" y="3340099"/>
                  </a:lnTo>
                  <a:lnTo>
                    <a:pt x="1673178" y="3301999"/>
                  </a:lnTo>
                  <a:lnTo>
                    <a:pt x="1645473" y="3263899"/>
                  </a:lnTo>
                  <a:lnTo>
                    <a:pt x="1617015" y="3225799"/>
                  </a:lnTo>
                  <a:lnTo>
                    <a:pt x="1587817" y="3200399"/>
                  </a:lnTo>
                  <a:lnTo>
                    <a:pt x="1557889" y="3162299"/>
                  </a:lnTo>
                  <a:lnTo>
                    <a:pt x="1527245" y="3136899"/>
                  </a:lnTo>
                  <a:lnTo>
                    <a:pt x="1495896" y="3098799"/>
                  </a:lnTo>
                  <a:lnTo>
                    <a:pt x="1463855" y="3073399"/>
                  </a:lnTo>
                  <a:lnTo>
                    <a:pt x="1431135" y="3035299"/>
                  </a:lnTo>
                  <a:lnTo>
                    <a:pt x="1397746" y="3009899"/>
                  </a:lnTo>
                  <a:lnTo>
                    <a:pt x="1363702" y="2971799"/>
                  </a:lnTo>
                  <a:lnTo>
                    <a:pt x="1329015" y="2946399"/>
                  </a:lnTo>
                  <a:lnTo>
                    <a:pt x="1293696" y="2920999"/>
                  </a:lnTo>
                  <a:lnTo>
                    <a:pt x="1257758" y="2895599"/>
                  </a:lnTo>
                  <a:lnTo>
                    <a:pt x="1221214" y="2870199"/>
                  </a:lnTo>
                  <a:lnTo>
                    <a:pt x="1184075" y="2844799"/>
                  </a:lnTo>
                  <a:lnTo>
                    <a:pt x="1146354" y="2819399"/>
                  </a:lnTo>
                  <a:lnTo>
                    <a:pt x="1108062" y="2793999"/>
                  </a:lnTo>
                  <a:lnTo>
                    <a:pt x="1029817" y="2743199"/>
                  </a:lnTo>
                  <a:lnTo>
                    <a:pt x="989888" y="2730499"/>
                  </a:lnTo>
                  <a:lnTo>
                    <a:pt x="949438" y="2705099"/>
                  </a:lnTo>
                  <a:lnTo>
                    <a:pt x="908478" y="2692399"/>
                  </a:lnTo>
                  <a:lnTo>
                    <a:pt x="867022" y="2666999"/>
                  </a:lnTo>
                  <a:lnTo>
                    <a:pt x="825080" y="2654299"/>
                  </a:lnTo>
                  <a:lnTo>
                    <a:pt x="782666" y="2628899"/>
                  </a:lnTo>
                  <a:lnTo>
                    <a:pt x="739792" y="2616199"/>
                  </a:lnTo>
                  <a:lnTo>
                    <a:pt x="427804" y="2527299"/>
                  </a:lnTo>
                  <a:lnTo>
                    <a:pt x="381685" y="2527299"/>
                  </a:lnTo>
                  <a:lnTo>
                    <a:pt x="335216" y="2514599"/>
                  </a:lnTo>
                  <a:lnTo>
                    <a:pt x="288408" y="2514599"/>
                  </a:lnTo>
                  <a:lnTo>
                    <a:pt x="241274" y="2501899"/>
                  </a:lnTo>
                  <a:lnTo>
                    <a:pt x="0" y="2501899"/>
                  </a:lnTo>
                  <a:lnTo>
                    <a:pt x="0" y="0"/>
                  </a:lnTo>
                  <a:lnTo>
                    <a:pt x="384810" y="0"/>
                  </a:lnTo>
                  <a:lnTo>
                    <a:pt x="432163" y="12699"/>
                  </a:lnTo>
                  <a:lnTo>
                    <a:pt x="526457" y="12699"/>
                  </a:lnTo>
                  <a:lnTo>
                    <a:pt x="573394" y="25399"/>
                  </a:lnTo>
                  <a:lnTo>
                    <a:pt x="620186" y="25399"/>
                  </a:lnTo>
                  <a:lnTo>
                    <a:pt x="666831" y="38099"/>
                  </a:lnTo>
                  <a:lnTo>
                    <a:pt x="713328" y="38099"/>
                  </a:lnTo>
                  <a:lnTo>
                    <a:pt x="759673" y="50799"/>
                  </a:lnTo>
                  <a:lnTo>
                    <a:pt x="805864" y="50799"/>
                  </a:lnTo>
                  <a:lnTo>
                    <a:pt x="897775" y="76199"/>
                  </a:lnTo>
                  <a:lnTo>
                    <a:pt x="943490" y="76199"/>
                  </a:lnTo>
                  <a:lnTo>
                    <a:pt x="1124686" y="126999"/>
                  </a:lnTo>
                  <a:lnTo>
                    <a:pt x="1169557" y="126999"/>
                  </a:lnTo>
                  <a:lnTo>
                    <a:pt x="1434998" y="203199"/>
                  </a:lnTo>
                  <a:lnTo>
                    <a:pt x="1478584" y="228599"/>
                  </a:lnTo>
                  <a:lnTo>
                    <a:pt x="1650969" y="279399"/>
                  </a:lnTo>
                  <a:lnTo>
                    <a:pt x="1693564" y="304799"/>
                  </a:lnTo>
                  <a:lnTo>
                    <a:pt x="1778132" y="330199"/>
                  </a:lnTo>
                  <a:lnTo>
                    <a:pt x="1820101" y="355599"/>
                  </a:lnTo>
                  <a:lnTo>
                    <a:pt x="1861857" y="368299"/>
                  </a:lnTo>
                  <a:lnTo>
                    <a:pt x="1903398" y="393699"/>
                  </a:lnTo>
                  <a:lnTo>
                    <a:pt x="1944720" y="406399"/>
                  </a:lnTo>
                  <a:lnTo>
                    <a:pt x="1985822" y="431799"/>
                  </a:lnTo>
                  <a:lnTo>
                    <a:pt x="2026700" y="444499"/>
                  </a:lnTo>
                  <a:lnTo>
                    <a:pt x="2067353" y="469899"/>
                  </a:lnTo>
                  <a:lnTo>
                    <a:pt x="2107778" y="482599"/>
                  </a:lnTo>
                  <a:lnTo>
                    <a:pt x="2187933" y="533399"/>
                  </a:lnTo>
                  <a:lnTo>
                    <a:pt x="2227659" y="546099"/>
                  </a:lnTo>
                  <a:lnTo>
                    <a:pt x="2345399" y="622299"/>
                  </a:lnTo>
                  <a:lnTo>
                    <a:pt x="2384159" y="634999"/>
                  </a:lnTo>
                  <a:lnTo>
                    <a:pt x="2536693" y="736599"/>
                  </a:lnTo>
                  <a:lnTo>
                    <a:pt x="2685104" y="838199"/>
                  </a:lnTo>
                  <a:lnTo>
                    <a:pt x="2793611" y="914399"/>
                  </a:lnTo>
                  <a:lnTo>
                    <a:pt x="2864578" y="965199"/>
                  </a:lnTo>
                  <a:lnTo>
                    <a:pt x="2899643" y="1003299"/>
                  </a:lnTo>
                  <a:lnTo>
                    <a:pt x="3003133" y="1079499"/>
                  </a:lnTo>
                  <a:lnTo>
                    <a:pt x="3037053" y="1117599"/>
                  </a:lnTo>
                  <a:lnTo>
                    <a:pt x="3104014" y="1168399"/>
                  </a:lnTo>
                  <a:lnTo>
                    <a:pt x="3137050" y="1206499"/>
                  </a:lnTo>
                  <a:lnTo>
                    <a:pt x="3169787" y="1231899"/>
                  </a:lnTo>
                  <a:lnTo>
                    <a:pt x="3202221" y="1269999"/>
                  </a:lnTo>
                  <a:lnTo>
                    <a:pt x="3234350" y="1295399"/>
                  </a:lnTo>
                  <a:lnTo>
                    <a:pt x="3266172" y="1333499"/>
                  </a:lnTo>
                  <a:lnTo>
                    <a:pt x="3297685" y="1358899"/>
                  </a:lnTo>
                  <a:lnTo>
                    <a:pt x="3328886" y="1396999"/>
                  </a:lnTo>
                  <a:lnTo>
                    <a:pt x="3359772" y="1422399"/>
                  </a:lnTo>
                  <a:lnTo>
                    <a:pt x="3390341" y="1460499"/>
                  </a:lnTo>
                  <a:lnTo>
                    <a:pt x="3420590" y="1485899"/>
                  </a:lnTo>
                  <a:lnTo>
                    <a:pt x="3450518" y="1523999"/>
                  </a:lnTo>
                  <a:lnTo>
                    <a:pt x="3480121" y="1562099"/>
                  </a:lnTo>
                  <a:lnTo>
                    <a:pt x="3509397" y="1587499"/>
                  </a:lnTo>
                  <a:lnTo>
                    <a:pt x="3538344" y="1625599"/>
                  </a:lnTo>
                  <a:lnTo>
                    <a:pt x="3566959" y="1663699"/>
                  </a:lnTo>
                  <a:lnTo>
                    <a:pt x="3595239" y="1701799"/>
                  </a:lnTo>
                  <a:lnTo>
                    <a:pt x="3623183" y="1727199"/>
                  </a:lnTo>
                  <a:lnTo>
                    <a:pt x="3650788" y="1765299"/>
                  </a:lnTo>
                  <a:lnTo>
                    <a:pt x="3678051" y="1803399"/>
                  </a:lnTo>
                  <a:lnTo>
                    <a:pt x="3704969" y="1841499"/>
                  </a:lnTo>
                  <a:lnTo>
                    <a:pt x="3731541" y="1879599"/>
                  </a:lnTo>
                  <a:lnTo>
                    <a:pt x="3757764" y="1904999"/>
                  </a:lnTo>
                  <a:lnTo>
                    <a:pt x="3783635" y="1943099"/>
                  </a:lnTo>
                  <a:lnTo>
                    <a:pt x="3809152" y="1981199"/>
                  </a:lnTo>
                  <a:lnTo>
                    <a:pt x="3834313" y="2019299"/>
                  </a:lnTo>
                  <a:lnTo>
                    <a:pt x="3859114" y="2057399"/>
                  </a:lnTo>
                  <a:lnTo>
                    <a:pt x="3883554" y="2095499"/>
                  </a:lnTo>
                  <a:lnTo>
                    <a:pt x="3907630" y="2133599"/>
                  </a:lnTo>
                  <a:lnTo>
                    <a:pt x="3931339" y="2171699"/>
                  </a:lnTo>
                  <a:lnTo>
                    <a:pt x="3954680" y="2209799"/>
                  </a:lnTo>
                  <a:lnTo>
                    <a:pt x="3977649" y="2247899"/>
                  </a:lnTo>
                  <a:lnTo>
                    <a:pt x="4000244" y="2285999"/>
                  </a:lnTo>
                  <a:lnTo>
                    <a:pt x="4022463" y="2324099"/>
                  </a:lnTo>
                  <a:lnTo>
                    <a:pt x="4044303" y="2362199"/>
                  </a:lnTo>
                  <a:lnTo>
                    <a:pt x="4065762" y="2412999"/>
                  </a:lnTo>
                  <a:lnTo>
                    <a:pt x="4086837" y="2451099"/>
                  </a:lnTo>
                  <a:lnTo>
                    <a:pt x="4107526" y="2489199"/>
                  </a:lnTo>
                  <a:lnTo>
                    <a:pt x="4127826" y="2527299"/>
                  </a:lnTo>
                  <a:lnTo>
                    <a:pt x="4147735" y="2565399"/>
                  </a:lnTo>
                  <a:lnTo>
                    <a:pt x="4167251" y="2603499"/>
                  </a:lnTo>
                  <a:lnTo>
                    <a:pt x="4186370" y="2654299"/>
                  </a:lnTo>
                  <a:lnTo>
                    <a:pt x="4205091" y="2692399"/>
                  </a:lnTo>
                  <a:lnTo>
                    <a:pt x="4223410" y="2730499"/>
                  </a:lnTo>
                  <a:lnTo>
                    <a:pt x="4241326" y="2781299"/>
                  </a:lnTo>
                  <a:lnTo>
                    <a:pt x="4258837" y="2819399"/>
                  </a:lnTo>
                  <a:lnTo>
                    <a:pt x="4275938" y="2857499"/>
                  </a:lnTo>
                  <a:lnTo>
                    <a:pt x="4292629" y="2895599"/>
                  </a:lnTo>
                  <a:lnTo>
                    <a:pt x="4308906" y="2946399"/>
                  </a:lnTo>
                  <a:lnTo>
                    <a:pt x="4324768" y="2984499"/>
                  </a:lnTo>
                  <a:lnTo>
                    <a:pt x="4340211" y="3035299"/>
                  </a:lnTo>
                  <a:lnTo>
                    <a:pt x="4355233" y="3073399"/>
                  </a:lnTo>
                  <a:lnTo>
                    <a:pt x="4369832" y="3111499"/>
                  </a:lnTo>
                  <a:lnTo>
                    <a:pt x="4384005" y="3162299"/>
                  </a:lnTo>
                  <a:lnTo>
                    <a:pt x="4397750" y="3200399"/>
                  </a:lnTo>
                  <a:lnTo>
                    <a:pt x="4411064" y="3251199"/>
                  </a:lnTo>
                  <a:lnTo>
                    <a:pt x="4423945" y="3289299"/>
                  </a:lnTo>
                  <a:lnTo>
                    <a:pt x="4436390" y="3340099"/>
                  </a:lnTo>
                  <a:lnTo>
                    <a:pt x="4448397" y="3378199"/>
                  </a:lnTo>
                  <a:lnTo>
                    <a:pt x="4459964" y="3428999"/>
                  </a:lnTo>
                  <a:lnTo>
                    <a:pt x="4471088" y="3467099"/>
                  </a:lnTo>
                  <a:lnTo>
                    <a:pt x="4481766" y="3517899"/>
                  </a:lnTo>
                  <a:lnTo>
                    <a:pt x="4491996" y="3555999"/>
                  </a:lnTo>
                  <a:lnTo>
                    <a:pt x="4501775" y="3606799"/>
                  </a:lnTo>
                  <a:lnTo>
                    <a:pt x="4511102" y="3644899"/>
                  </a:lnTo>
                  <a:lnTo>
                    <a:pt x="4519973" y="3695699"/>
                  </a:lnTo>
                  <a:lnTo>
                    <a:pt x="4528386" y="3746499"/>
                  </a:lnTo>
                  <a:lnTo>
                    <a:pt x="4536339" y="3784599"/>
                  </a:lnTo>
                  <a:lnTo>
                    <a:pt x="4543829" y="3835399"/>
                  </a:lnTo>
                  <a:lnTo>
                    <a:pt x="4550853" y="3886199"/>
                  </a:lnTo>
                  <a:lnTo>
                    <a:pt x="4557410" y="3924299"/>
                  </a:lnTo>
                  <a:lnTo>
                    <a:pt x="4563497" y="3975099"/>
                  </a:lnTo>
                  <a:lnTo>
                    <a:pt x="4569111" y="4025899"/>
                  </a:lnTo>
                  <a:lnTo>
                    <a:pt x="4574250" y="4063999"/>
                  </a:lnTo>
                  <a:lnTo>
                    <a:pt x="4578911" y="4114799"/>
                  </a:lnTo>
                  <a:lnTo>
                    <a:pt x="4583092" y="4165599"/>
                  </a:lnTo>
                  <a:lnTo>
                    <a:pt x="4586790" y="4203699"/>
                  </a:lnTo>
                  <a:lnTo>
                    <a:pt x="4590003" y="4254499"/>
                  </a:lnTo>
                  <a:lnTo>
                    <a:pt x="4592729" y="4305299"/>
                  </a:lnTo>
                  <a:lnTo>
                    <a:pt x="4594964" y="4356099"/>
                  </a:lnTo>
                  <a:lnTo>
                    <a:pt x="4596707" y="4394199"/>
                  </a:lnTo>
                  <a:lnTo>
                    <a:pt x="4597956" y="4444999"/>
                  </a:lnTo>
                  <a:lnTo>
                    <a:pt x="4598706" y="4495799"/>
                  </a:lnTo>
                  <a:lnTo>
                    <a:pt x="4598957" y="4546599"/>
                  </a:lnTo>
                  <a:lnTo>
                    <a:pt x="4598835" y="4597399"/>
                  </a:lnTo>
                  <a:lnTo>
                    <a:pt x="4598209" y="4635499"/>
                  </a:lnTo>
                  <a:lnTo>
                    <a:pt x="4597083" y="4686299"/>
                  </a:lnTo>
                  <a:lnTo>
                    <a:pt x="4595459" y="4737099"/>
                  </a:lnTo>
                  <a:lnTo>
                    <a:pt x="4593339" y="4787899"/>
                  </a:lnTo>
                  <a:lnTo>
                    <a:pt x="4590725" y="4825999"/>
                  </a:lnTo>
                  <a:lnTo>
                    <a:pt x="4587621" y="4876799"/>
                  </a:lnTo>
                  <a:lnTo>
                    <a:pt x="4584029" y="4927599"/>
                  </a:lnTo>
                  <a:lnTo>
                    <a:pt x="4579951" y="4978399"/>
                  </a:lnTo>
                  <a:lnTo>
                    <a:pt x="4575390" y="5016499"/>
                  </a:lnTo>
                  <a:lnTo>
                    <a:pt x="4570348" y="5067299"/>
                  </a:lnTo>
                  <a:lnTo>
                    <a:pt x="4564828" y="5118099"/>
                  </a:lnTo>
                  <a:lnTo>
                    <a:pt x="4558832" y="5156199"/>
                  </a:lnTo>
                  <a:lnTo>
                    <a:pt x="4552364" y="5206999"/>
                  </a:lnTo>
                  <a:lnTo>
                    <a:pt x="4545424" y="5257799"/>
                  </a:lnTo>
                  <a:lnTo>
                    <a:pt x="4538016" y="5295899"/>
                  </a:lnTo>
                  <a:lnTo>
                    <a:pt x="4530143" y="5346699"/>
                  </a:lnTo>
                  <a:lnTo>
                    <a:pt x="4521806" y="5397499"/>
                  </a:lnTo>
                  <a:lnTo>
                    <a:pt x="4513009" y="5435599"/>
                  </a:lnTo>
                  <a:lnTo>
                    <a:pt x="4503754" y="5486399"/>
                  </a:lnTo>
                  <a:lnTo>
                    <a:pt x="4494043" y="5524499"/>
                  </a:lnTo>
                  <a:lnTo>
                    <a:pt x="4483879" y="5575299"/>
                  </a:lnTo>
                  <a:lnTo>
                    <a:pt x="4473264" y="5613399"/>
                  </a:lnTo>
                  <a:lnTo>
                    <a:pt x="4462201" y="5664199"/>
                  </a:lnTo>
                  <a:lnTo>
                    <a:pt x="4450692" y="5702299"/>
                  </a:lnTo>
                  <a:lnTo>
                    <a:pt x="4438741" y="5753099"/>
                  </a:lnTo>
                  <a:lnTo>
                    <a:pt x="4426348" y="5791199"/>
                  </a:lnTo>
                  <a:lnTo>
                    <a:pt x="4413518" y="5841999"/>
                  </a:lnTo>
                  <a:lnTo>
                    <a:pt x="4400252" y="5880099"/>
                  </a:lnTo>
                  <a:lnTo>
                    <a:pt x="4386553" y="5930899"/>
                  </a:lnTo>
                  <a:lnTo>
                    <a:pt x="4372423" y="5968999"/>
                  </a:lnTo>
                  <a:lnTo>
                    <a:pt x="4357865" y="6019799"/>
                  </a:lnTo>
                  <a:lnTo>
                    <a:pt x="4342881" y="6057899"/>
                  </a:lnTo>
                  <a:lnTo>
                    <a:pt x="4327475" y="6095999"/>
                  </a:lnTo>
                  <a:lnTo>
                    <a:pt x="4311647" y="6146799"/>
                  </a:lnTo>
                  <a:lnTo>
                    <a:pt x="4295402" y="6184899"/>
                  </a:lnTo>
                  <a:lnTo>
                    <a:pt x="4278741" y="6235699"/>
                  </a:lnTo>
                  <a:lnTo>
                    <a:pt x="4261667" y="6273799"/>
                  </a:lnTo>
                  <a:lnTo>
                    <a:pt x="4244182" y="6311899"/>
                  </a:lnTo>
                  <a:lnTo>
                    <a:pt x="4226290" y="6349999"/>
                  </a:lnTo>
                  <a:lnTo>
                    <a:pt x="4207991" y="6400799"/>
                  </a:lnTo>
                  <a:lnTo>
                    <a:pt x="4189290" y="6438899"/>
                  </a:lnTo>
                  <a:lnTo>
                    <a:pt x="4170188" y="6476999"/>
                  </a:lnTo>
                  <a:lnTo>
                    <a:pt x="4150688" y="6515099"/>
                  </a:lnTo>
                  <a:lnTo>
                    <a:pt x="4130792" y="6565899"/>
                  </a:lnTo>
                  <a:lnTo>
                    <a:pt x="4110504" y="6603999"/>
                  </a:lnTo>
                  <a:lnTo>
                    <a:pt x="4089825" y="6642099"/>
                  </a:lnTo>
                  <a:lnTo>
                    <a:pt x="4068757" y="6680199"/>
                  </a:lnTo>
                  <a:lnTo>
                    <a:pt x="4047305" y="6718299"/>
                  </a:lnTo>
                  <a:lnTo>
                    <a:pt x="4025469" y="6756399"/>
                  </a:lnTo>
                  <a:lnTo>
                    <a:pt x="4003252" y="6807199"/>
                  </a:lnTo>
                  <a:lnTo>
                    <a:pt x="3980658" y="6845299"/>
                  </a:lnTo>
                  <a:lnTo>
                    <a:pt x="3957688" y="6883399"/>
                  </a:lnTo>
                  <a:lnTo>
                    <a:pt x="3934345" y="6921499"/>
                  </a:lnTo>
                  <a:lnTo>
                    <a:pt x="3910631" y="6959599"/>
                  </a:lnTo>
                  <a:lnTo>
                    <a:pt x="3886550" y="6997699"/>
                  </a:lnTo>
                  <a:lnTo>
                    <a:pt x="3862103" y="7035799"/>
                  </a:lnTo>
                  <a:lnTo>
                    <a:pt x="3837292" y="7073899"/>
                  </a:lnTo>
                  <a:lnTo>
                    <a:pt x="3812122" y="7111999"/>
                  </a:lnTo>
                  <a:lnTo>
                    <a:pt x="3786593" y="7150099"/>
                  </a:lnTo>
                  <a:lnTo>
                    <a:pt x="3760709" y="7175499"/>
                  </a:lnTo>
                  <a:lnTo>
                    <a:pt x="3734472" y="7213599"/>
                  </a:lnTo>
                  <a:lnTo>
                    <a:pt x="3707884" y="7251699"/>
                  </a:lnTo>
                  <a:lnTo>
                    <a:pt x="3680948" y="7289799"/>
                  </a:lnTo>
                  <a:lnTo>
                    <a:pt x="3653667" y="7327899"/>
                  </a:lnTo>
                  <a:lnTo>
                    <a:pt x="3626043" y="7365999"/>
                  </a:lnTo>
                  <a:lnTo>
                    <a:pt x="3598078" y="7391399"/>
                  </a:lnTo>
                  <a:lnTo>
                    <a:pt x="3569776" y="7429499"/>
                  </a:lnTo>
                  <a:lnTo>
                    <a:pt x="3541138" y="7467599"/>
                  </a:lnTo>
                  <a:lnTo>
                    <a:pt x="3512167" y="7492999"/>
                  </a:lnTo>
                  <a:lnTo>
                    <a:pt x="3482865" y="7531099"/>
                  </a:lnTo>
                  <a:lnTo>
                    <a:pt x="3453235" y="7569199"/>
                  </a:lnTo>
                  <a:lnTo>
                    <a:pt x="3423280" y="7594599"/>
                  </a:lnTo>
                  <a:lnTo>
                    <a:pt x="3393003" y="7632699"/>
                  </a:lnTo>
                  <a:lnTo>
                    <a:pt x="3362404" y="7670799"/>
                  </a:lnTo>
                  <a:lnTo>
                    <a:pt x="3331488" y="7696199"/>
                  </a:lnTo>
                  <a:lnTo>
                    <a:pt x="3300256" y="7734299"/>
                  </a:lnTo>
                  <a:lnTo>
                    <a:pt x="3268711" y="7759699"/>
                  </a:lnTo>
                  <a:lnTo>
                    <a:pt x="3236856" y="7797799"/>
                  </a:lnTo>
                  <a:lnTo>
                    <a:pt x="3204693" y="7823199"/>
                  </a:lnTo>
                  <a:lnTo>
                    <a:pt x="3172224" y="7861299"/>
                  </a:lnTo>
                  <a:lnTo>
                    <a:pt x="3106381" y="7912099"/>
                  </a:lnTo>
                  <a:lnTo>
                    <a:pt x="3073011" y="7950199"/>
                  </a:lnTo>
                  <a:lnTo>
                    <a:pt x="3005387" y="8000999"/>
                  </a:lnTo>
                  <a:lnTo>
                    <a:pt x="2971139" y="8039099"/>
                  </a:lnTo>
                  <a:lnTo>
                    <a:pt x="2866675" y="8115299"/>
                  </a:lnTo>
                  <a:lnTo>
                    <a:pt x="2831290" y="8153399"/>
                  </a:lnTo>
                  <a:lnTo>
                    <a:pt x="2723477" y="8229599"/>
                  </a:lnTo>
                  <a:lnTo>
                    <a:pt x="2575952" y="8331199"/>
                  </a:lnTo>
                  <a:lnTo>
                    <a:pt x="2424261" y="8432799"/>
                  </a:lnTo>
                  <a:lnTo>
                    <a:pt x="2385706" y="8458199"/>
                  </a:lnTo>
                  <a:lnTo>
                    <a:pt x="2346904" y="8470899"/>
                  </a:lnTo>
                  <a:lnTo>
                    <a:pt x="2229034" y="8547099"/>
                  </a:lnTo>
                  <a:lnTo>
                    <a:pt x="2189265" y="8559799"/>
                  </a:lnTo>
                  <a:lnTo>
                    <a:pt x="2109023" y="8610599"/>
                  </a:lnTo>
                  <a:lnTo>
                    <a:pt x="2068555" y="8623299"/>
                  </a:lnTo>
                  <a:lnTo>
                    <a:pt x="2027860" y="8648699"/>
                  </a:lnTo>
                  <a:lnTo>
                    <a:pt x="1986939" y="8661399"/>
                  </a:lnTo>
                  <a:lnTo>
                    <a:pt x="1945796" y="8686799"/>
                  </a:lnTo>
                  <a:lnTo>
                    <a:pt x="1904432" y="8699499"/>
                  </a:lnTo>
                  <a:lnTo>
                    <a:pt x="1862850" y="8724899"/>
                  </a:lnTo>
                  <a:lnTo>
                    <a:pt x="1821053" y="8737599"/>
                  </a:lnTo>
                  <a:lnTo>
                    <a:pt x="1779043" y="8762999"/>
                  </a:lnTo>
                  <a:lnTo>
                    <a:pt x="1694396" y="8788399"/>
                  </a:lnTo>
                  <a:lnTo>
                    <a:pt x="1651762" y="8813799"/>
                  </a:lnTo>
                  <a:lnTo>
                    <a:pt x="1435605" y="8877299"/>
                  </a:lnTo>
                  <a:lnTo>
                    <a:pt x="1391792" y="8902699"/>
                  </a:lnTo>
                  <a:lnTo>
                    <a:pt x="1214690" y="8953499"/>
                  </a:lnTo>
                  <a:lnTo>
                    <a:pt x="1169964" y="8953499"/>
                  </a:lnTo>
                  <a:lnTo>
                    <a:pt x="943755" y="9016999"/>
                  </a:lnTo>
                  <a:lnTo>
                    <a:pt x="898015" y="9016999"/>
                  </a:lnTo>
                  <a:lnTo>
                    <a:pt x="806056" y="9042399"/>
                  </a:lnTo>
                  <a:lnTo>
                    <a:pt x="759843" y="9042399"/>
                  </a:lnTo>
                  <a:lnTo>
                    <a:pt x="713477" y="9055099"/>
                  </a:lnTo>
                  <a:lnTo>
                    <a:pt x="666961" y="9055099"/>
                  </a:lnTo>
                  <a:lnTo>
                    <a:pt x="620297" y="9067799"/>
                  </a:lnTo>
                  <a:lnTo>
                    <a:pt x="526536" y="9067799"/>
                  </a:lnTo>
                  <a:lnTo>
                    <a:pt x="479444" y="9080499"/>
                  </a:lnTo>
                  <a:lnTo>
                    <a:pt x="384849" y="9080499"/>
                  </a:lnTo>
                  <a:lnTo>
                    <a:pt x="337351" y="9093199"/>
                  </a:lnTo>
                  <a:close/>
                </a:path>
              </a:pathLst>
            </a:custGeom>
            <a:solidFill>
              <a:srgbClr val="FFDE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8" name="Google Shape;138;g10c170d778d_0_18"/>
            <p:cNvSpPr/>
            <p:nvPr/>
          </p:nvSpPr>
          <p:spPr>
            <a:xfrm>
              <a:off x="5036088" y="7438461"/>
              <a:ext cx="1819909" cy="1819909"/>
            </a:xfrm>
            <a:custGeom>
              <a:rect b="b" l="l" r="r" t="t"/>
              <a:pathLst>
                <a:path extrusionOk="0" h="1819909" w="1819909">
                  <a:moveTo>
                    <a:pt x="909919" y="1819838"/>
                  </a:moveTo>
                  <a:lnTo>
                    <a:pt x="865271" y="1818743"/>
                  </a:lnTo>
                  <a:lnTo>
                    <a:pt x="820732" y="1815456"/>
                  </a:lnTo>
                  <a:lnTo>
                    <a:pt x="776405" y="1809989"/>
                  </a:lnTo>
                  <a:lnTo>
                    <a:pt x="732401" y="1802353"/>
                  </a:lnTo>
                  <a:lnTo>
                    <a:pt x="688827" y="1792570"/>
                  </a:lnTo>
                  <a:lnTo>
                    <a:pt x="645784" y="1780657"/>
                  </a:lnTo>
                  <a:lnTo>
                    <a:pt x="603378" y="1766648"/>
                  </a:lnTo>
                  <a:lnTo>
                    <a:pt x="561707" y="1750575"/>
                  </a:lnTo>
                  <a:lnTo>
                    <a:pt x="520877" y="1732475"/>
                  </a:lnTo>
                  <a:lnTo>
                    <a:pt x="480987" y="1712395"/>
                  </a:lnTo>
                  <a:lnTo>
                    <a:pt x="442126" y="1690382"/>
                  </a:lnTo>
                  <a:lnTo>
                    <a:pt x="404393" y="1666488"/>
                  </a:lnTo>
                  <a:lnTo>
                    <a:pt x="367880" y="1640773"/>
                  </a:lnTo>
                  <a:lnTo>
                    <a:pt x="332672" y="1613298"/>
                  </a:lnTo>
                  <a:lnTo>
                    <a:pt x="298855" y="1584126"/>
                  </a:lnTo>
                  <a:lnTo>
                    <a:pt x="266509" y="1553330"/>
                  </a:lnTo>
                  <a:lnTo>
                    <a:pt x="235713" y="1520984"/>
                  </a:lnTo>
                  <a:lnTo>
                    <a:pt x="206542" y="1487164"/>
                  </a:lnTo>
                  <a:lnTo>
                    <a:pt x="179065" y="1451958"/>
                  </a:lnTo>
                  <a:lnTo>
                    <a:pt x="153349" y="1415445"/>
                  </a:lnTo>
                  <a:lnTo>
                    <a:pt x="129455" y="1377712"/>
                  </a:lnTo>
                  <a:lnTo>
                    <a:pt x="107442" y="1338851"/>
                  </a:lnTo>
                  <a:lnTo>
                    <a:pt x="87362" y="1298960"/>
                  </a:lnTo>
                  <a:lnTo>
                    <a:pt x="69263" y="1258130"/>
                  </a:lnTo>
                  <a:lnTo>
                    <a:pt x="53190" y="1216460"/>
                  </a:lnTo>
                  <a:lnTo>
                    <a:pt x="39180" y="1174054"/>
                  </a:lnTo>
                  <a:lnTo>
                    <a:pt x="27269" y="1131011"/>
                  </a:lnTo>
                  <a:lnTo>
                    <a:pt x="17483" y="1087437"/>
                  </a:lnTo>
                  <a:lnTo>
                    <a:pt x="9848" y="1043433"/>
                  </a:lnTo>
                  <a:lnTo>
                    <a:pt x="4381" y="999106"/>
                  </a:lnTo>
                  <a:lnTo>
                    <a:pt x="1096" y="954567"/>
                  </a:lnTo>
                  <a:lnTo>
                    <a:pt x="0" y="909919"/>
                  </a:lnTo>
                  <a:lnTo>
                    <a:pt x="68" y="898753"/>
                  </a:lnTo>
                  <a:lnTo>
                    <a:pt x="1712" y="854121"/>
                  </a:lnTo>
                  <a:lnTo>
                    <a:pt x="5544" y="809625"/>
                  </a:lnTo>
                  <a:lnTo>
                    <a:pt x="11554" y="765369"/>
                  </a:lnTo>
                  <a:lnTo>
                    <a:pt x="19729" y="721464"/>
                  </a:lnTo>
                  <a:lnTo>
                    <a:pt x="30048" y="678011"/>
                  </a:lnTo>
                  <a:lnTo>
                    <a:pt x="42487" y="635118"/>
                  </a:lnTo>
                  <a:lnTo>
                    <a:pt x="57016" y="592885"/>
                  </a:lnTo>
                  <a:lnTo>
                    <a:pt x="73600" y="551417"/>
                  </a:lnTo>
                  <a:lnTo>
                    <a:pt x="92198" y="510813"/>
                  </a:lnTo>
                  <a:lnTo>
                    <a:pt x="112766" y="471169"/>
                  </a:lnTo>
                  <a:lnTo>
                    <a:pt x="135255" y="432583"/>
                  </a:lnTo>
                  <a:lnTo>
                    <a:pt x="159610" y="395148"/>
                  </a:lnTo>
                  <a:lnTo>
                    <a:pt x="185772" y="358952"/>
                  </a:lnTo>
                  <a:lnTo>
                    <a:pt x="213679" y="324083"/>
                  </a:lnTo>
                  <a:lnTo>
                    <a:pt x="243263" y="290626"/>
                  </a:lnTo>
                  <a:lnTo>
                    <a:pt x="274453" y="258661"/>
                  </a:lnTo>
                  <a:lnTo>
                    <a:pt x="307175" y="228265"/>
                  </a:lnTo>
                  <a:lnTo>
                    <a:pt x="341348" y="199510"/>
                  </a:lnTo>
                  <a:lnTo>
                    <a:pt x="376890" y="172468"/>
                  </a:lnTo>
                  <a:lnTo>
                    <a:pt x="413717" y="147201"/>
                  </a:lnTo>
                  <a:lnTo>
                    <a:pt x="451740" y="123773"/>
                  </a:lnTo>
                  <a:lnTo>
                    <a:pt x="490867" y="102238"/>
                  </a:lnTo>
                  <a:lnTo>
                    <a:pt x="531002" y="82649"/>
                  </a:lnTo>
                  <a:lnTo>
                    <a:pt x="572050" y="65053"/>
                  </a:lnTo>
                  <a:lnTo>
                    <a:pt x="613915" y="49492"/>
                  </a:lnTo>
                  <a:lnTo>
                    <a:pt x="656489" y="36004"/>
                  </a:lnTo>
                  <a:lnTo>
                    <a:pt x="699676" y="24622"/>
                  </a:lnTo>
                  <a:lnTo>
                    <a:pt x="743367" y="15372"/>
                  </a:lnTo>
                  <a:lnTo>
                    <a:pt x="787462" y="8277"/>
                  </a:lnTo>
                  <a:lnTo>
                    <a:pt x="831851" y="3355"/>
                  </a:lnTo>
                  <a:lnTo>
                    <a:pt x="876429" y="616"/>
                  </a:lnTo>
                  <a:lnTo>
                    <a:pt x="909919" y="0"/>
                  </a:lnTo>
                  <a:lnTo>
                    <a:pt x="921085" y="68"/>
                  </a:lnTo>
                  <a:lnTo>
                    <a:pt x="965716" y="1712"/>
                  </a:lnTo>
                  <a:lnTo>
                    <a:pt x="1010212" y="5544"/>
                  </a:lnTo>
                  <a:lnTo>
                    <a:pt x="1054469" y="11554"/>
                  </a:lnTo>
                  <a:lnTo>
                    <a:pt x="1098374" y="19729"/>
                  </a:lnTo>
                  <a:lnTo>
                    <a:pt x="1141827" y="30048"/>
                  </a:lnTo>
                  <a:lnTo>
                    <a:pt x="1184720" y="42487"/>
                  </a:lnTo>
                  <a:lnTo>
                    <a:pt x="1226952" y="57016"/>
                  </a:lnTo>
                  <a:lnTo>
                    <a:pt x="1268421" y="73600"/>
                  </a:lnTo>
                  <a:lnTo>
                    <a:pt x="1309025" y="92198"/>
                  </a:lnTo>
                  <a:lnTo>
                    <a:pt x="1348667" y="112766"/>
                  </a:lnTo>
                  <a:lnTo>
                    <a:pt x="1387255" y="135255"/>
                  </a:lnTo>
                  <a:lnTo>
                    <a:pt x="1424690" y="159610"/>
                  </a:lnTo>
                  <a:lnTo>
                    <a:pt x="1460886" y="185772"/>
                  </a:lnTo>
                  <a:lnTo>
                    <a:pt x="1495754" y="213679"/>
                  </a:lnTo>
                  <a:lnTo>
                    <a:pt x="1529212" y="243263"/>
                  </a:lnTo>
                  <a:lnTo>
                    <a:pt x="1561178" y="274453"/>
                  </a:lnTo>
                  <a:lnTo>
                    <a:pt x="1591573" y="307175"/>
                  </a:lnTo>
                  <a:lnTo>
                    <a:pt x="1620328" y="341348"/>
                  </a:lnTo>
                  <a:lnTo>
                    <a:pt x="1647370" y="376890"/>
                  </a:lnTo>
                  <a:lnTo>
                    <a:pt x="1672635" y="413717"/>
                  </a:lnTo>
                  <a:lnTo>
                    <a:pt x="1696064" y="451740"/>
                  </a:lnTo>
                  <a:lnTo>
                    <a:pt x="1717599" y="490867"/>
                  </a:lnTo>
                  <a:lnTo>
                    <a:pt x="1737189" y="531002"/>
                  </a:lnTo>
                  <a:lnTo>
                    <a:pt x="1754784" y="572050"/>
                  </a:lnTo>
                  <a:lnTo>
                    <a:pt x="1770345" y="613915"/>
                  </a:lnTo>
                  <a:lnTo>
                    <a:pt x="1783834" y="656489"/>
                  </a:lnTo>
                  <a:lnTo>
                    <a:pt x="1795216" y="699676"/>
                  </a:lnTo>
                  <a:lnTo>
                    <a:pt x="1804465" y="743367"/>
                  </a:lnTo>
                  <a:lnTo>
                    <a:pt x="1811560" y="787462"/>
                  </a:lnTo>
                  <a:lnTo>
                    <a:pt x="1816483" y="831851"/>
                  </a:lnTo>
                  <a:lnTo>
                    <a:pt x="1819223" y="876429"/>
                  </a:lnTo>
                  <a:lnTo>
                    <a:pt x="1819838" y="909919"/>
                  </a:lnTo>
                  <a:lnTo>
                    <a:pt x="1819770" y="921085"/>
                  </a:lnTo>
                  <a:lnTo>
                    <a:pt x="1818126" y="965716"/>
                  </a:lnTo>
                  <a:lnTo>
                    <a:pt x="1814293" y="1010212"/>
                  </a:lnTo>
                  <a:lnTo>
                    <a:pt x="1808283" y="1054469"/>
                  </a:lnTo>
                  <a:lnTo>
                    <a:pt x="1800108" y="1098374"/>
                  </a:lnTo>
                  <a:lnTo>
                    <a:pt x="1789790" y="1141827"/>
                  </a:lnTo>
                  <a:lnTo>
                    <a:pt x="1777349" y="1184720"/>
                  </a:lnTo>
                  <a:lnTo>
                    <a:pt x="1762822" y="1226952"/>
                  </a:lnTo>
                  <a:lnTo>
                    <a:pt x="1746238" y="1268421"/>
                  </a:lnTo>
                  <a:lnTo>
                    <a:pt x="1727639" y="1309025"/>
                  </a:lnTo>
                  <a:lnTo>
                    <a:pt x="1707071" y="1348667"/>
                  </a:lnTo>
                  <a:lnTo>
                    <a:pt x="1684583" y="1387255"/>
                  </a:lnTo>
                  <a:lnTo>
                    <a:pt x="1660227" y="1424690"/>
                  </a:lnTo>
                  <a:lnTo>
                    <a:pt x="1634067" y="1460886"/>
                  </a:lnTo>
                  <a:lnTo>
                    <a:pt x="1606159" y="1495754"/>
                  </a:lnTo>
                  <a:lnTo>
                    <a:pt x="1576575" y="1529212"/>
                  </a:lnTo>
                  <a:lnTo>
                    <a:pt x="1545385" y="1561178"/>
                  </a:lnTo>
                  <a:lnTo>
                    <a:pt x="1512663" y="1591573"/>
                  </a:lnTo>
                  <a:lnTo>
                    <a:pt x="1478490" y="1620328"/>
                  </a:lnTo>
                  <a:lnTo>
                    <a:pt x="1442948" y="1647370"/>
                  </a:lnTo>
                  <a:lnTo>
                    <a:pt x="1406121" y="1672635"/>
                  </a:lnTo>
                  <a:lnTo>
                    <a:pt x="1368097" y="1696064"/>
                  </a:lnTo>
                  <a:lnTo>
                    <a:pt x="1328971" y="1717599"/>
                  </a:lnTo>
                  <a:lnTo>
                    <a:pt x="1288836" y="1737189"/>
                  </a:lnTo>
                  <a:lnTo>
                    <a:pt x="1247787" y="1754784"/>
                  </a:lnTo>
                  <a:lnTo>
                    <a:pt x="1205923" y="1770345"/>
                  </a:lnTo>
                  <a:lnTo>
                    <a:pt x="1163349" y="1783834"/>
                  </a:lnTo>
                  <a:lnTo>
                    <a:pt x="1120162" y="1795216"/>
                  </a:lnTo>
                  <a:lnTo>
                    <a:pt x="1076471" y="1804465"/>
                  </a:lnTo>
                  <a:lnTo>
                    <a:pt x="1032376" y="1811560"/>
                  </a:lnTo>
                  <a:lnTo>
                    <a:pt x="987987" y="1816483"/>
                  </a:lnTo>
                  <a:lnTo>
                    <a:pt x="943409" y="1819223"/>
                  </a:lnTo>
                  <a:lnTo>
                    <a:pt x="909919" y="1819838"/>
                  </a:lnTo>
                  <a:close/>
                </a:path>
              </a:pathLst>
            </a:custGeom>
            <a:solidFill>
              <a:srgbClr val="F08B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39" name="Google Shape;139;g10c170d778d_0_18"/>
          <p:cNvSpPr/>
          <p:nvPr/>
        </p:nvSpPr>
        <p:spPr>
          <a:xfrm>
            <a:off x="17098366" y="9125620"/>
            <a:ext cx="11895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0" name="Google Shape;140;g10c170d778d_0_18"/>
          <p:cNvSpPr txBox="1"/>
          <p:nvPr>
            <p:ph idx="1" type="body"/>
          </p:nvPr>
        </p:nvSpPr>
        <p:spPr>
          <a:xfrm>
            <a:off x="8741950" y="4444500"/>
            <a:ext cx="8390100" cy="1398000"/>
          </a:xfrm>
          <a:prstGeom prst="rect">
            <a:avLst/>
          </a:prstGeom>
          <a:noFill/>
          <a:ln>
            <a:noFill/>
          </a:ln>
        </p:spPr>
        <p:txBody>
          <a:bodyPr anchorCtr="0" anchor="t" bIns="0" lIns="0" spcFirstLastPara="1" rIns="0" wrap="square" tIns="165100">
            <a:spAutoFit/>
          </a:bodyPr>
          <a:lstStyle/>
          <a:p>
            <a:pPr indent="0" lvl="0" marL="0" marR="5080" rtl="0" algn="l">
              <a:lnSpc>
                <a:spcPct val="109375"/>
              </a:lnSpc>
              <a:spcBef>
                <a:spcPts val="0"/>
              </a:spcBef>
              <a:spcAft>
                <a:spcPts val="0"/>
              </a:spcAft>
              <a:buSzPts val="1400"/>
              <a:buNone/>
            </a:pPr>
            <a:r>
              <a:rPr lang="en-US" sz="8000">
                <a:latin typeface="Calibri"/>
                <a:ea typeface="Calibri"/>
                <a:cs typeface="Calibri"/>
                <a:sym typeface="Calibri"/>
              </a:rPr>
              <a:t>GIT</a:t>
            </a:r>
            <a:endParaRPr sz="4000">
              <a:solidFill>
                <a:srgbClr val="888888"/>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10c170d778d_0_9"/>
          <p:cNvSpPr/>
          <p:nvPr/>
        </p:nvSpPr>
        <p:spPr>
          <a:xfrm>
            <a:off x="0" y="0"/>
            <a:ext cx="18288000" cy="1860300"/>
          </a:xfrm>
          <a:prstGeom prst="rect">
            <a:avLst/>
          </a:prstGeom>
          <a:solidFill>
            <a:srgbClr val="F8BC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g10c170d778d_0_9"/>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47" name="Google Shape;147;g10c170d778d_0_9"/>
          <p:cNvPicPr preferRelativeResize="0"/>
          <p:nvPr/>
        </p:nvPicPr>
        <p:blipFill rotWithShape="1">
          <a:blip r:embed="rId4">
            <a:alphaModFix/>
          </a:blip>
          <a:srcRect b="-2202" l="0" r="4770" t="31139"/>
          <a:stretch/>
        </p:blipFill>
        <p:spPr>
          <a:xfrm>
            <a:off x="11631700" y="0"/>
            <a:ext cx="6656302" cy="2622175"/>
          </a:xfrm>
          <a:prstGeom prst="rect">
            <a:avLst/>
          </a:prstGeom>
          <a:noFill/>
          <a:ln>
            <a:noFill/>
          </a:ln>
        </p:spPr>
      </p:pic>
      <p:sp>
        <p:nvSpPr>
          <p:cNvPr id="148" name="Google Shape;148;g10c170d778d_0_9"/>
          <p:cNvSpPr txBox="1"/>
          <p:nvPr/>
        </p:nvSpPr>
        <p:spPr>
          <a:xfrm>
            <a:off x="914400" y="622350"/>
            <a:ext cx="10041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lang="en-US" sz="2800">
                <a:solidFill>
                  <a:schemeClr val="lt1"/>
                </a:solidFill>
                <a:latin typeface="Calibri"/>
                <a:ea typeface="Calibri"/>
                <a:cs typeface="Calibri"/>
                <a:sym typeface="Calibri"/>
              </a:rPr>
              <a:t>GIT</a:t>
            </a:r>
            <a:endParaRPr b="1" i="0" sz="2800" u="none" cap="none" strike="noStrike">
              <a:solidFill>
                <a:schemeClr val="lt1"/>
              </a:solidFill>
              <a:latin typeface="Calibri"/>
              <a:ea typeface="Calibri"/>
              <a:cs typeface="Calibri"/>
              <a:sym typeface="Calibri"/>
            </a:endParaRPr>
          </a:p>
        </p:txBody>
      </p:sp>
      <p:sp>
        <p:nvSpPr>
          <p:cNvPr id="149" name="Google Shape;149;g10c170d778d_0_9"/>
          <p:cNvSpPr txBox="1"/>
          <p:nvPr/>
        </p:nvSpPr>
        <p:spPr>
          <a:xfrm>
            <a:off x="914400" y="2516025"/>
            <a:ext cx="129093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lang="en-US" sz="4000">
                <a:latin typeface="Calibri"/>
                <a:ea typeface="Calibri"/>
                <a:cs typeface="Calibri"/>
                <a:sym typeface="Calibri"/>
              </a:rPr>
              <a:t>Git</a:t>
            </a:r>
            <a:r>
              <a:rPr b="1" i="0" lang="en-US" sz="4000" u="none" cap="none" strike="noStrike">
                <a:solidFill>
                  <a:srgbClr val="000000"/>
                </a:solidFill>
                <a:latin typeface="Calibri"/>
                <a:ea typeface="Calibri"/>
                <a:cs typeface="Calibri"/>
                <a:sym typeface="Calibri"/>
              </a:rPr>
              <a:t>? Apa sih i</a:t>
            </a:r>
            <a:r>
              <a:rPr b="1" lang="en-US" sz="4000">
                <a:latin typeface="Calibri"/>
                <a:ea typeface="Calibri"/>
                <a:cs typeface="Calibri"/>
                <a:sym typeface="Calibri"/>
              </a:rPr>
              <a:t>tu Git?</a:t>
            </a:r>
            <a:endParaRPr b="1" i="0" sz="4000" u="none" cap="none" strike="noStrike">
              <a:solidFill>
                <a:srgbClr val="000000"/>
              </a:solidFill>
              <a:latin typeface="Calibri"/>
              <a:ea typeface="Calibri"/>
              <a:cs typeface="Calibri"/>
              <a:sym typeface="Calibri"/>
            </a:endParaRPr>
          </a:p>
        </p:txBody>
      </p:sp>
      <p:sp>
        <p:nvSpPr>
          <p:cNvPr id="150" name="Google Shape;150;g10c170d778d_0_9"/>
          <p:cNvSpPr txBox="1"/>
          <p:nvPr/>
        </p:nvSpPr>
        <p:spPr>
          <a:xfrm>
            <a:off x="913650" y="3435850"/>
            <a:ext cx="16460700" cy="1403700"/>
          </a:xfrm>
          <a:prstGeom prst="rect">
            <a:avLst/>
          </a:prstGeom>
          <a:noFill/>
          <a:ln>
            <a:noFill/>
          </a:ln>
        </p:spPr>
        <p:txBody>
          <a:bodyPr anchorCtr="0" anchor="t" bIns="91425" lIns="91425" spcFirstLastPara="1" rIns="91425" wrap="square" tIns="91425">
            <a:spAutoFit/>
          </a:bodyPr>
          <a:lstStyle/>
          <a:p>
            <a:pPr indent="457200" lvl="0" marL="0" marR="0" rtl="0" algn="just">
              <a:lnSpc>
                <a:spcPct val="115000"/>
              </a:lnSpc>
              <a:spcBef>
                <a:spcPts val="0"/>
              </a:spcBef>
              <a:spcAft>
                <a:spcPts val="0"/>
              </a:spcAft>
              <a:buNone/>
            </a:pPr>
            <a:r>
              <a:rPr lang="en-US" sz="2400">
                <a:solidFill>
                  <a:schemeClr val="dk1"/>
                </a:solidFill>
                <a:latin typeface="Calibri"/>
                <a:ea typeface="Calibri"/>
                <a:cs typeface="Calibri"/>
                <a:sym typeface="Calibri"/>
              </a:rPr>
              <a:t>Git adalah </a:t>
            </a:r>
            <a:r>
              <a:rPr i="1" lang="en-US" sz="2400">
                <a:solidFill>
                  <a:schemeClr val="dk1"/>
                </a:solidFill>
                <a:latin typeface="Calibri"/>
                <a:ea typeface="Calibri"/>
                <a:cs typeface="Calibri"/>
                <a:sym typeface="Calibri"/>
              </a:rPr>
              <a:t>version control system</a:t>
            </a:r>
            <a:r>
              <a:rPr lang="en-US" sz="2400">
                <a:solidFill>
                  <a:schemeClr val="dk1"/>
                </a:solidFill>
                <a:latin typeface="Calibri"/>
                <a:ea typeface="Calibri"/>
                <a:cs typeface="Calibri"/>
                <a:sym typeface="Calibri"/>
              </a:rPr>
              <a:t> yang digunakan para developer/programmer untuk mengembangkan </a:t>
            </a:r>
            <a:r>
              <a:rPr i="1" lang="en-US" sz="2400">
                <a:solidFill>
                  <a:schemeClr val="dk1"/>
                </a:solidFill>
                <a:latin typeface="Calibri"/>
                <a:ea typeface="Calibri"/>
                <a:cs typeface="Calibri"/>
                <a:sym typeface="Calibri"/>
              </a:rPr>
              <a:t>software</a:t>
            </a:r>
            <a:r>
              <a:rPr lang="en-US" sz="2400">
                <a:solidFill>
                  <a:schemeClr val="dk1"/>
                </a:solidFill>
                <a:latin typeface="Calibri"/>
                <a:ea typeface="Calibri"/>
                <a:cs typeface="Calibri"/>
                <a:sym typeface="Calibri"/>
              </a:rPr>
              <a:t> secara bersama-bersama. Fungsi utama git yaitu mengatur versi dari </a:t>
            </a:r>
            <a:r>
              <a:rPr i="1" lang="en-US" sz="2400">
                <a:solidFill>
                  <a:schemeClr val="dk1"/>
                </a:solidFill>
                <a:latin typeface="Calibri"/>
                <a:ea typeface="Calibri"/>
                <a:cs typeface="Calibri"/>
                <a:sym typeface="Calibri"/>
              </a:rPr>
              <a:t>source code</a:t>
            </a:r>
            <a:r>
              <a:rPr lang="en-US" sz="2400">
                <a:solidFill>
                  <a:schemeClr val="dk1"/>
                </a:solidFill>
                <a:latin typeface="Calibri"/>
                <a:ea typeface="Calibri"/>
                <a:cs typeface="Calibri"/>
                <a:sym typeface="Calibri"/>
              </a:rPr>
              <a:t> program anda dengan mengasih tanda baris dan code mana yang ditambah atau diganti.</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10bd325ad9e_0_1"/>
          <p:cNvSpPr/>
          <p:nvPr/>
        </p:nvSpPr>
        <p:spPr>
          <a:xfrm>
            <a:off x="0" y="0"/>
            <a:ext cx="18288000" cy="1860300"/>
          </a:xfrm>
          <a:prstGeom prst="rect">
            <a:avLst/>
          </a:prstGeom>
          <a:solidFill>
            <a:srgbClr val="F8BC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g10bd325ad9e_0_1"/>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57" name="Google Shape;157;g10bd325ad9e_0_1"/>
          <p:cNvPicPr preferRelativeResize="0"/>
          <p:nvPr/>
        </p:nvPicPr>
        <p:blipFill rotWithShape="1">
          <a:blip r:embed="rId4">
            <a:alphaModFix/>
          </a:blip>
          <a:srcRect b="-2202" l="0" r="4770" t="31139"/>
          <a:stretch/>
        </p:blipFill>
        <p:spPr>
          <a:xfrm>
            <a:off x="11631700" y="0"/>
            <a:ext cx="6656302" cy="2622175"/>
          </a:xfrm>
          <a:prstGeom prst="rect">
            <a:avLst/>
          </a:prstGeom>
          <a:noFill/>
          <a:ln>
            <a:noFill/>
          </a:ln>
        </p:spPr>
      </p:pic>
      <p:sp>
        <p:nvSpPr>
          <p:cNvPr id="158" name="Google Shape;158;g10bd325ad9e_0_1"/>
          <p:cNvSpPr txBox="1"/>
          <p:nvPr/>
        </p:nvSpPr>
        <p:spPr>
          <a:xfrm>
            <a:off x="914400" y="622350"/>
            <a:ext cx="10041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lang="en-US" sz="2800">
                <a:solidFill>
                  <a:schemeClr val="lt1"/>
                </a:solidFill>
                <a:latin typeface="Calibri"/>
                <a:ea typeface="Calibri"/>
                <a:cs typeface="Calibri"/>
                <a:sym typeface="Calibri"/>
              </a:rPr>
              <a:t>GIT</a:t>
            </a:r>
            <a:endParaRPr b="1" i="0" sz="2800" u="none" cap="none" strike="noStrike">
              <a:solidFill>
                <a:schemeClr val="lt1"/>
              </a:solidFill>
              <a:latin typeface="Calibri"/>
              <a:ea typeface="Calibri"/>
              <a:cs typeface="Calibri"/>
              <a:sym typeface="Calibri"/>
            </a:endParaRPr>
          </a:p>
        </p:txBody>
      </p:sp>
      <p:sp>
        <p:nvSpPr>
          <p:cNvPr id="159" name="Google Shape;159;g10bd325ad9e_0_1"/>
          <p:cNvSpPr txBox="1"/>
          <p:nvPr/>
        </p:nvSpPr>
        <p:spPr>
          <a:xfrm>
            <a:off x="914400" y="2516025"/>
            <a:ext cx="129093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lang="en-US" sz="4000">
                <a:latin typeface="Calibri"/>
                <a:ea typeface="Calibri"/>
                <a:cs typeface="Calibri"/>
                <a:sym typeface="Calibri"/>
              </a:rPr>
              <a:t>Apa kegunaan dari Git?</a:t>
            </a:r>
            <a:endParaRPr b="1" i="0" sz="4000" u="none" cap="none" strike="noStrike">
              <a:solidFill>
                <a:srgbClr val="000000"/>
              </a:solidFill>
              <a:latin typeface="Calibri"/>
              <a:ea typeface="Calibri"/>
              <a:cs typeface="Calibri"/>
              <a:sym typeface="Calibri"/>
            </a:endParaRPr>
          </a:p>
        </p:txBody>
      </p:sp>
      <p:sp>
        <p:nvSpPr>
          <p:cNvPr id="160" name="Google Shape;160;g10bd325ad9e_0_1"/>
          <p:cNvSpPr txBox="1"/>
          <p:nvPr/>
        </p:nvSpPr>
        <p:spPr>
          <a:xfrm>
            <a:off x="913650" y="3435850"/>
            <a:ext cx="16460700" cy="2253300"/>
          </a:xfrm>
          <a:prstGeom prst="rect">
            <a:avLst/>
          </a:prstGeom>
          <a:noFill/>
          <a:ln>
            <a:noFill/>
          </a:ln>
        </p:spPr>
        <p:txBody>
          <a:bodyPr anchorCtr="0" anchor="t" bIns="91425" lIns="91425" spcFirstLastPara="1" rIns="91425" wrap="square" tIns="91425">
            <a:spAutoFit/>
          </a:bodyPr>
          <a:lstStyle/>
          <a:p>
            <a:pPr indent="457200" lvl="0" marL="0" marR="0" rtl="0" algn="just">
              <a:lnSpc>
                <a:spcPct val="115000"/>
              </a:lnSpc>
              <a:spcBef>
                <a:spcPts val="0"/>
              </a:spcBef>
              <a:spcAft>
                <a:spcPts val="0"/>
              </a:spcAft>
              <a:buNone/>
            </a:pPr>
            <a:r>
              <a:rPr lang="en-US" sz="2400">
                <a:solidFill>
                  <a:schemeClr val="dk1"/>
                </a:solidFill>
                <a:latin typeface="Calibri"/>
                <a:ea typeface="Calibri"/>
                <a:cs typeface="Calibri"/>
                <a:sym typeface="Calibri"/>
              </a:rPr>
              <a:t>Git memudahkan programmer untuk mengetahui perubahan </a:t>
            </a:r>
            <a:r>
              <a:rPr i="1" lang="en-US" sz="2400">
                <a:solidFill>
                  <a:schemeClr val="dk1"/>
                </a:solidFill>
                <a:latin typeface="Calibri"/>
                <a:ea typeface="Calibri"/>
                <a:cs typeface="Calibri"/>
                <a:sym typeface="Calibri"/>
              </a:rPr>
              <a:t>source code</a:t>
            </a:r>
            <a:r>
              <a:rPr lang="en-US" sz="2400">
                <a:solidFill>
                  <a:schemeClr val="dk1"/>
                </a:solidFill>
                <a:latin typeface="Calibri"/>
                <a:ea typeface="Calibri"/>
                <a:cs typeface="Calibri"/>
                <a:sym typeface="Calibri"/>
              </a:rPr>
              <a:t> daripada harus membuat file baru seperti Program.js, ProgramRevisi.js,  ProgramRevisi2.js, ProgramFix.js.</a:t>
            </a:r>
            <a:endParaRPr sz="2400">
              <a:solidFill>
                <a:schemeClr val="dk1"/>
              </a:solidFill>
              <a:latin typeface="Calibri"/>
              <a:ea typeface="Calibri"/>
              <a:cs typeface="Calibri"/>
              <a:sym typeface="Calibri"/>
            </a:endParaRPr>
          </a:p>
          <a:p>
            <a:pPr indent="457200" lvl="0" marL="0" marR="0" rtl="0" algn="just">
              <a:lnSpc>
                <a:spcPct val="115000"/>
              </a:lnSpc>
              <a:spcBef>
                <a:spcPts val="0"/>
              </a:spcBef>
              <a:spcAft>
                <a:spcPts val="0"/>
              </a:spcAft>
              <a:buNone/>
            </a:pPr>
            <a:r>
              <a:rPr lang="en-US" sz="2400">
                <a:solidFill>
                  <a:schemeClr val="dk1"/>
                </a:solidFill>
                <a:latin typeface="Calibri"/>
                <a:ea typeface="Calibri"/>
                <a:cs typeface="Calibri"/>
                <a:sym typeface="Calibri"/>
              </a:rPr>
              <a:t>Selain itu, dengan git kita tidak perlu khawatir </a:t>
            </a:r>
            <a:r>
              <a:rPr i="1" lang="en-US" sz="2400">
                <a:solidFill>
                  <a:schemeClr val="dk1"/>
                </a:solidFill>
                <a:latin typeface="Calibri"/>
                <a:ea typeface="Calibri"/>
                <a:cs typeface="Calibri"/>
                <a:sym typeface="Calibri"/>
              </a:rPr>
              <a:t>code</a:t>
            </a:r>
            <a:r>
              <a:rPr lang="en-US" sz="2400">
                <a:solidFill>
                  <a:schemeClr val="dk1"/>
                </a:solidFill>
                <a:latin typeface="Calibri"/>
                <a:ea typeface="Calibri"/>
                <a:cs typeface="Calibri"/>
                <a:sym typeface="Calibri"/>
              </a:rPr>
              <a:t> yang kita kerjakan bentrok, karena setiap programmer biasanya membuat </a:t>
            </a:r>
            <a:r>
              <a:rPr i="1" lang="en-US" sz="2400">
                <a:solidFill>
                  <a:schemeClr val="dk1"/>
                </a:solidFill>
                <a:latin typeface="Calibri"/>
                <a:ea typeface="Calibri"/>
                <a:cs typeface="Calibri"/>
                <a:sym typeface="Calibri"/>
              </a:rPr>
              <a:t>branch</a:t>
            </a:r>
            <a:r>
              <a:rPr lang="en-US" sz="2400">
                <a:solidFill>
                  <a:schemeClr val="dk1"/>
                </a:solidFill>
                <a:latin typeface="Calibri"/>
                <a:ea typeface="Calibri"/>
                <a:cs typeface="Calibri"/>
                <a:sym typeface="Calibri"/>
              </a:rPr>
              <a:t> sebagai </a:t>
            </a:r>
            <a:r>
              <a:rPr i="1" lang="en-US" sz="2400">
                <a:solidFill>
                  <a:schemeClr val="dk1"/>
                </a:solidFill>
                <a:latin typeface="Calibri"/>
                <a:ea typeface="Calibri"/>
                <a:cs typeface="Calibri"/>
                <a:sym typeface="Calibri"/>
              </a:rPr>
              <a:t>workspace</a:t>
            </a:r>
            <a:r>
              <a:rPr lang="en-US" sz="2400">
                <a:solidFill>
                  <a:schemeClr val="dk1"/>
                </a:solidFill>
                <a:latin typeface="Calibri"/>
                <a:ea typeface="Calibri"/>
                <a:cs typeface="Calibri"/>
                <a:sym typeface="Calibri"/>
              </a:rPr>
              <a:t>. Fitur yang tak kalah keren lagi, pada git kita bisa memberi komentar pada </a:t>
            </a:r>
            <a:r>
              <a:rPr i="1" lang="en-US" sz="2400">
                <a:solidFill>
                  <a:schemeClr val="dk1"/>
                </a:solidFill>
                <a:latin typeface="Calibri"/>
                <a:ea typeface="Calibri"/>
                <a:cs typeface="Calibri"/>
                <a:sym typeface="Calibri"/>
              </a:rPr>
              <a:t>source code</a:t>
            </a:r>
            <a:r>
              <a:rPr lang="en-US" sz="2400">
                <a:solidFill>
                  <a:schemeClr val="dk1"/>
                </a:solidFill>
                <a:latin typeface="Calibri"/>
                <a:ea typeface="Calibri"/>
                <a:cs typeface="Calibri"/>
                <a:sym typeface="Calibri"/>
              </a:rPr>
              <a:t> yang telah ditambah/diubah, hal ini mempermudah programmer lain untuk tahu perubahan apa yang sudah dilakukan pada code.</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10bd325ad9e_0_11"/>
          <p:cNvSpPr/>
          <p:nvPr/>
        </p:nvSpPr>
        <p:spPr>
          <a:xfrm>
            <a:off x="0" y="0"/>
            <a:ext cx="18288000" cy="1860300"/>
          </a:xfrm>
          <a:prstGeom prst="rect">
            <a:avLst/>
          </a:prstGeom>
          <a:solidFill>
            <a:srgbClr val="F8BC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g10bd325ad9e_0_11"/>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67" name="Google Shape;167;g10bd325ad9e_0_11"/>
          <p:cNvPicPr preferRelativeResize="0"/>
          <p:nvPr/>
        </p:nvPicPr>
        <p:blipFill rotWithShape="1">
          <a:blip r:embed="rId4">
            <a:alphaModFix/>
          </a:blip>
          <a:srcRect b="-2202" l="0" r="4770" t="31139"/>
          <a:stretch/>
        </p:blipFill>
        <p:spPr>
          <a:xfrm>
            <a:off x="11631700" y="0"/>
            <a:ext cx="6656302" cy="2622175"/>
          </a:xfrm>
          <a:prstGeom prst="rect">
            <a:avLst/>
          </a:prstGeom>
          <a:noFill/>
          <a:ln>
            <a:noFill/>
          </a:ln>
        </p:spPr>
      </p:pic>
      <p:sp>
        <p:nvSpPr>
          <p:cNvPr id="168" name="Google Shape;168;g10bd325ad9e_0_11"/>
          <p:cNvSpPr txBox="1"/>
          <p:nvPr/>
        </p:nvSpPr>
        <p:spPr>
          <a:xfrm>
            <a:off x="914400" y="622350"/>
            <a:ext cx="10041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lang="en-US" sz="2800">
                <a:solidFill>
                  <a:schemeClr val="lt1"/>
                </a:solidFill>
                <a:latin typeface="Calibri"/>
                <a:ea typeface="Calibri"/>
                <a:cs typeface="Calibri"/>
                <a:sym typeface="Calibri"/>
              </a:rPr>
              <a:t>GIT</a:t>
            </a:r>
            <a:endParaRPr b="1" i="0" sz="2800" u="none" cap="none" strike="noStrike">
              <a:solidFill>
                <a:schemeClr val="lt1"/>
              </a:solidFill>
              <a:latin typeface="Calibri"/>
              <a:ea typeface="Calibri"/>
              <a:cs typeface="Calibri"/>
              <a:sym typeface="Calibri"/>
            </a:endParaRPr>
          </a:p>
        </p:txBody>
      </p:sp>
      <p:sp>
        <p:nvSpPr>
          <p:cNvPr id="169" name="Google Shape;169;g10bd325ad9e_0_11"/>
          <p:cNvSpPr txBox="1"/>
          <p:nvPr/>
        </p:nvSpPr>
        <p:spPr>
          <a:xfrm>
            <a:off x="914400" y="2516025"/>
            <a:ext cx="129093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lang="en-US" sz="4000">
                <a:latin typeface="Calibri"/>
                <a:ea typeface="Calibri"/>
                <a:cs typeface="Calibri"/>
                <a:sym typeface="Calibri"/>
              </a:rPr>
              <a:t>Apa Itu Repository?</a:t>
            </a:r>
            <a:endParaRPr b="1" i="0" sz="4000" u="none" cap="none" strike="noStrike">
              <a:solidFill>
                <a:srgbClr val="000000"/>
              </a:solidFill>
              <a:latin typeface="Calibri"/>
              <a:ea typeface="Calibri"/>
              <a:cs typeface="Calibri"/>
              <a:sym typeface="Calibri"/>
            </a:endParaRPr>
          </a:p>
        </p:txBody>
      </p:sp>
      <p:sp>
        <p:nvSpPr>
          <p:cNvPr id="170" name="Google Shape;170;g10bd325ad9e_0_11"/>
          <p:cNvSpPr txBox="1"/>
          <p:nvPr/>
        </p:nvSpPr>
        <p:spPr>
          <a:xfrm>
            <a:off x="913650" y="3435850"/>
            <a:ext cx="16460700" cy="5541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None/>
            </a:pPr>
            <a:r>
              <a:rPr lang="en-US" sz="2400">
                <a:solidFill>
                  <a:schemeClr val="dk1"/>
                </a:solidFill>
                <a:latin typeface="Calibri"/>
                <a:ea typeface="Calibri"/>
                <a:cs typeface="Calibri"/>
                <a:sym typeface="Calibri"/>
              </a:rPr>
              <a:t>Repository atau biasa disebut repo adalah suatu direktori penyimpanan file proyek.</a:t>
            </a:r>
            <a:endParaRPr sz="24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10bd325ad9e_0_52"/>
          <p:cNvSpPr/>
          <p:nvPr/>
        </p:nvSpPr>
        <p:spPr>
          <a:xfrm>
            <a:off x="0" y="0"/>
            <a:ext cx="18288000" cy="1860300"/>
          </a:xfrm>
          <a:prstGeom prst="rect">
            <a:avLst/>
          </a:prstGeom>
          <a:solidFill>
            <a:srgbClr val="F8BC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g10bd325ad9e_0_52"/>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77" name="Google Shape;177;g10bd325ad9e_0_52"/>
          <p:cNvPicPr preferRelativeResize="0"/>
          <p:nvPr/>
        </p:nvPicPr>
        <p:blipFill rotWithShape="1">
          <a:blip r:embed="rId4">
            <a:alphaModFix/>
          </a:blip>
          <a:srcRect b="-2202" l="0" r="4770" t="31139"/>
          <a:stretch/>
        </p:blipFill>
        <p:spPr>
          <a:xfrm>
            <a:off x="11631700" y="0"/>
            <a:ext cx="6656302" cy="2622175"/>
          </a:xfrm>
          <a:prstGeom prst="rect">
            <a:avLst/>
          </a:prstGeom>
          <a:noFill/>
          <a:ln>
            <a:noFill/>
          </a:ln>
        </p:spPr>
      </p:pic>
      <p:sp>
        <p:nvSpPr>
          <p:cNvPr id="178" name="Google Shape;178;g10bd325ad9e_0_52"/>
          <p:cNvSpPr txBox="1"/>
          <p:nvPr/>
        </p:nvSpPr>
        <p:spPr>
          <a:xfrm>
            <a:off x="914400" y="622350"/>
            <a:ext cx="10041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lang="en-US" sz="2800">
                <a:solidFill>
                  <a:schemeClr val="lt1"/>
                </a:solidFill>
                <a:latin typeface="Calibri"/>
                <a:ea typeface="Calibri"/>
                <a:cs typeface="Calibri"/>
                <a:sym typeface="Calibri"/>
              </a:rPr>
              <a:t>GIT</a:t>
            </a:r>
            <a:endParaRPr b="1" i="0" sz="2800" u="none" cap="none" strike="noStrike">
              <a:solidFill>
                <a:schemeClr val="lt1"/>
              </a:solidFill>
              <a:latin typeface="Calibri"/>
              <a:ea typeface="Calibri"/>
              <a:cs typeface="Calibri"/>
              <a:sym typeface="Calibri"/>
            </a:endParaRPr>
          </a:p>
        </p:txBody>
      </p:sp>
      <p:pic>
        <p:nvPicPr>
          <p:cNvPr id="179" name="Google Shape;179;g10bd325ad9e_0_52"/>
          <p:cNvPicPr preferRelativeResize="0"/>
          <p:nvPr/>
        </p:nvPicPr>
        <p:blipFill>
          <a:blip r:embed="rId5">
            <a:alphaModFix/>
          </a:blip>
          <a:stretch>
            <a:fillRect/>
          </a:stretch>
        </p:blipFill>
        <p:spPr>
          <a:xfrm>
            <a:off x="3438925" y="2746375"/>
            <a:ext cx="11394276" cy="6337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0bd325ad9e_0_72"/>
          <p:cNvSpPr/>
          <p:nvPr/>
        </p:nvSpPr>
        <p:spPr>
          <a:xfrm>
            <a:off x="0" y="0"/>
            <a:ext cx="18288000" cy="1860300"/>
          </a:xfrm>
          <a:prstGeom prst="rect">
            <a:avLst/>
          </a:prstGeom>
          <a:solidFill>
            <a:srgbClr val="F8BC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g10bd325ad9e_0_72"/>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86" name="Google Shape;186;g10bd325ad9e_0_72"/>
          <p:cNvPicPr preferRelativeResize="0"/>
          <p:nvPr/>
        </p:nvPicPr>
        <p:blipFill rotWithShape="1">
          <a:blip r:embed="rId4">
            <a:alphaModFix/>
          </a:blip>
          <a:srcRect b="-2202" l="0" r="4770" t="31139"/>
          <a:stretch/>
        </p:blipFill>
        <p:spPr>
          <a:xfrm>
            <a:off x="11631700" y="0"/>
            <a:ext cx="6656302" cy="2622175"/>
          </a:xfrm>
          <a:prstGeom prst="rect">
            <a:avLst/>
          </a:prstGeom>
          <a:noFill/>
          <a:ln>
            <a:noFill/>
          </a:ln>
        </p:spPr>
      </p:pic>
      <p:sp>
        <p:nvSpPr>
          <p:cNvPr id="187" name="Google Shape;187;g10bd325ad9e_0_72"/>
          <p:cNvSpPr txBox="1"/>
          <p:nvPr/>
        </p:nvSpPr>
        <p:spPr>
          <a:xfrm>
            <a:off x="914400" y="622350"/>
            <a:ext cx="10041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lang="en-US" sz="2800">
                <a:solidFill>
                  <a:schemeClr val="lt1"/>
                </a:solidFill>
                <a:latin typeface="Calibri"/>
                <a:ea typeface="Calibri"/>
                <a:cs typeface="Calibri"/>
                <a:sym typeface="Calibri"/>
              </a:rPr>
              <a:t>GIT</a:t>
            </a:r>
            <a:endParaRPr b="1" i="0" sz="2800" u="none" cap="none" strike="noStrike">
              <a:solidFill>
                <a:schemeClr val="lt1"/>
              </a:solidFill>
              <a:latin typeface="Calibri"/>
              <a:ea typeface="Calibri"/>
              <a:cs typeface="Calibri"/>
              <a:sym typeface="Calibri"/>
            </a:endParaRPr>
          </a:p>
        </p:txBody>
      </p:sp>
      <p:sp>
        <p:nvSpPr>
          <p:cNvPr id="188" name="Google Shape;188;g10bd325ad9e_0_72"/>
          <p:cNvSpPr txBox="1"/>
          <p:nvPr/>
        </p:nvSpPr>
        <p:spPr>
          <a:xfrm>
            <a:off x="914400" y="2516025"/>
            <a:ext cx="12909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4000"/>
              <a:buFont typeface="Arial"/>
              <a:buNone/>
            </a:pPr>
            <a:r>
              <a:rPr b="1" lang="en-US" sz="4000">
                <a:solidFill>
                  <a:schemeClr val="dk1"/>
                </a:solidFill>
                <a:latin typeface="Calibri"/>
                <a:ea typeface="Calibri"/>
                <a:cs typeface="Calibri"/>
                <a:sym typeface="Calibri"/>
              </a:rPr>
              <a:t>Apa Itu Branch?</a:t>
            </a:r>
            <a:endParaRPr b="1" i="0" sz="4000" u="none" cap="none" strike="noStrike">
              <a:solidFill>
                <a:srgbClr val="000000"/>
              </a:solidFill>
              <a:latin typeface="Calibri"/>
              <a:ea typeface="Calibri"/>
              <a:cs typeface="Calibri"/>
              <a:sym typeface="Calibri"/>
            </a:endParaRPr>
          </a:p>
        </p:txBody>
      </p:sp>
      <p:sp>
        <p:nvSpPr>
          <p:cNvPr id="189" name="Google Shape;189;g10bd325ad9e_0_72"/>
          <p:cNvSpPr txBox="1"/>
          <p:nvPr/>
        </p:nvSpPr>
        <p:spPr>
          <a:xfrm>
            <a:off x="913650" y="3435850"/>
            <a:ext cx="16460700" cy="1403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Branch atau percabangan digunakan untuk mengembangkan fitur-fitur secara terisolasi. Cabang utama atau master merupakan cabang default ketika kamu membuat repository. Gunakan branch/cabang lain untuk pengembangan, setelah selesai, gabungkan kembali ke cabang utama.</a:t>
            </a:r>
            <a:endParaRPr sz="24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10bd325ad9e_0_84"/>
          <p:cNvSpPr/>
          <p:nvPr/>
        </p:nvSpPr>
        <p:spPr>
          <a:xfrm>
            <a:off x="0" y="0"/>
            <a:ext cx="18288000" cy="1860300"/>
          </a:xfrm>
          <a:prstGeom prst="rect">
            <a:avLst/>
          </a:prstGeom>
          <a:solidFill>
            <a:srgbClr val="F8BC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g10bd325ad9e_0_84"/>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96" name="Google Shape;196;g10bd325ad9e_0_84"/>
          <p:cNvPicPr preferRelativeResize="0"/>
          <p:nvPr/>
        </p:nvPicPr>
        <p:blipFill rotWithShape="1">
          <a:blip r:embed="rId4">
            <a:alphaModFix/>
          </a:blip>
          <a:srcRect b="-2202" l="0" r="4770" t="31139"/>
          <a:stretch/>
        </p:blipFill>
        <p:spPr>
          <a:xfrm>
            <a:off x="11631700" y="0"/>
            <a:ext cx="6656302" cy="2622175"/>
          </a:xfrm>
          <a:prstGeom prst="rect">
            <a:avLst/>
          </a:prstGeom>
          <a:noFill/>
          <a:ln>
            <a:noFill/>
          </a:ln>
        </p:spPr>
      </p:pic>
      <p:sp>
        <p:nvSpPr>
          <p:cNvPr id="197" name="Google Shape;197;g10bd325ad9e_0_84"/>
          <p:cNvSpPr txBox="1"/>
          <p:nvPr/>
        </p:nvSpPr>
        <p:spPr>
          <a:xfrm>
            <a:off x="914400" y="622350"/>
            <a:ext cx="10041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lang="en-US" sz="2800">
                <a:solidFill>
                  <a:schemeClr val="lt1"/>
                </a:solidFill>
                <a:latin typeface="Calibri"/>
                <a:ea typeface="Calibri"/>
                <a:cs typeface="Calibri"/>
                <a:sym typeface="Calibri"/>
              </a:rPr>
              <a:t>GIT</a:t>
            </a:r>
            <a:endParaRPr b="1" i="0" sz="2800" u="none" cap="none" strike="noStrike">
              <a:solidFill>
                <a:schemeClr val="lt1"/>
              </a:solidFill>
              <a:latin typeface="Calibri"/>
              <a:ea typeface="Calibri"/>
              <a:cs typeface="Calibri"/>
              <a:sym typeface="Calibri"/>
            </a:endParaRPr>
          </a:p>
        </p:txBody>
      </p:sp>
      <p:pic>
        <p:nvPicPr>
          <p:cNvPr id="198" name="Google Shape;198;g10bd325ad9e_0_84"/>
          <p:cNvPicPr preferRelativeResize="0"/>
          <p:nvPr/>
        </p:nvPicPr>
        <p:blipFill>
          <a:blip r:embed="rId5">
            <a:alphaModFix/>
          </a:blip>
          <a:stretch>
            <a:fillRect/>
          </a:stretch>
        </p:blipFill>
        <p:spPr>
          <a:xfrm>
            <a:off x="2347845" y="2265450"/>
            <a:ext cx="13576450" cy="7471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10bd325ad9e_0_29"/>
          <p:cNvSpPr/>
          <p:nvPr/>
        </p:nvSpPr>
        <p:spPr>
          <a:xfrm>
            <a:off x="0" y="0"/>
            <a:ext cx="18288000" cy="1860300"/>
          </a:xfrm>
          <a:prstGeom prst="rect">
            <a:avLst/>
          </a:prstGeom>
          <a:solidFill>
            <a:srgbClr val="F8BC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g10bd325ad9e_0_29"/>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205" name="Google Shape;205;g10bd325ad9e_0_29"/>
          <p:cNvPicPr preferRelativeResize="0"/>
          <p:nvPr/>
        </p:nvPicPr>
        <p:blipFill rotWithShape="1">
          <a:blip r:embed="rId4">
            <a:alphaModFix/>
          </a:blip>
          <a:srcRect b="-2202" l="0" r="4770" t="31139"/>
          <a:stretch/>
        </p:blipFill>
        <p:spPr>
          <a:xfrm>
            <a:off x="11631700" y="0"/>
            <a:ext cx="6656302" cy="2622175"/>
          </a:xfrm>
          <a:prstGeom prst="rect">
            <a:avLst/>
          </a:prstGeom>
          <a:noFill/>
          <a:ln>
            <a:noFill/>
          </a:ln>
        </p:spPr>
      </p:pic>
      <p:sp>
        <p:nvSpPr>
          <p:cNvPr id="206" name="Google Shape;206;g10bd325ad9e_0_29"/>
          <p:cNvSpPr txBox="1"/>
          <p:nvPr/>
        </p:nvSpPr>
        <p:spPr>
          <a:xfrm>
            <a:off x="914400" y="622350"/>
            <a:ext cx="10041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lang="en-US" sz="2800">
                <a:solidFill>
                  <a:schemeClr val="lt1"/>
                </a:solidFill>
                <a:latin typeface="Calibri"/>
                <a:ea typeface="Calibri"/>
                <a:cs typeface="Calibri"/>
                <a:sym typeface="Calibri"/>
              </a:rPr>
              <a:t>GIT</a:t>
            </a:r>
            <a:endParaRPr b="1" i="0" sz="2800" u="none" cap="none" strike="noStrike">
              <a:solidFill>
                <a:schemeClr val="lt1"/>
              </a:solidFill>
              <a:latin typeface="Calibri"/>
              <a:ea typeface="Calibri"/>
              <a:cs typeface="Calibri"/>
              <a:sym typeface="Calibri"/>
            </a:endParaRPr>
          </a:p>
        </p:txBody>
      </p:sp>
      <p:sp>
        <p:nvSpPr>
          <p:cNvPr id="207" name="Google Shape;207;g10bd325ad9e_0_29"/>
          <p:cNvSpPr txBox="1"/>
          <p:nvPr/>
        </p:nvSpPr>
        <p:spPr>
          <a:xfrm>
            <a:off x="914400" y="2516025"/>
            <a:ext cx="129093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lang="en-US" sz="4000">
                <a:latin typeface="Calibri"/>
                <a:ea typeface="Calibri"/>
                <a:cs typeface="Calibri"/>
                <a:sym typeface="Calibri"/>
              </a:rPr>
              <a:t>Popular Software Git</a:t>
            </a:r>
            <a:endParaRPr b="1" i="0" sz="4000" u="none" cap="none" strike="noStrike">
              <a:solidFill>
                <a:srgbClr val="000000"/>
              </a:solidFill>
              <a:latin typeface="Calibri"/>
              <a:ea typeface="Calibri"/>
              <a:cs typeface="Calibri"/>
              <a:sym typeface="Calibri"/>
            </a:endParaRPr>
          </a:p>
        </p:txBody>
      </p:sp>
      <p:sp>
        <p:nvSpPr>
          <p:cNvPr id="208" name="Google Shape;208;g10bd325ad9e_0_29"/>
          <p:cNvSpPr txBox="1"/>
          <p:nvPr/>
        </p:nvSpPr>
        <p:spPr>
          <a:xfrm>
            <a:off x="913650" y="3435850"/>
            <a:ext cx="16460700" cy="1403700"/>
          </a:xfrm>
          <a:prstGeom prst="rect">
            <a:avLst/>
          </a:prstGeom>
          <a:noFill/>
          <a:ln>
            <a:noFill/>
          </a:ln>
        </p:spPr>
        <p:txBody>
          <a:bodyPr anchorCtr="0" anchor="t" bIns="91425" lIns="91425" spcFirstLastPara="1" rIns="91425" wrap="square" tIns="91425">
            <a:spAutoFit/>
          </a:bodyPr>
          <a:lstStyle/>
          <a:p>
            <a:pPr indent="-381000" lvl="0" marL="457200" marR="0" rtl="0" algn="just">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Github (https://github.com)</a:t>
            </a:r>
            <a:endParaRPr sz="2400">
              <a:solidFill>
                <a:schemeClr val="dk1"/>
              </a:solidFill>
              <a:latin typeface="Calibri"/>
              <a:ea typeface="Calibri"/>
              <a:cs typeface="Calibri"/>
              <a:sym typeface="Calibri"/>
            </a:endParaRPr>
          </a:p>
          <a:p>
            <a:pPr indent="-381000" lvl="0" marL="457200" marR="0" rtl="0" algn="just">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Gitlab (https://gitlab.com)</a:t>
            </a:r>
            <a:endParaRPr sz="2400">
              <a:solidFill>
                <a:schemeClr val="dk1"/>
              </a:solidFill>
              <a:latin typeface="Calibri"/>
              <a:ea typeface="Calibri"/>
              <a:cs typeface="Calibri"/>
              <a:sym typeface="Calibri"/>
            </a:endParaRPr>
          </a:p>
          <a:p>
            <a:pPr indent="-381000" lvl="0" marL="457200" marR="0" rtl="0" algn="just">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Bitbucket (https://bitbucket.org)</a:t>
            </a:r>
            <a:endParaRPr sz="24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10c22440474_0_32"/>
          <p:cNvSpPr/>
          <p:nvPr/>
        </p:nvSpPr>
        <p:spPr>
          <a:xfrm>
            <a:off x="0" y="0"/>
            <a:ext cx="18288000" cy="1860300"/>
          </a:xfrm>
          <a:prstGeom prst="rect">
            <a:avLst/>
          </a:prstGeom>
          <a:solidFill>
            <a:srgbClr val="F8BC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g10c22440474_0_32"/>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215" name="Google Shape;215;g10c22440474_0_32"/>
          <p:cNvPicPr preferRelativeResize="0"/>
          <p:nvPr/>
        </p:nvPicPr>
        <p:blipFill rotWithShape="1">
          <a:blip r:embed="rId4">
            <a:alphaModFix/>
          </a:blip>
          <a:srcRect b="-2202" l="0" r="4770" t="31139"/>
          <a:stretch/>
        </p:blipFill>
        <p:spPr>
          <a:xfrm>
            <a:off x="11631700" y="0"/>
            <a:ext cx="6656302" cy="2622175"/>
          </a:xfrm>
          <a:prstGeom prst="rect">
            <a:avLst/>
          </a:prstGeom>
          <a:noFill/>
          <a:ln>
            <a:noFill/>
          </a:ln>
        </p:spPr>
      </p:pic>
      <p:sp>
        <p:nvSpPr>
          <p:cNvPr id="216" name="Google Shape;216;g10c22440474_0_32"/>
          <p:cNvSpPr txBox="1"/>
          <p:nvPr/>
        </p:nvSpPr>
        <p:spPr>
          <a:xfrm>
            <a:off x="914400" y="622350"/>
            <a:ext cx="10041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lang="en-US" sz="2800">
                <a:solidFill>
                  <a:schemeClr val="lt1"/>
                </a:solidFill>
                <a:latin typeface="Calibri"/>
                <a:ea typeface="Calibri"/>
                <a:cs typeface="Calibri"/>
                <a:sym typeface="Calibri"/>
              </a:rPr>
              <a:t>GIT</a:t>
            </a:r>
            <a:endParaRPr b="1" i="0" sz="2800" u="none" cap="none" strike="noStrike">
              <a:solidFill>
                <a:schemeClr val="lt1"/>
              </a:solidFill>
              <a:latin typeface="Calibri"/>
              <a:ea typeface="Calibri"/>
              <a:cs typeface="Calibri"/>
              <a:sym typeface="Calibri"/>
            </a:endParaRPr>
          </a:p>
        </p:txBody>
      </p:sp>
      <p:sp>
        <p:nvSpPr>
          <p:cNvPr id="217" name="Google Shape;217;g10c22440474_0_32"/>
          <p:cNvSpPr txBox="1"/>
          <p:nvPr/>
        </p:nvSpPr>
        <p:spPr>
          <a:xfrm>
            <a:off x="914400" y="2516025"/>
            <a:ext cx="129093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lang="en-US" sz="4000">
                <a:latin typeface="Calibri"/>
                <a:ea typeface="Calibri"/>
                <a:cs typeface="Calibri"/>
                <a:sym typeface="Calibri"/>
              </a:rPr>
              <a:t>Installing Git For Windows</a:t>
            </a:r>
            <a:endParaRPr b="1" i="0" sz="4000" u="none" cap="none" strike="noStrike">
              <a:solidFill>
                <a:srgbClr val="000000"/>
              </a:solidFill>
              <a:latin typeface="Calibri"/>
              <a:ea typeface="Calibri"/>
              <a:cs typeface="Calibri"/>
              <a:sym typeface="Calibri"/>
            </a:endParaRPr>
          </a:p>
        </p:txBody>
      </p:sp>
      <p:sp>
        <p:nvSpPr>
          <p:cNvPr id="218" name="Google Shape;218;g10c22440474_0_32"/>
          <p:cNvSpPr txBox="1"/>
          <p:nvPr/>
        </p:nvSpPr>
        <p:spPr>
          <a:xfrm>
            <a:off x="913650" y="3435850"/>
            <a:ext cx="16460700" cy="1403700"/>
          </a:xfrm>
          <a:prstGeom prst="rect">
            <a:avLst/>
          </a:prstGeom>
          <a:noFill/>
          <a:ln>
            <a:noFill/>
          </a:ln>
        </p:spPr>
        <p:txBody>
          <a:bodyPr anchorCtr="0" anchor="t" bIns="91425" lIns="91425" spcFirstLastPara="1" rIns="91425" wrap="square" tIns="91425">
            <a:spAutoFit/>
          </a:bodyPr>
          <a:lstStyle/>
          <a:p>
            <a:pPr indent="-381000" lvl="0" marL="457200" marR="0" rtl="0" algn="just">
              <a:lnSpc>
                <a:spcPct val="115000"/>
              </a:lnSpc>
              <a:spcBef>
                <a:spcPts val="0"/>
              </a:spcBef>
              <a:spcAft>
                <a:spcPts val="0"/>
              </a:spcAft>
              <a:buClr>
                <a:schemeClr val="dk1"/>
              </a:buClr>
              <a:buSzPts val="2400"/>
              <a:buFont typeface="Calibri"/>
              <a:buChar char="●"/>
            </a:pPr>
            <a:r>
              <a:rPr lang="en-US" sz="2400" u="sng">
                <a:solidFill>
                  <a:schemeClr val="hlink"/>
                </a:solidFill>
                <a:latin typeface="Calibri"/>
                <a:ea typeface="Calibri"/>
                <a:cs typeface="Calibri"/>
                <a:sym typeface="Calibri"/>
                <a:hlinkClick r:id="rId5"/>
              </a:rPr>
              <a:t>https://git-scm.com/download/win</a:t>
            </a:r>
            <a:endParaRPr sz="2400">
              <a:solidFill>
                <a:schemeClr val="dk1"/>
              </a:solidFill>
              <a:latin typeface="Calibri"/>
              <a:ea typeface="Calibri"/>
              <a:cs typeface="Calibri"/>
              <a:sym typeface="Calibri"/>
            </a:endParaRPr>
          </a:p>
          <a:p>
            <a:pPr indent="-381000" lvl="0" marL="457200" marR="0" rtl="0" algn="just">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https://medium.com/@GalarnykMichael/install-git-on-windows-9acf2a1944f0</a:t>
            </a:r>
            <a:endParaRPr sz="2400">
              <a:solidFill>
                <a:schemeClr val="dk1"/>
              </a:solidFill>
              <a:latin typeface="Calibri"/>
              <a:ea typeface="Calibri"/>
              <a:cs typeface="Calibri"/>
              <a:sym typeface="Calibri"/>
            </a:endParaRPr>
          </a:p>
          <a:p>
            <a:pPr indent="0" lvl="0" marL="0" marR="0" rtl="0" algn="just">
              <a:lnSpc>
                <a:spcPct val="115000"/>
              </a:lnSpc>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2" name="Shape 222"/>
        <p:cNvGrpSpPr/>
        <p:nvPr/>
      </p:nvGrpSpPr>
      <p:grpSpPr>
        <a:xfrm>
          <a:off x="0" y="0"/>
          <a:ext cx="0" cy="0"/>
          <a:chOff x="0" y="0"/>
          <a:chExt cx="0" cy="0"/>
        </a:xfrm>
      </p:grpSpPr>
      <p:grpSp>
        <p:nvGrpSpPr>
          <p:cNvPr id="223" name="Google Shape;223;g10bd325ad9e_0_20"/>
          <p:cNvGrpSpPr/>
          <p:nvPr/>
        </p:nvGrpSpPr>
        <p:grpSpPr>
          <a:xfrm>
            <a:off x="0" y="0"/>
            <a:ext cx="8048625" cy="10287000"/>
            <a:chOff x="0" y="0"/>
            <a:chExt cx="8048625" cy="10287000"/>
          </a:xfrm>
        </p:grpSpPr>
        <p:sp>
          <p:nvSpPr>
            <p:cNvPr id="224" name="Google Shape;224;g10bd325ad9e_0_20"/>
            <p:cNvSpPr/>
            <p:nvPr/>
          </p:nvSpPr>
          <p:spPr>
            <a:xfrm>
              <a:off x="0" y="0"/>
              <a:ext cx="8048625" cy="10287000"/>
            </a:xfrm>
            <a:custGeom>
              <a:rect b="b" l="l" r="r" t="t"/>
              <a:pathLst>
                <a:path extrusionOk="0" h="10287000" w="8048625">
                  <a:moveTo>
                    <a:pt x="8048625" y="10287000"/>
                  </a:moveTo>
                  <a:lnTo>
                    <a:pt x="0" y="10287000"/>
                  </a:lnTo>
                  <a:lnTo>
                    <a:pt x="0" y="0"/>
                  </a:lnTo>
                  <a:lnTo>
                    <a:pt x="8048625" y="0"/>
                  </a:lnTo>
                  <a:lnTo>
                    <a:pt x="8048625" y="10287000"/>
                  </a:lnTo>
                  <a:close/>
                </a:path>
              </a:pathLst>
            </a:custGeom>
            <a:solidFill>
              <a:srgbClr val="A6A6A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5" name="Google Shape;225;g10bd325ad9e_0_20"/>
            <p:cNvSpPr/>
            <p:nvPr/>
          </p:nvSpPr>
          <p:spPr>
            <a:xfrm>
              <a:off x="0" y="607746"/>
              <a:ext cx="4599305" cy="9093200"/>
            </a:xfrm>
            <a:custGeom>
              <a:rect b="b" l="l" r="r" t="t"/>
              <a:pathLst>
                <a:path extrusionOk="0" h="9093200" w="4599305">
                  <a:moveTo>
                    <a:pt x="337351" y="9093199"/>
                  </a:moveTo>
                  <a:lnTo>
                    <a:pt x="0" y="9093199"/>
                  </a:lnTo>
                  <a:lnTo>
                    <a:pt x="0" y="6591299"/>
                  </a:lnTo>
                  <a:lnTo>
                    <a:pt x="145528" y="6591299"/>
                  </a:lnTo>
                  <a:lnTo>
                    <a:pt x="193028" y="6578599"/>
                  </a:lnTo>
                  <a:lnTo>
                    <a:pt x="287157" y="6578599"/>
                  </a:lnTo>
                  <a:lnTo>
                    <a:pt x="333760" y="6565899"/>
                  </a:lnTo>
                  <a:lnTo>
                    <a:pt x="380040" y="6565899"/>
                  </a:lnTo>
                  <a:lnTo>
                    <a:pt x="516809" y="6527799"/>
                  </a:lnTo>
                  <a:lnTo>
                    <a:pt x="561667" y="6527799"/>
                  </a:lnTo>
                  <a:lnTo>
                    <a:pt x="650210" y="6502399"/>
                  </a:lnTo>
                  <a:lnTo>
                    <a:pt x="693870" y="6476999"/>
                  </a:lnTo>
                  <a:lnTo>
                    <a:pt x="822253" y="6438899"/>
                  </a:lnTo>
                  <a:lnTo>
                    <a:pt x="864140" y="6413499"/>
                  </a:lnTo>
                  <a:lnTo>
                    <a:pt x="905552" y="6400799"/>
                  </a:lnTo>
                  <a:lnTo>
                    <a:pt x="946477" y="6375399"/>
                  </a:lnTo>
                  <a:lnTo>
                    <a:pt x="986903" y="6362699"/>
                  </a:lnTo>
                  <a:lnTo>
                    <a:pt x="1026816" y="6337299"/>
                  </a:lnTo>
                  <a:lnTo>
                    <a:pt x="1105055" y="6286499"/>
                  </a:lnTo>
                  <a:lnTo>
                    <a:pt x="1143356" y="6273799"/>
                  </a:lnTo>
                  <a:lnTo>
                    <a:pt x="1181095" y="6248399"/>
                  </a:lnTo>
                  <a:lnTo>
                    <a:pt x="1218258" y="6222999"/>
                  </a:lnTo>
                  <a:lnTo>
                    <a:pt x="1254834" y="6197599"/>
                  </a:lnTo>
                  <a:lnTo>
                    <a:pt x="1290810" y="6159499"/>
                  </a:lnTo>
                  <a:lnTo>
                    <a:pt x="1326173" y="6134099"/>
                  </a:lnTo>
                  <a:lnTo>
                    <a:pt x="1360910" y="6108699"/>
                  </a:lnTo>
                  <a:lnTo>
                    <a:pt x="1395010" y="6083299"/>
                  </a:lnTo>
                  <a:lnTo>
                    <a:pt x="1428460" y="6045199"/>
                  </a:lnTo>
                  <a:lnTo>
                    <a:pt x="1461246" y="6019799"/>
                  </a:lnTo>
                  <a:lnTo>
                    <a:pt x="1493357" y="5981699"/>
                  </a:lnTo>
                  <a:lnTo>
                    <a:pt x="1524781" y="5956299"/>
                  </a:lnTo>
                  <a:lnTo>
                    <a:pt x="1555503" y="5918199"/>
                  </a:lnTo>
                  <a:lnTo>
                    <a:pt x="1585513" y="5892799"/>
                  </a:lnTo>
                  <a:lnTo>
                    <a:pt x="1614796" y="5854699"/>
                  </a:lnTo>
                  <a:lnTo>
                    <a:pt x="1643342" y="5816599"/>
                  </a:lnTo>
                  <a:lnTo>
                    <a:pt x="1671137" y="5778499"/>
                  </a:lnTo>
                  <a:lnTo>
                    <a:pt x="1698168" y="5753099"/>
                  </a:lnTo>
                  <a:lnTo>
                    <a:pt x="1724423" y="5714999"/>
                  </a:lnTo>
                  <a:lnTo>
                    <a:pt x="1749891" y="5676899"/>
                  </a:lnTo>
                  <a:lnTo>
                    <a:pt x="1774557" y="5638799"/>
                  </a:lnTo>
                  <a:lnTo>
                    <a:pt x="1798409" y="5600699"/>
                  </a:lnTo>
                  <a:lnTo>
                    <a:pt x="1821435" y="5562599"/>
                  </a:lnTo>
                  <a:lnTo>
                    <a:pt x="1843623" y="5524499"/>
                  </a:lnTo>
                  <a:lnTo>
                    <a:pt x="1864960" y="5486399"/>
                  </a:lnTo>
                  <a:lnTo>
                    <a:pt x="1885433" y="5435599"/>
                  </a:lnTo>
                  <a:lnTo>
                    <a:pt x="1905029" y="5397499"/>
                  </a:lnTo>
                  <a:lnTo>
                    <a:pt x="1923737" y="5359399"/>
                  </a:lnTo>
                  <a:lnTo>
                    <a:pt x="1941543" y="5321299"/>
                  </a:lnTo>
                  <a:lnTo>
                    <a:pt x="1958435" y="5270499"/>
                  </a:lnTo>
                  <a:lnTo>
                    <a:pt x="1974401" y="5232399"/>
                  </a:lnTo>
                  <a:lnTo>
                    <a:pt x="1989427" y="5181599"/>
                  </a:lnTo>
                  <a:lnTo>
                    <a:pt x="2003503" y="5143499"/>
                  </a:lnTo>
                  <a:lnTo>
                    <a:pt x="2016613" y="5105399"/>
                  </a:lnTo>
                  <a:lnTo>
                    <a:pt x="2028747" y="5054599"/>
                  </a:lnTo>
                  <a:lnTo>
                    <a:pt x="2039892" y="5003799"/>
                  </a:lnTo>
                  <a:lnTo>
                    <a:pt x="2050035" y="4965699"/>
                  </a:lnTo>
                  <a:lnTo>
                    <a:pt x="2059164" y="4914899"/>
                  </a:lnTo>
                  <a:lnTo>
                    <a:pt x="2067265" y="4876799"/>
                  </a:lnTo>
                  <a:lnTo>
                    <a:pt x="2074328" y="4825999"/>
                  </a:lnTo>
                  <a:lnTo>
                    <a:pt x="2080338" y="4775199"/>
                  </a:lnTo>
                  <a:lnTo>
                    <a:pt x="2085283" y="4737099"/>
                  </a:lnTo>
                  <a:lnTo>
                    <a:pt x="2089152" y="4686299"/>
                  </a:lnTo>
                  <a:lnTo>
                    <a:pt x="2091930" y="4635499"/>
                  </a:lnTo>
                  <a:lnTo>
                    <a:pt x="2093607" y="4584699"/>
                  </a:lnTo>
                  <a:lnTo>
                    <a:pt x="2094168" y="4546599"/>
                  </a:lnTo>
                  <a:lnTo>
                    <a:pt x="2093611" y="4495799"/>
                  </a:lnTo>
                  <a:lnTo>
                    <a:pt x="2091946" y="4444999"/>
                  </a:lnTo>
                  <a:lnTo>
                    <a:pt x="2089187" y="4394199"/>
                  </a:lnTo>
                  <a:lnTo>
                    <a:pt x="2085346" y="4356099"/>
                  </a:lnTo>
                  <a:lnTo>
                    <a:pt x="2080434" y="4305299"/>
                  </a:lnTo>
                  <a:lnTo>
                    <a:pt x="2074464" y="4254499"/>
                  </a:lnTo>
                  <a:lnTo>
                    <a:pt x="2067448" y="4216399"/>
                  </a:lnTo>
                  <a:lnTo>
                    <a:pt x="2059399" y="4165599"/>
                  </a:lnTo>
                  <a:lnTo>
                    <a:pt x="2050328" y="4114799"/>
                  </a:lnTo>
                  <a:lnTo>
                    <a:pt x="2040248" y="4076699"/>
                  </a:lnTo>
                  <a:lnTo>
                    <a:pt x="2029170" y="4025899"/>
                  </a:lnTo>
                  <a:lnTo>
                    <a:pt x="2017108" y="3987799"/>
                  </a:lnTo>
                  <a:lnTo>
                    <a:pt x="2004073" y="3936999"/>
                  </a:lnTo>
                  <a:lnTo>
                    <a:pt x="1990077" y="3898899"/>
                  </a:lnTo>
                  <a:lnTo>
                    <a:pt x="1975134" y="3860799"/>
                  </a:lnTo>
                  <a:lnTo>
                    <a:pt x="1959254" y="3809999"/>
                  </a:lnTo>
                  <a:lnTo>
                    <a:pt x="1942450" y="3771899"/>
                  </a:lnTo>
                  <a:lnTo>
                    <a:pt x="1924734" y="3733799"/>
                  </a:lnTo>
                  <a:lnTo>
                    <a:pt x="1906119" y="3682999"/>
                  </a:lnTo>
                  <a:lnTo>
                    <a:pt x="1886617" y="3644899"/>
                  </a:lnTo>
                  <a:lnTo>
                    <a:pt x="1866239" y="3606799"/>
                  </a:lnTo>
                  <a:lnTo>
                    <a:pt x="1844999" y="3568699"/>
                  </a:lnTo>
                  <a:lnTo>
                    <a:pt x="1822908" y="3530599"/>
                  </a:lnTo>
                  <a:lnTo>
                    <a:pt x="1799978" y="3492499"/>
                  </a:lnTo>
                  <a:lnTo>
                    <a:pt x="1776222" y="3454399"/>
                  </a:lnTo>
                  <a:lnTo>
                    <a:pt x="1751652" y="3416299"/>
                  </a:lnTo>
                  <a:lnTo>
                    <a:pt x="1726280" y="3378199"/>
                  </a:lnTo>
                  <a:lnTo>
                    <a:pt x="1700118" y="3340099"/>
                  </a:lnTo>
                  <a:lnTo>
                    <a:pt x="1673178" y="3301999"/>
                  </a:lnTo>
                  <a:lnTo>
                    <a:pt x="1645473" y="3263899"/>
                  </a:lnTo>
                  <a:lnTo>
                    <a:pt x="1617015" y="3225799"/>
                  </a:lnTo>
                  <a:lnTo>
                    <a:pt x="1587817" y="3200399"/>
                  </a:lnTo>
                  <a:lnTo>
                    <a:pt x="1557889" y="3162299"/>
                  </a:lnTo>
                  <a:lnTo>
                    <a:pt x="1527245" y="3136899"/>
                  </a:lnTo>
                  <a:lnTo>
                    <a:pt x="1495896" y="3098799"/>
                  </a:lnTo>
                  <a:lnTo>
                    <a:pt x="1463855" y="3073399"/>
                  </a:lnTo>
                  <a:lnTo>
                    <a:pt x="1431135" y="3035299"/>
                  </a:lnTo>
                  <a:lnTo>
                    <a:pt x="1397746" y="3009899"/>
                  </a:lnTo>
                  <a:lnTo>
                    <a:pt x="1363702" y="2971799"/>
                  </a:lnTo>
                  <a:lnTo>
                    <a:pt x="1329015" y="2946399"/>
                  </a:lnTo>
                  <a:lnTo>
                    <a:pt x="1293696" y="2920999"/>
                  </a:lnTo>
                  <a:lnTo>
                    <a:pt x="1257758" y="2895599"/>
                  </a:lnTo>
                  <a:lnTo>
                    <a:pt x="1221214" y="2870199"/>
                  </a:lnTo>
                  <a:lnTo>
                    <a:pt x="1184075" y="2844799"/>
                  </a:lnTo>
                  <a:lnTo>
                    <a:pt x="1146354" y="2819399"/>
                  </a:lnTo>
                  <a:lnTo>
                    <a:pt x="1108062" y="2793999"/>
                  </a:lnTo>
                  <a:lnTo>
                    <a:pt x="1029817" y="2743199"/>
                  </a:lnTo>
                  <a:lnTo>
                    <a:pt x="989888" y="2730499"/>
                  </a:lnTo>
                  <a:lnTo>
                    <a:pt x="949438" y="2705099"/>
                  </a:lnTo>
                  <a:lnTo>
                    <a:pt x="908478" y="2692399"/>
                  </a:lnTo>
                  <a:lnTo>
                    <a:pt x="867022" y="2666999"/>
                  </a:lnTo>
                  <a:lnTo>
                    <a:pt x="825080" y="2654299"/>
                  </a:lnTo>
                  <a:lnTo>
                    <a:pt x="782666" y="2628899"/>
                  </a:lnTo>
                  <a:lnTo>
                    <a:pt x="739792" y="2616199"/>
                  </a:lnTo>
                  <a:lnTo>
                    <a:pt x="427804" y="2527299"/>
                  </a:lnTo>
                  <a:lnTo>
                    <a:pt x="381685" y="2527299"/>
                  </a:lnTo>
                  <a:lnTo>
                    <a:pt x="335216" y="2514599"/>
                  </a:lnTo>
                  <a:lnTo>
                    <a:pt x="288408" y="2514599"/>
                  </a:lnTo>
                  <a:lnTo>
                    <a:pt x="241274" y="2501899"/>
                  </a:lnTo>
                  <a:lnTo>
                    <a:pt x="0" y="2501899"/>
                  </a:lnTo>
                  <a:lnTo>
                    <a:pt x="0" y="0"/>
                  </a:lnTo>
                  <a:lnTo>
                    <a:pt x="384810" y="0"/>
                  </a:lnTo>
                  <a:lnTo>
                    <a:pt x="432163" y="12699"/>
                  </a:lnTo>
                  <a:lnTo>
                    <a:pt x="526457" y="12699"/>
                  </a:lnTo>
                  <a:lnTo>
                    <a:pt x="573394" y="25399"/>
                  </a:lnTo>
                  <a:lnTo>
                    <a:pt x="620186" y="25399"/>
                  </a:lnTo>
                  <a:lnTo>
                    <a:pt x="666831" y="38099"/>
                  </a:lnTo>
                  <a:lnTo>
                    <a:pt x="713328" y="38099"/>
                  </a:lnTo>
                  <a:lnTo>
                    <a:pt x="759673" y="50799"/>
                  </a:lnTo>
                  <a:lnTo>
                    <a:pt x="805864" y="50799"/>
                  </a:lnTo>
                  <a:lnTo>
                    <a:pt x="897775" y="76199"/>
                  </a:lnTo>
                  <a:lnTo>
                    <a:pt x="943490" y="76199"/>
                  </a:lnTo>
                  <a:lnTo>
                    <a:pt x="1124686" y="126999"/>
                  </a:lnTo>
                  <a:lnTo>
                    <a:pt x="1169557" y="126999"/>
                  </a:lnTo>
                  <a:lnTo>
                    <a:pt x="1434998" y="203199"/>
                  </a:lnTo>
                  <a:lnTo>
                    <a:pt x="1478584" y="228599"/>
                  </a:lnTo>
                  <a:lnTo>
                    <a:pt x="1650969" y="279399"/>
                  </a:lnTo>
                  <a:lnTo>
                    <a:pt x="1693564" y="304799"/>
                  </a:lnTo>
                  <a:lnTo>
                    <a:pt x="1778132" y="330199"/>
                  </a:lnTo>
                  <a:lnTo>
                    <a:pt x="1820101" y="355599"/>
                  </a:lnTo>
                  <a:lnTo>
                    <a:pt x="1861857" y="368299"/>
                  </a:lnTo>
                  <a:lnTo>
                    <a:pt x="1903398" y="393699"/>
                  </a:lnTo>
                  <a:lnTo>
                    <a:pt x="1944720" y="406399"/>
                  </a:lnTo>
                  <a:lnTo>
                    <a:pt x="1985822" y="431799"/>
                  </a:lnTo>
                  <a:lnTo>
                    <a:pt x="2026700" y="444499"/>
                  </a:lnTo>
                  <a:lnTo>
                    <a:pt x="2067353" y="469899"/>
                  </a:lnTo>
                  <a:lnTo>
                    <a:pt x="2107778" y="482599"/>
                  </a:lnTo>
                  <a:lnTo>
                    <a:pt x="2187933" y="533399"/>
                  </a:lnTo>
                  <a:lnTo>
                    <a:pt x="2227659" y="546099"/>
                  </a:lnTo>
                  <a:lnTo>
                    <a:pt x="2345399" y="622299"/>
                  </a:lnTo>
                  <a:lnTo>
                    <a:pt x="2384159" y="634999"/>
                  </a:lnTo>
                  <a:lnTo>
                    <a:pt x="2536693" y="736599"/>
                  </a:lnTo>
                  <a:lnTo>
                    <a:pt x="2685104" y="838199"/>
                  </a:lnTo>
                  <a:lnTo>
                    <a:pt x="2793611" y="914399"/>
                  </a:lnTo>
                  <a:lnTo>
                    <a:pt x="2864578" y="965199"/>
                  </a:lnTo>
                  <a:lnTo>
                    <a:pt x="2899643" y="1003299"/>
                  </a:lnTo>
                  <a:lnTo>
                    <a:pt x="3003133" y="1079499"/>
                  </a:lnTo>
                  <a:lnTo>
                    <a:pt x="3037053" y="1117599"/>
                  </a:lnTo>
                  <a:lnTo>
                    <a:pt x="3104014" y="1168399"/>
                  </a:lnTo>
                  <a:lnTo>
                    <a:pt x="3137050" y="1206499"/>
                  </a:lnTo>
                  <a:lnTo>
                    <a:pt x="3169787" y="1231899"/>
                  </a:lnTo>
                  <a:lnTo>
                    <a:pt x="3202221" y="1269999"/>
                  </a:lnTo>
                  <a:lnTo>
                    <a:pt x="3234350" y="1295399"/>
                  </a:lnTo>
                  <a:lnTo>
                    <a:pt x="3266172" y="1333499"/>
                  </a:lnTo>
                  <a:lnTo>
                    <a:pt x="3297685" y="1358899"/>
                  </a:lnTo>
                  <a:lnTo>
                    <a:pt x="3328886" y="1396999"/>
                  </a:lnTo>
                  <a:lnTo>
                    <a:pt x="3359772" y="1422399"/>
                  </a:lnTo>
                  <a:lnTo>
                    <a:pt x="3390341" y="1460499"/>
                  </a:lnTo>
                  <a:lnTo>
                    <a:pt x="3420590" y="1485899"/>
                  </a:lnTo>
                  <a:lnTo>
                    <a:pt x="3450518" y="1523999"/>
                  </a:lnTo>
                  <a:lnTo>
                    <a:pt x="3480121" y="1562099"/>
                  </a:lnTo>
                  <a:lnTo>
                    <a:pt x="3509397" y="1587499"/>
                  </a:lnTo>
                  <a:lnTo>
                    <a:pt x="3538344" y="1625599"/>
                  </a:lnTo>
                  <a:lnTo>
                    <a:pt x="3566959" y="1663699"/>
                  </a:lnTo>
                  <a:lnTo>
                    <a:pt x="3595239" y="1701799"/>
                  </a:lnTo>
                  <a:lnTo>
                    <a:pt x="3623183" y="1727199"/>
                  </a:lnTo>
                  <a:lnTo>
                    <a:pt x="3650788" y="1765299"/>
                  </a:lnTo>
                  <a:lnTo>
                    <a:pt x="3678051" y="1803399"/>
                  </a:lnTo>
                  <a:lnTo>
                    <a:pt x="3704969" y="1841499"/>
                  </a:lnTo>
                  <a:lnTo>
                    <a:pt x="3731541" y="1879599"/>
                  </a:lnTo>
                  <a:lnTo>
                    <a:pt x="3757764" y="1904999"/>
                  </a:lnTo>
                  <a:lnTo>
                    <a:pt x="3783635" y="1943099"/>
                  </a:lnTo>
                  <a:lnTo>
                    <a:pt x="3809152" y="1981199"/>
                  </a:lnTo>
                  <a:lnTo>
                    <a:pt x="3834313" y="2019299"/>
                  </a:lnTo>
                  <a:lnTo>
                    <a:pt x="3859114" y="2057399"/>
                  </a:lnTo>
                  <a:lnTo>
                    <a:pt x="3883554" y="2095499"/>
                  </a:lnTo>
                  <a:lnTo>
                    <a:pt x="3907630" y="2133599"/>
                  </a:lnTo>
                  <a:lnTo>
                    <a:pt x="3931339" y="2171699"/>
                  </a:lnTo>
                  <a:lnTo>
                    <a:pt x="3954680" y="2209799"/>
                  </a:lnTo>
                  <a:lnTo>
                    <a:pt x="3977649" y="2247899"/>
                  </a:lnTo>
                  <a:lnTo>
                    <a:pt x="4000244" y="2285999"/>
                  </a:lnTo>
                  <a:lnTo>
                    <a:pt x="4022463" y="2324099"/>
                  </a:lnTo>
                  <a:lnTo>
                    <a:pt x="4044303" y="2362199"/>
                  </a:lnTo>
                  <a:lnTo>
                    <a:pt x="4065762" y="2412999"/>
                  </a:lnTo>
                  <a:lnTo>
                    <a:pt x="4086837" y="2451099"/>
                  </a:lnTo>
                  <a:lnTo>
                    <a:pt x="4107526" y="2489199"/>
                  </a:lnTo>
                  <a:lnTo>
                    <a:pt x="4127826" y="2527299"/>
                  </a:lnTo>
                  <a:lnTo>
                    <a:pt x="4147735" y="2565399"/>
                  </a:lnTo>
                  <a:lnTo>
                    <a:pt x="4167251" y="2603499"/>
                  </a:lnTo>
                  <a:lnTo>
                    <a:pt x="4186370" y="2654299"/>
                  </a:lnTo>
                  <a:lnTo>
                    <a:pt x="4205091" y="2692399"/>
                  </a:lnTo>
                  <a:lnTo>
                    <a:pt x="4223410" y="2730499"/>
                  </a:lnTo>
                  <a:lnTo>
                    <a:pt x="4241326" y="2781299"/>
                  </a:lnTo>
                  <a:lnTo>
                    <a:pt x="4258837" y="2819399"/>
                  </a:lnTo>
                  <a:lnTo>
                    <a:pt x="4275938" y="2857499"/>
                  </a:lnTo>
                  <a:lnTo>
                    <a:pt x="4292629" y="2895599"/>
                  </a:lnTo>
                  <a:lnTo>
                    <a:pt x="4308906" y="2946399"/>
                  </a:lnTo>
                  <a:lnTo>
                    <a:pt x="4324768" y="2984499"/>
                  </a:lnTo>
                  <a:lnTo>
                    <a:pt x="4340211" y="3035299"/>
                  </a:lnTo>
                  <a:lnTo>
                    <a:pt x="4355233" y="3073399"/>
                  </a:lnTo>
                  <a:lnTo>
                    <a:pt x="4369832" y="3111499"/>
                  </a:lnTo>
                  <a:lnTo>
                    <a:pt x="4384005" y="3162299"/>
                  </a:lnTo>
                  <a:lnTo>
                    <a:pt x="4397750" y="3200399"/>
                  </a:lnTo>
                  <a:lnTo>
                    <a:pt x="4411064" y="3251199"/>
                  </a:lnTo>
                  <a:lnTo>
                    <a:pt x="4423945" y="3289299"/>
                  </a:lnTo>
                  <a:lnTo>
                    <a:pt x="4436390" y="3340099"/>
                  </a:lnTo>
                  <a:lnTo>
                    <a:pt x="4448397" y="3378199"/>
                  </a:lnTo>
                  <a:lnTo>
                    <a:pt x="4459964" y="3428999"/>
                  </a:lnTo>
                  <a:lnTo>
                    <a:pt x="4471088" y="3467099"/>
                  </a:lnTo>
                  <a:lnTo>
                    <a:pt x="4481766" y="3517899"/>
                  </a:lnTo>
                  <a:lnTo>
                    <a:pt x="4491996" y="3555999"/>
                  </a:lnTo>
                  <a:lnTo>
                    <a:pt x="4501775" y="3606799"/>
                  </a:lnTo>
                  <a:lnTo>
                    <a:pt x="4511102" y="3644899"/>
                  </a:lnTo>
                  <a:lnTo>
                    <a:pt x="4519973" y="3695699"/>
                  </a:lnTo>
                  <a:lnTo>
                    <a:pt x="4528386" y="3746499"/>
                  </a:lnTo>
                  <a:lnTo>
                    <a:pt x="4536339" y="3784599"/>
                  </a:lnTo>
                  <a:lnTo>
                    <a:pt x="4543829" y="3835399"/>
                  </a:lnTo>
                  <a:lnTo>
                    <a:pt x="4550853" y="3886199"/>
                  </a:lnTo>
                  <a:lnTo>
                    <a:pt x="4557410" y="3924299"/>
                  </a:lnTo>
                  <a:lnTo>
                    <a:pt x="4563497" y="3975099"/>
                  </a:lnTo>
                  <a:lnTo>
                    <a:pt x="4569111" y="4025899"/>
                  </a:lnTo>
                  <a:lnTo>
                    <a:pt x="4574250" y="4063999"/>
                  </a:lnTo>
                  <a:lnTo>
                    <a:pt x="4578911" y="4114799"/>
                  </a:lnTo>
                  <a:lnTo>
                    <a:pt x="4583092" y="4165599"/>
                  </a:lnTo>
                  <a:lnTo>
                    <a:pt x="4586790" y="4203699"/>
                  </a:lnTo>
                  <a:lnTo>
                    <a:pt x="4590003" y="4254499"/>
                  </a:lnTo>
                  <a:lnTo>
                    <a:pt x="4592729" y="4305299"/>
                  </a:lnTo>
                  <a:lnTo>
                    <a:pt x="4594964" y="4356099"/>
                  </a:lnTo>
                  <a:lnTo>
                    <a:pt x="4596707" y="4394199"/>
                  </a:lnTo>
                  <a:lnTo>
                    <a:pt x="4597956" y="4444999"/>
                  </a:lnTo>
                  <a:lnTo>
                    <a:pt x="4598706" y="4495799"/>
                  </a:lnTo>
                  <a:lnTo>
                    <a:pt x="4598957" y="4546599"/>
                  </a:lnTo>
                  <a:lnTo>
                    <a:pt x="4598835" y="4597399"/>
                  </a:lnTo>
                  <a:lnTo>
                    <a:pt x="4598209" y="4635499"/>
                  </a:lnTo>
                  <a:lnTo>
                    <a:pt x="4597083" y="4686299"/>
                  </a:lnTo>
                  <a:lnTo>
                    <a:pt x="4595459" y="4737099"/>
                  </a:lnTo>
                  <a:lnTo>
                    <a:pt x="4593339" y="4787899"/>
                  </a:lnTo>
                  <a:lnTo>
                    <a:pt x="4590725" y="4825999"/>
                  </a:lnTo>
                  <a:lnTo>
                    <a:pt x="4587621" y="4876799"/>
                  </a:lnTo>
                  <a:lnTo>
                    <a:pt x="4584029" y="4927599"/>
                  </a:lnTo>
                  <a:lnTo>
                    <a:pt x="4579951" y="4978399"/>
                  </a:lnTo>
                  <a:lnTo>
                    <a:pt x="4575390" y="5016499"/>
                  </a:lnTo>
                  <a:lnTo>
                    <a:pt x="4570348" y="5067299"/>
                  </a:lnTo>
                  <a:lnTo>
                    <a:pt x="4564828" y="5118099"/>
                  </a:lnTo>
                  <a:lnTo>
                    <a:pt x="4558832" y="5156199"/>
                  </a:lnTo>
                  <a:lnTo>
                    <a:pt x="4552364" y="5206999"/>
                  </a:lnTo>
                  <a:lnTo>
                    <a:pt x="4545424" y="5257799"/>
                  </a:lnTo>
                  <a:lnTo>
                    <a:pt x="4538016" y="5295899"/>
                  </a:lnTo>
                  <a:lnTo>
                    <a:pt x="4530143" y="5346699"/>
                  </a:lnTo>
                  <a:lnTo>
                    <a:pt x="4521806" y="5397499"/>
                  </a:lnTo>
                  <a:lnTo>
                    <a:pt x="4513009" y="5435599"/>
                  </a:lnTo>
                  <a:lnTo>
                    <a:pt x="4503754" y="5486399"/>
                  </a:lnTo>
                  <a:lnTo>
                    <a:pt x="4494043" y="5524499"/>
                  </a:lnTo>
                  <a:lnTo>
                    <a:pt x="4483879" y="5575299"/>
                  </a:lnTo>
                  <a:lnTo>
                    <a:pt x="4473264" y="5613399"/>
                  </a:lnTo>
                  <a:lnTo>
                    <a:pt x="4462201" y="5664199"/>
                  </a:lnTo>
                  <a:lnTo>
                    <a:pt x="4450692" y="5702299"/>
                  </a:lnTo>
                  <a:lnTo>
                    <a:pt x="4438741" y="5753099"/>
                  </a:lnTo>
                  <a:lnTo>
                    <a:pt x="4426348" y="5791199"/>
                  </a:lnTo>
                  <a:lnTo>
                    <a:pt x="4413518" y="5841999"/>
                  </a:lnTo>
                  <a:lnTo>
                    <a:pt x="4400252" y="5880099"/>
                  </a:lnTo>
                  <a:lnTo>
                    <a:pt x="4386553" y="5930899"/>
                  </a:lnTo>
                  <a:lnTo>
                    <a:pt x="4372423" y="5968999"/>
                  </a:lnTo>
                  <a:lnTo>
                    <a:pt x="4357865" y="6019799"/>
                  </a:lnTo>
                  <a:lnTo>
                    <a:pt x="4342881" y="6057899"/>
                  </a:lnTo>
                  <a:lnTo>
                    <a:pt x="4327475" y="6095999"/>
                  </a:lnTo>
                  <a:lnTo>
                    <a:pt x="4311647" y="6146799"/>
                  </a:lnTo>
                  <a:lnTo>
                    <a:pt x="4295402" y="6184899"/>
                  </a:lnTo>
                  <a:lnTo>
                    <a:pt x="4278741" y="6235699"/>
                  </a:lnTo>
                  <a:lnTo>
                    <a:pt x="4261667" y="6273799"/>
                  </a:lnTo>
                  <a:lnTo>
                    <a:pt x="4244182" y="6311899"/>
                  </a:lnTo>
                  <a:lnTo>
                    <a:pt x="4226290" y="6349999"/>
                  </a:lnTo>
                  <a:lnTo>
                    <a:pt x="4207991" y="6400799"/>
                  </a:lnTo>
                  <a:lnTo>
                    <a:pt x="4189290" y="6438899"/>
                  </a:lnTo>
                  <a:lnTo>
                    <a:pt x="4170188" y="6476999"/>
                  </a:lnTo>
                  <a:lnTo>
                    <a:pt x="4150688" y="6515099"/>
                  </a:lnTo>
                  <a:lnTo>
                    <a:pt x="4130792" y="6565899"/>
                  </a:lnTo>
                  <a:lnTo>
                    <a:pt x="4110504" y="6603999"/>
                  </a:lnTo>
                  <a:lnTo>
                    <a:pt x="4089825" y="6642099"/>
                  </a:lnTo>
                  <a:lnTo>
                    <a:pt x="4068757" y="6680199"/>
                  </a:lnTo>
                  <a:lnTo>
                    <a:pt x="4047305" y="6718299"/>
                  </a:lnTo>
                  <a:lnTo>
                    <a:pt x="4025469" y="6756399"/>
                  </a:lnTo>
                  <a:lnTo>
                    <a:pt x="4003252" y="6807199"/>
                  </a:lnTo>
                  <a:lnTo>
                    <a:pt x="3980658" y="6845299"/>
                  </a:lnTo>
                  <a:lnTo>
                    <a:pt x="3957688" y="6883399"/>
                  </a:lnTo>
                  <a:lnTo>
                    <a:pt x="3934345" y="6921499"/>
                  </a:lnTo>
                  <a:lnTo>
                    <a:pt x="3910631" y="6959599"/>
                  </a:lnTo>
                  <a:lnTo>
                    <a:pt x="3886550" y="6997699"/>
                  </a:lnTo>
                  <a:lnTo>
                    <a:pt x="3862103" y="7035799"/>
                  </a:lnTo>
                  <a:lnTo>
                    <a:pt x="3837292" y="7073899"/>
                  </a:lnTo>
                  <a:lnTo>
                    <a:pt x="3812122" y="7111999"/>
                  </a:lnTo>
                  <a:lnTo>
                    <a:pt x="3786593" y="7150099"/>
                  </a:lnTo>
                  <a:lnTo>
                    <a:pt x="3760709" y="7175499"/>
                  </a:lnTo>
                  <a:lnTo>
                    <a:pt x="3734472" y="7213599"/>
                  </a:lnTo>
                  <a:lnTo>
                    <a:pt x="3707884" y="7251699"/>
                  </a:lnTo>
                  <a:lnTo>
                    <a:pt x="3680948" y="7289799"/>
                  </a:lnTo>
                  <a:lnTo>
                    <a:pt x="3653667" y="7327899"/>
                  </a:lnTo>
                  <a:lnTo>
                    <a:pt x="3626043" y="7365999"/>
                  </a:lnTo>
                  <a:lnTo>
                    <a:pt x="3598078" y="7391399"/>
                  </a:lnTo>
                  <a:lnTo>
                    <a:pt x="3569776" y="7429499"/>
                  </a:lnTo>
                  <a:lnTo>
                    <a:pt x="3541138" y="7467599"/>
                  </a:lnTo>
                  <a:lnTo>
                    <a:pt x="3512167" y="7492999"/>
                  </a:lnTo>
                  <a:lnTo>
                    <a:pt x="3482865" y="7531099"/>
                  </a:lnTo>
                  <a:lnTo>
                    <a:pt x="3453235" y="7569199"/>
                  </a:lnTo>
                  <a:lnTo>
                    <a:pt x="3423280" y="7594599"/>
                  </a:lnTo>
                  <a:lnTo>
                    <a:pt x="3393003" y="7632699"/>
                  </a:lnTo>
                  <a:lnTo>
                    <a:pt x="3362404" y="7670799"/>
                  </a:lnTo>
                  <a:lnTo>
                    <a:pt x="3331488" y="7696199"/>
                  </a:lnTo>
                  <a:lnTo>
                    <a:pt x="3300256" y="7734299"/>
                  </a:lnTo>
                  <a:lnTo>
                    <a:pt x="3268711" y="7759699"/>
                  </a:lnTo>
                  <a:lnTo>
                    <a:pt x="3236856" y="7797799"/>
                  </a:lnTo>
                  <a:lnTo>
                    <a:pt x="3204693" y="7823199"/>
                  </a:lnTo>
                  <a:lnTo>
                    <a:pt x="3172224" y="7861299"/>
                  </a:lnTo>
                  <a:lnTo>
                    <a:pt x="3106381" y="7912099"/>
                  </a:lnTo>
                  <a:lnTo>
                    <a:pt x="3073011" y="7950199"/>
                  </a:lnTo>
                  <a:lnTo>
                    <a:pt x="3005387" y="8000999"/>
                  </a:lnTo>
                  <a:lnTo>
                    <a:pt x="2971139" y="8039099"/>
                  </a:lnTo>
                  <a:lnTo>
                    <a:pt x="2866675" y="8115299"/>
                  </a:lnTo>
                  <a:lnTo>
                    <a:pt x="2831290" y="8153399"/>
                  </a:lnTo>
                  <a:lnTo>
                    <a:pt x="2723477" y="8229599"/>
                  </a:lnTo>
                  <a:lnTo>
                    <a:pt x="2575952" y="8331199"/>
                  </a:lnTo>
                  <a:lnTo>
                    <a:pt x="2424261" y="8432799"/>
                  </a:lnTo>
                  <a:lnTo>
                    <a:pt x="2385706" y="8458199"/>
                  </a:lnTo>
                  <a:lnTo>
                    <a:pt x="2346904" y="8470899"/>
                  </a:lnTo>
                  <a:lnTo>
                    <a:pt x="2229034" y="8547099"/>
                  </a:lnTo>
                  <a:lnTo>
                    <a:pt x="2189265" y="8559799"/>
                  </a:lnTo>
                  <a:lnTo>
                    <a:pt x="2109023" y="8610599"/>
                  </a:lnTo>
                  <a:lnTo>
                    <a:pt x="2068555" y="8623299"/>
                  </a:lnTo>
                  <a:lnTo>
                    <a:pt x="2027860" y="8648699"/>
                  </a:lnTo>
                  <a:lnTo>
                    <a:pt x="1986939" y="8661399"/>
                  </a:lnTo>
                  <a:lnTo>
                    <a:pt x="1945796" y="8686799"/>
                  </a:lnTo>
                  <a:lnTo>
                    <a:pt x="1904432" y="8699499"/>
                  </a:lnTo>
                  <a:lnTo>
                    <a:pt x="1862850" y="8724899"/>
                  </a:lnTo>
                  <a:lnTo>
                    <a:pt x="1821053" y="8737599"/>
                  </a:lnTo>
                  <a:lnTo>
                    <a:pt x="1779043" y="8762999"/>
                  </a:lnTo>
                  <a:lnTo>
                    <a:pt x="1694396" y="8788399"/>
                  </a:lnTo>
                  <a:lnTo>
                    <a:pt x="1651762" y="8813799"/>
                  </a:lnTo>
                  <a:lnTo>
                    <a:pt x="1435605" y="8877299"/>
                  </a:lnTo>
                  <a:lnTo>
                    <a:pt x="1391792" y="8902699"/>
                  </a:lnTo>
                  <a:lnTo>
                    <a:pt x="1214690" y="8953499"/>
                  </a:lnTo>
                  <a:lnTo>
                    <a:pt x="1169964" y="8953499"/>
                  </a:lnTo>
                  <a:lnTo>
                    <a:pt x="943755" y="9016999"/>
                  </a:lnTo>
                  <a:lnTo>
                    <a:pt x="898015" y="9016999"/>
                  </a:lnTo>
                  <a:lnTo>
                    <a:pt x="806056" y="9042399"/>
                  </a:lnTo>
                  <a:lnTo>
                    <a:pt x="759843" y="9042399"/>
                  </a:lnTo>
                  <a:lnTo>
                    <a:pt x="713477" y="9055099"/>
                  </a:lnTo>
                  <a:lnTo>
                    <a:pt x="666961" y="9055099"/>
                  </a:lnTo>
                  <a:lnTo>
                    <a:pt x="620297" y="9067799"/>
                  </a:lnTo>
                  <a:lnTo>
                    <a:pt x="526536" y="9067799"/>
                  </a:lnTo>
                  <a:lnTo>
                    <a:pt x="479444" y="9080499"/>
                  </a:lnTo>
                  <a:lnTo>
                    <a:pt x="384849" y="9080499"/>
                  </a:lnTo>
                  <a:lnTo>
                    <a:pt x="337351" y="9093199"/>
                  </a:lnTo>
                  <a:close/>
                </a:path>
              </a:pathLst>
            </a:custGeom>
            <a:solidFill>
              <a:srgbClr val="FFDE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6" name="Google Shape;226;g10bd325ad9e_0_20"/>
            <p:cNvSpPr/>
            <p:nvPr/>
          </p:nvSpPr>
          <p:spPr>
            <a:xfrm>
              <a:off x="5036088" y="7438461"/>
              <a:ext cx="1819909" cy="1819909"/>
            </a:xfrm>
            <a:custGeom>
              <a:rect b="b" l="l" r="r" t="t"/>
              <a:pathLst>
                <a:path extrusionOk="0" h="1819909" w="1819909">
                  <a:moveTo>
                    <a:pt x="909919" y="1819838"/>
                  </a:moveTo>
                  <a:lnTo>
                    <a:pt x="865271" y="1818743"/>
                  </a:lnTo>
                  <a:lnTo>
                    <a:pt x="820732" y="1815456"/>
                  </a:lnTo>
                  <a:lnTo>
                    <a:pt x="776405" y="1809989"/>
                  </a:lnTo>
                  <a:lnTo>
                    <a:pt x="732401" y="1802353"/>
                  </a:lnTo>
                  <a:lnTo>
                    <a:pt x="688827" y="1792570"/>
                  </a:lnTo>
                  <a:lnTo>
                    <a:pt x="645784" y="1780657"/>
                  </a:lnTo>
                  <a:lnTo>
                    <a:pt x="603378" y="1766648"/>
                  </a:lnTo>
                  <a:lnTo>
                    <a:pt x="561707" y="1750575"/>
                  </a:lnTo>
                  <a:lnTo>
                    <a:pt x="520877" y="1732475"/>
                  </a:lnTo>
                  <a:lnTo>
                    <a:pt x="480987" y="1712395"/>
                  </a:lnTo>
                  <a:lnTo>
                    <a:pt x="442126" y="1690382"/>
                  </a:lnTo>
                  <a:lnTo>
                    <a:pt x="404393" y="1666488"/>
                  </a:lnTo>
                  <a:lnTo>
                    <a:pt x="367880" y="1640773"/>
                  </a:lnTo>
                  <a:lnTo>
                    <a:pt x="332672" y="1613298"/>
                  </a:lnTo>
                  <a:lnTo>
                    <a:pt x="298855" y="1584126"/>
                  </a:lnTo>
                  <a:lnTo>
                    <a:pt x="266509" y="1553330"/>
                  </a:lnTo>
                  <a:lnTo>
                    <a:pt x="235713" y="1520984"/>
                  </a:lnTo>
                  <a:lnTo>
                    <a:pt x="206542" y="1487164"/>
                  </a:lnTo>
                  <a:lnTo>
                    <a:pt x="179065" y="1451958"/>
                  </a:lnTo>
                  <a:lnTo>
                    <a:pt x="153349" y="1415445"/>
                  </a:lnTo>
                  <a:lnTo>
                    <a:pt x="129455" y="1377712"/>
                  </a:lnTo>
                  <a:lnTo>
                    <a:pt x="107442" y="1338851"/>
                  </a:lnTo>
                  <a:lnTo>
                    <a:pt x="87362" y="1298960"/>
                  </a:lnTo>
                  <a:lnTo>
                    <a:pt x="69263" y="1258130"/>
                  </a:lnTo>
                  <a:lnTo>
                    <a:pt x="53190" y="1216460"/>
                  </a:lnTo>
                  <a:lnTo>
                    <a:pt x="39180" y="1174054"/>
                  </a:lnTo>
                  <a:lnTo>
                    <a:pt x="27269" y="1131011"/>
                  </a:lnTo>
                  <a:lnTo>
                    <a:pt x="17483" y="1087437"/>
                  </a:lnTo>
                  <a:lnTo>
                    <a:pt x="9848" y="1043433"/>
                  </a:lnTo>
                  <a:lnTo>
                    <a:pt x="4381" y="999106"/>
                  </a:lnTo>
                  <a:lnTo>
                    <a:pt x="1096" y="954567"/>
                  </a:lnTo>
                  <a:lnTo>
                    <a:pt x="0" y="909919"/>
                  </a:lnTo>
                  <a:lnTo>
                    <a:pt x="68" y="898753"/>
                  </a:lnTo>
                  <a:lnTo>
                    <a:pt x="1712" y="854121"/>
                  </a:lnTo>
                  <a:lnTo>
                    <a:pt x="5544" y="809625"/>
                  </a:lnTo>
                  <a:lnTo>
                    <a:pt x="11554" y="765369"/>
                  </a:lnTo>
                  <a:lnTo>
                    <a:pt x="19729" y="721464"/>
                  </a:lnTo>
                  <a:lnTo>
                    <a:pt x="30048" y="678011"/>
                  </a:lnTo>
                  <a:lnTo>
                    <a:pt x="42487" y="635118"/>
                  </a:lnTo>
                  <a:lnTo>
                    <a:pt x="57016" y="592885"/>
                  </a:lnTo>
                  <a:lnTo>
                    <a:pt x="73600" y="551417"/>
                  </a:lnTo>
                  <a:lnTo>
                    <a:pt x="92198" y="510813"/>
                  </a:lnTo>
                  <a:lnTo>
                    <a:pt x="112766" y="471169"/>
                  </a:lnTo>
                  <a:lnTo>
                    <a:pt x="135255" y="432583"/>
                  </a:lnTo>
                  <a:lnTo>
                    <a:pt x="159610" y="395148"/>
                  </a:lnTo>
                  <a:lnTo>
                    <a:pt x="185772" y="358952"/>
                  </a:lnTo>
                  <a:lnTo>
                    <a:pt x="213679" y="324083"/>
                  </a:lnTo>
                  <a:lnTo>
                    <a:pt x="243263" y="290626"/>
                  </a:lnTo>
                  <a:lnTo>
                    <a:pt x="274453" y="258661"/>
                  </a:lnTo>
                  <a:lnTo>
                    <a:pt x="307175" y="228265"/>
                  </a:lnTo>
                  <a:lnTo>
                    <a:pt x="341348" y="199510"/>
                  </a:lnTo>
                  <a:lnTo>
                    <a:pt x="376890" y="172468"/>
                  </a:lnTo>
                  <a:lnTo>
                    <a:pt x="413717" y="147201"/>
                  </a:lnTo>
                  <a:lnTo>
                    <a:pt x="451740" y="123773"/>
                  </a:lnTo>
                  <a:lnTo>
                    <a:pt x="490867" y="102238"/>
                  </a:lnTo>
                  <a:lnTo>
                    <a:pt x="531002" y="82649"/>
                  </a:lnTo>
                  <a:lnTo>
                    <a:pt x="572050" y="65053"/>
                  </a:lnTo>
                  <a:lnTo>
                    <a:pt x="613915" y="49492"/>
                  </a:lnTo>
                  <a:lnTo>
                    <a:pt x="656489" y="36004"/>
                  </a:lnTo>
                  <a:lnTo>
                    <a:pt x="699676" y="24622"/>
                  </a:lnTo>
                  <a:lnTo>
                    <a:pt x="743367" y="15372"/>
                  </a:lnTo>
                  <a:lnTo>
                    <a:pt x="787462" y="8277"/>
                  </a:lnTo>
                  <a:lnTo>
                    <a:pt x="831851" y="3355"/>
                  </a:lnTo>
                  <a:lnTo>
                    <a:pt x="876429" y="616"/>
                  </a:lnTo>
                  <a:lnTo>
                    <a:pt x="909919" y="0"/>
                  </a:lnTo>
                  <a:lnTo>
                    <a:pt x="921085" y="68"/>
                  </a:lnTo>
                  <a:lnTo>
                    <a:pt x="965716" y="1712"/>
                  </a:lnTo>
                  <a:lnTo>
                    <a:pt x="1010212" y="5544"/>
                  </a:lnTo>
                  <a:lnTo>
                    <a:pt x="1054469" y="11554"/>
                  </a:lnTo>
                  <a:lnTo>
                    <a:pt x="1098374" y="19729"/>
                  </a:lnTo>
                  <a:lnTo>
                    <a:pt x="1141827" y="30048"/>
                  </a:lnTo>
                  <a:lnTo>
                    <a:pt x="1184720" y="42487"/>
                  </a:lnTo>
                  <a:lnTo>
                    <a:pt x="1226952" y="57016"/>
                  </a:lnTo>
                  <a:lnTo>
                    <a:pt x="1268421" y="73600"/>
                  </a:lnTo>
                  <a:lnTo>
                    <a:pt x="1309025" y="92198"/>
                  </a:lnTo>
                  <a:lnTo>
                    <a:pt x="1348667" y="112766"/>
                  </a:lnTo>
                  <a:lnTo>
                    <a:pt x="1387255" y="135255"/>
                  </a:lnTo>
                  <a:lnTo>
                    <a:pt x="1424690" y="159610"/>
                  </a:lnTo>
                  <a:lnTo>
                    <a:pt x="1460886" y="185772"/>
                  </a:lnTo>
                  <a:lnTo>
                    <a:pt x="1495754" y="213679"/>
                  </a:lnTo>
                  <a:lnTo>
                    <a:pt x="1529212" y="243263"/>
                  </a:lnTo>
                  <a:lnTo>
                    <a:pt x="1561178" y="274453"/>
                  </a:lnTo>
                  <a:lnTo>
                    <a:pt x="1591573" y="307175"/>
                  </a:lnTo>
                  <a:lnTo>
                    <a:pt x="1620328" y="341348"/>
                  </a:lnTo>
                  <a:lnTo>
                    <a:pt x="1647370" y="376890"/>
                  </a:lnTo>
                  <a:lnTo>
                    <a:pt x="1672635" y="413717"/>
                  </a:lnTo>
                  <a:lnTo>
                    <a:pt x="1696064" y="451740"/>
                  </a:lnTo>
                  <a:lnTo>
                    <a:pt x="1717599" y="490867"/>
                  </a:lnTo>
                  <a:lnTo>
                    <a:pt x="1737189" y="531002"/>
                  </a:lnTo>
                  <a:lnTo>
                    <a:pt x="1754784" y="572050"/>
                  </a:lnTo>
                  <a:lnTo>
                    <a:pt x="1770345" y="613915"/>
                  </a:lnTo>
                  <a:lnTo>
                    <a:pt x="1783834" y="656489"/>
                  </a:lnTo>
                  <a:lnTo>
                    <a:pt x="1795216" y="699676"/>
                  </a:lnTo>
                  <a:lnTo>
                    <a:pt x="1804465" y="743367"/>
                  </a:lnTo>
                  <a:lnTo>
                    <a:pt x="1811560" y="787462"/>
                  </a:lnTo>
                  <a:lnTo>
                    <a:pt x="1816483" y="831851"/>
                  </a:lnTo>
                  <a:lnTo>
                    <a:pt x="1819223" y="876429"/>
                  </a:lnTo>
                  <a:lnTo>
                    <a:pt x="1819838" y="909919"/>
                  </a:lnTo>
                  <a:lnTo>
                    <a:pt x="1819770" y="921085"/>
                  </a:lnTo>
                  <a:lnTo>
                    <a:pt x="1818126" y="965716"/>
                  </a:lnTo>
                  <a:lnTo>
                    <a:pt x="1814293" y="1010212"/>
                  </a:lnTo>
                  <a:lnTo>
                    <a:pt x="1808283" y="1054469"/>
                  </a:lnTo>
                  <a:lnTo>
                    <a:pt x="1800108" y="1098374"/>
                  </a:lnTo>
                  <a:lnTo>
                    <a:pt x="1789790" y="1141827"/>
                  </a:lnTo>
                  <a:lnTo>
                    <a:pt x="1777349" y="1184720"/>
                  </a:lnTo>
                  <a:lnTo>
                    <a:pt x="1762822" y="1226952"/>
                  </a:lnTo>
                  <a:lnTo>
                    <a:pt x="1746238" y="1268421"/>
                  </a:lnTo>
                  <a:lnTo>
                    <a:pt x="1727639" y="1309025"/>
                  </a:lnTo>
                  <a:lnTo>
                    <a:pt x="1707071" y="1348667"/>
                  </a:lnTo>
                  <a:lnTo>
                    <a:pt x="1684583" y="1387255"/>
                  </a:lnTo>
                  <a:lnTo>
                    <a:pt x="1660227" y="1424690"/>
                  </a:lnTo>
                  <a:lnTo>
                    <a:pt x="1634067" y="1460886"/>
                  </a:lnTo>
                  <a:lnTo>
                    <a:pt x="1606159" y="1495754"/>
                  </a:lnTo>
                  <a:lnTo>
                    <a:pt x="1576575" y="1529212"/>
                  </a:lnTo>
                  <a:lnTo>
                    <a:pt x="1545385" y="1561178"/>
                  </a:lnTo>
                  <a:lnTo>
                    <a:pt x="1512663" y="1591573"/>
                  </a:lnTo>
                  <a:lnTo>
                    <a:pt x="1478490" y="1620328"/>
                  </a:lnTo>
                  <a:lnTo>
                    <a:pt x="1442948" y="1647370"/>
                  </a:lnTo>
                  <a:lnTo>
                    <a:pt x="1406121" y="1672635"/>
                  </a:lnTo>
                  <a:lnTo>
                    <a:pt x="1368097" y="1696064"/>
                  </a:lnTo>
                  <a:lnTo>
                    <a:pt x="1328971" y="1717599"/>
                  </a:lnTo>
                  <a:lnTo>
                    <a:pt x="1288836" y="1737189"/>
                  </a:lnTo>
                  <a:lnTo>
                    <a:pt x="1247787" y="1754784"/>
                  </a:lnTo>
                  <a:lnTo>
                    <a:pt x="1205923" y="1770345"/>
                  </a:lnTo>
                  <a:lnTo>
                    <a:pt x="1163349" y="1783834"/>
                  </a:lnTo>
                  <a:lnTo>
                    <a:pt x="1120162" y="1795216"/>
                  </a:lnTo>
                  <a:lnTo>
                    <a:pt x="1076471" y="1804465"/>
                  </a:lnTo>
                  <a:lnTo>
                    <a:pt x="1032376" y="1811560"/>
                  </a:lnTo>
                  <a:lnTo>
                    <a:pt x="987987" y="1816483"/>
                  </a:lnTo>
                  <a:lnTo>
                    <a:pt x="943409" y="1819223"/>
                  </a:lnTo>
                  <a:lnTo>
                    <a:pt x="909919" y="1819838"/>
                  </a:lnTo>
                  <a:close/>
                </a:path>
              </a:pathLst>
            </a:custGeom>
            <a:solidFill>
              <a:srgbClr val="F08B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27" name="Google Shape;227;g10bd325ad9e_0_20"/>
          <p:cNvSpPr/>
          <p:nvPr/>
        </p:nvSpPr>
        <p:spPr>
          <a:xfrm>
            <a:off x="17098366" y="9125620"/>
            <a:ext cx="11895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8" name="Google Shape;228;g10bd325ad9e_0_20"/>
          <p:cNvSpPr txBox="1"/>
          <p:nvPr>
            <p:ph idx="1" type="body"/>
          </p:nvPr>
        </p:nvSpPr>
        <p:spPr>
          <a:xfrm>
            <a:off x="8741950" y="3771000"/>
            <a:ext cx="8390100" cy="2745000"/>
          </a:xfrm>
          <a:prstGeom prst="rect">
            <a:avLst/>
          </a:prstGeom>
          <a:noFill/>
          <a:ln>
            <a:noFill/>
          </a:ln>
        </p:spPr>
        <p:txBody>
          <a:bodyPr anchorCtr="0" anchor="t" bIns="0" lIns="0" spcFirstLastPara="1" rIns="0" wrap="square" tIns="165100">
            <a:spAutoFit/>
          </a:bodyPr>
          <a:lstStyle/>
          <a:p>
            <a:pPr indent="0" lvl="0" marL="0" marR="5080" rtl="0" algn="l">
              <a:lnSpc>
                <a:spcPct val="109375"/>
              </a:lnSpc>
              <a:spcBef>
                <a:spcPts val="0"/>
              </a:spcBef>
              <a:spcAft>
                <a:spcPts val="0"/>
              </a:spcAft>
              <a:buSzPts val="1400"/>
              <a:buNone/>
            </a:pPr>
            <a:r>
              <a:rPr lang="en-US" sz="8000">
                <a:latin typeface="Calibri"/>
                <a:ea typeface="Calibri"/>
                <a:cs typeface="Calibri"/>
                <a:sym typeface="Calibri"/>
              </a:rPr>
              <a:t>Create</a:t>
            </a:r>
            <a:endParaRPr sz="8000">
              <a:latin typeface="Calibri"/>
              <a:ea typeface="Calibri"/>
              <a:cs typeface="Calibri"/>
              <a:sym typeface="Calibri"/>
            </a:endParaRPr>
          </a:p>
          <a:p>
            <a:pPr indent="0" lvl="0" marL="0" marR="5080" rtl="0" algn="l">
              <a:lnSpc>
                <a:spcPct val="109375"/>
              </a:lnSpc>
              <a:spcBef>
                <a:spcPts val="0"/>
              </a:spcBef>
              <a:spcAft>
                <a:spcPts val="0"/>
              </a:spcAft>
              <a:buSzPts val="1400"/>
              <a:buNone/>
            </a:pPr>
            <a:r>
              <a:rPr lang="en-US" sz="8000">
                <a:latin typeface="Calibri"/>
                <a:ea typeface="Calibri"/>
                <a:cs typeface="Calibri"/>
                <a:sym typeface="Calibri"/>
              </a:rPr>
              <a:t>Repository</a:t>
            </a:r>
            <a:endParaRPr sz="80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 name="Shape 52"/>
        <p:cNvGrpSpPr/>
        <p:nvPr/>
      </p:nvGrpSpPr>
      <p:grpSpPr>
        <a:xfrm>
          <a:off x="0" y="0"/>
          <a:ext cx="0" cy="0"/>
          <a:chOff x="0" y="0"/>
          <a:chExt cx="0" cy="0"/>
        </a:xfrm>
      </p:grpSpPr>
      <p:sp>
        <p:nvSpPr>
          <p:cNvPr id="53" name="Google Shape;53;p5"/>
          <p:cNvSpPr txBox="1"/>
          <p:nvPr/>
        </p:nvSpPr>
        <p:spPr>
          <a:xfrm>
            <a:off x="914400" y="1364375"/>
            <a:ext cx="8263500" cy="14037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15000"/>
              </a:lnSpc>
              <a:spcBef>
                <a:spcPts val="0"/>
              </a:spcBef>
              <a:spcAft>
                <a:spcPts val="0"/>
              </a:spcAft>
              <a:buClr>
                <a:srgbClr val="000000"/>
              </a:buClr>
              <a:buSzPts val="2400"/>
              <a:buFont typeface="Calibri"/>
              <a:buAutoNum type="arabicPeriod"/>
            </a:pPr>
            <a:r>
              <a:rPr lang="en-US" sz="2400">
                <a:latin typeface="Calibri"/>
                <a:ea typeface="Calibri"/>
                <a:cs typeface="Calibri"/>
                <a:sym typeface="Calibri"/>
              </a:rPr>
              <a:t>Portfolio</a:t>
            </a:r>
            <a:endParaRPr sz="2400">
              <a:latin typeface="Calibri"/>
              <a:ea typeface="Calibri"/>
              <a:cs typeface="Calibri"/>
              <a:sym typeface="Calibri"/>
            </a:endParaRPr>
          </a:p>
          <a:p>
            <a:pPr indent="-381000" lvl="0" marL="457200" marR="0" rtl="0" algn="l">
              <a:lnSpc>
                <a:spcPct val="115000"/>
              </a:lnSpc>
              <a:spcBef>
                <a:spcPts val="0"/>
              </a:spcBef>
              <a:spcAft>
                <a:spcPts val="0"/>
              </a:spcAft>
              <a:buSzPts val="2400"/>
              <a:buFont typeface="Calibri"/>
              <a:buAutoNum type="arabicPeriod"/>
            </a:pPr>
            <a:r>
              <a:rPr lang="en-US" sz="2400">
                <a:latin typeface="Calibri"/>
                <a:ea typeface="Calibri"/>
                <a:cs typeface="Calibri"/>
                <a:sym typeface="Calibri"/>
              </a:rPr>
              <a:t>Business Process</a:t>
            </a:r>
            <a:endParaRPr sz="2400">
              <a:latin typeface="Calibri"/>
              <a:ea typeface="Calibri"/>
              <a:cs typeface="Calibri"/>
              <a:sym typeface="Calibri"/>
            </a:endParaRPr>
          </a:p>
          <a:p>
            <a:pPr indent="-381000" lvl="0" marL="457200" marR="0" rtl="0" algn="l">
              <a:lnSpc>
                <a:spcPct val="115000"/>
              </a:lnSpc>
              <a:spcBef>
                <a:spcPts val="0"/>
              </a:spcBef>
              <a:spcAft>
                <a:spcPts val="0"/>
              </a:spcAft>
              <a:buClr>
                <a:srgbClr val="000000"/>
              </a:buClr>
              <a:buSzPts val="2400"/>
              <a:buFont typeface="Calibri"/>
              <a:buAutoNum type="arabicPeriod"/>
            </a:pPr>
            <a:r>
              <a:rPr lang="en-US" sz="2400">
                <a:latin typeface="Calibri"/>
                <a:ea typeface="Calibri"/>
                <a:cs typeface="Calibri"/>
                <a:sym typeface="Calibri"/>
              </a:rPr>
              <a:t>GIT</a:t>
            </a:r>
            <a:endParaRPr sz="2400">
              <a:latin typeface="Calibri"/>
              <a:ea typeface="Calibri"/>
              <a:cs typeface="Calibri"/>
              <a:sym typeface="Calibri"/>
            </a:endParaRPr>
          </a:p>
        </p:txBody>
      </p:sp>
      <p:grpSp>
        <p:nvGrpSpPr>
          <p:cNvPr id="54" name="Google Shape;54;p5"/>
          <p:cNvGrpSpPr/>
          <p:nvPr/>
        </p:nvGrpSpPr>
        <p:grpSpPr>
          <a:xfrm>
            <a:off x="9877164" y="7997"/>
            <a:ext cx="8411328" cy="10279456"/>
            <a:chOff x="9877164" y="7997"/>
            <a:chExt cx="8411328" cy="10279456"/>
          </a:xfrm>
        </p:grpSpPr>
        <p:sp>
          <p:nvSpPr>
            <p:cNvPr id="55" name="Google Shape;55;p5"/>
            <p:cNvSpPr/>
            <p:nvPr/>
          </p:nvSpPr>
          <p:spPr>
            <a:xfrm>
              <a:off x="12985608" y="305253"/>
              <a:ext cx="5302884" cy="9982200"/>
            </a:xfrm>
            <a:custGeom>
              <a:rect b="b" l="l" r="r" t="t"/>
              <a:pathLst>
                <a:path extrusionOk="0" h="9982200" w="5302884">
                  <a:moveTo>
                    <a:pt x="0" y="0"/>
                  </a:moveTo>
                  <a:lnTo>
                    <a:pt x="5302392" y="0"/>
                  </a:lnTo>
                  <a:lnTo>
                    <a:pt x="5302392" y="9981742"/>
                  </a:lnTo>
                  <a:lnTo>
                    <a:pt x="0" y="9981742"/>
                  </a:lnTo>
                  <a:lnTo>
                    <a:pt x="0" y="0"/>
                  </a:lnTo>
                  <a:close/>
                </a:path>
              </a:pathLst>
            </a:custGeom>
            <a:solidFill>
              <a:srgbClr val="003B6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 name="Google Shape;56;p5"/>
            <p:cNvSpPr/>
            <p:nvPr/>
          </p:nvSpPr>
          <p:spPr>
            <a:xfrm>
              <a:off x="9877164" y="7997"/>
              <a:ext cx="8411210" cy="9487535"/>
            </a:xfrm>
            <a:custGeom>
              <a:rect b="b" l="l" r="r" t="t"/>
              <a:pathLst>
                <a:path extrusionOk="0" h="9487535" w="8411210">
                  <a:moveTo>
                    <a:pt x="0" y="0"/>
                  </a:moveTo>
                  <a:lnTo>
                    <a:pt x="8410774" y="0"/>
                  </a:lnTo>
                  <a:lnTo>
                    <a:pt x="8410774" y="9487375"/>
                  </a:lnTo>
                  <a:lnTo>
                    <a:pt x="0" y="0"/>
                  </a:lnTo>
                  <a:close/>
                </a:path>
              </a:pathLst>
            </a:custGeom>
            <a:solidFill>
              <a:srgbClr val="FFDE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57" name="Google Shape;57;p5"/>
          <p:cNvSpPr txBox="1"/>
          <p:nvPr>
            <p:ph type="title"/>
          </p:nvPr>
        </p:nvSpPr>
        <p:spPr>
          <a:xfrm>
            <a:off x="914400" y="447600"/>
            <a:ext cx="5733900" cy="6285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SzPts val="1400"/>
              <a:buNone/>
            </a:pPr>
            <a:r>
              <a:rPr lang="en-US" sz="4000">
                <a:solidFill>
                  <a:srgbClr val="262626"/>
                </a:solidFill>
                <a:latin typeface="Calibri"/>
                <a:ea typeface="Calibri"/>
                <a:cs typeface="Calibri"/>
                <a:sym typeface="Calibri"/>
              </a:rPr>
              <a:t>Sub Topics</a:t>
            </a:r>
            <a:endParaRPr sz="4000">
              <a:latin typeface="Calibri"/>
              <a:ea typeface="Calibri"/>
              <a:cs typeface="Calibri"/>
              <a:sym typeface="Calibri"/>
            </a:endParaRPr>
          </a:p>
        </p:txBody>
      </p:sp>
      <p:sp>
        <p:nvSpPr>
          <p:cNvPr id="58" name="Google Shape;58;p5"/>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10bd325ad9e_0_101"/>
          <p:cNvSpPr/>
          <p:nvPr/>
        </p:nvSpPr>
        <p:spPr>
          <a:xfrm>
            <a:off x="0" y="0"/>
            <a:ext cx="18288000" cy="1860300"/>
          </a:xfrm>
          <a:prstGeom prst="rect">
            <a:avLst/>
          </a:prstGeom>
          <a:solidFill>
            <a:srgbClr val="F8BC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g10bd325ad9e_0_101"/>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235" name="Google Shape;235;g10bd325ad9e_0_101"/>
          <p:cNvPicPr preferRelativeResize="0"/>
          <p:nvPr/>
        </p:nvPicPr>
        <p:blipFill rotWithShape="1">
          <a:blip r:embed="rId4">
            <a:alphaModFix/>
          </a:blip>
          <a:srcRect b="-2202" l="0" r="4770" t="31139"/>
          <a:stretch/>
        </p:blipFill>
        <p:spPr>
          <a:xfrm>
            <a:off x="11631700" y="0"/>
            <a:ext cx="6656302" cy="2622175"/>
          </a:xfrm>
          <a:prstGeom prst="rect">
            <a:avLst/>
          </a:prstGeom>
          <a:noFill/>
          <a:ln>
            <a:noFill/>
          </a:ln>
        </p:spPr>
      </p:pic>
      <p:sp>
        <p:nvSpPr>
          <p:cNvPr id="236" name="Google Shape;236;g10bd325ad9e_0_101"/>
          <p:cNvSpPr txBox="1"/>
          <p:nvPr/>
        </p:nvSpPr>
        <p:spPr>
          <a:xfrm>
            <a:off x="914400" y="622350"/>
            <a:ext cx="10041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lang="en-US" sz="2800">
                <a:solidFill>
                  <a:schemeClr val="lt1"/>
                </a:solidFill>
                <a:latin typeface="Calibri"/>
                <a:ea typeface="Calibri"/>
                <a:cs typeface="Calibri"/>
                <a:sym typeface="Calibri"/>
              </a:rPr>
              <a:t>Create Repository</a:t>
            </a:r>
            <a:endParaRPr b="1" i="0" sz="2800" u="none" cap="none" strike="noStrike">
              <a:solidFill>
                <a:schemeClr val="lt1"/>
              </a:solidFill>
              <a:latin typeface="Calibri"/>
              <a:ea typeface="Calibri"/>
              <a:cs typeface="Calibri"/>
              <a:sym typeface="Calibri"/>
            </a:endParaRPr>
          </a:p>
        </p:txBody>
      </p:sp>
      <p:sp>
        <p:nvSpPr>
          <p:cNvPr id="237" name="Google Shape;237;g10bd325ad9e_0_101"/>
          <p:cNvSpPr txBox="1"/>
          <p:nvPr/>
        </p:nvSpPr>
        <p:spPr>
          <a:xfrm>
            <a:off x="914400" y="2516025"/>
            <a:ext cx="129093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lang="en-US" sz="4000">
                <a:latin typeface="Calibri"/>
                <a:ea typeface="Calibri"/>
                <a:cs typeface="Calibri"/>
                <a:sym typeface="Calibri"/>
              </a:rPr>
              <a:t>Membuat Sebuah Repository</a:t>
            </a:r>
            <a:endParaRPr b="1" i="0" sz="4000" u="none" cap="none" strike="noStrike">
              <a:solidFill>
                <a:srgbClr val="000000"/>
              </a:solidFill>
              <a:latin typeface="Calibri"/>
              <a:ea typeface="Calibri"/>
              <a:cs typeface="Calibri"/>
              <a:sym typeface="Calibri"/>
            </a:endParaRPr>
          </a:p>
        </p:txBody>
      </p:sp>
      <p:sp>
        <p:nvSpPr>
          <p:cNvPr id="238" name="Google Shape;238;g10bd325ad9e_0_101"/>
          <p:cNvSpPr txBox="1"/>
          <p:nvPr/>
        </p:nvSpPr>
        <p:spPr>
          <a:xfrm>
            <a:off x="913650" y="3435850"/>
            <a:ext cx="16460700" cy="7776300"/>
          </a:xfrm>
          <a:prstGeom prst="rect">
            <a:avLst/>
          </a:prstGeom>
          <a:noFill/>
          <a:ln>
            <a:noFill/>
          </a:ln>
        </p:spPr>
        <p:txBody>
          <a:bodyPr anchorCtr="0" anchor="t" bIns="91425" lIns="91425" spcFirstLastPara="1" rIns="91425" wrap="square" tIns="91425">
            <a:spAutoFit/>
          </a:bodyPr>
          <a:lstStyle/>
          <a:p>
            <a:pPr indent="-381000" lvl="0" marL="457200" rtl="0" algn="just">
              <a:lnSpc>
                <a:spcPct val="115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Login ke Github.</a:t>
            </a:r>
            <a:endParaRPr sz="2400">
              <a:solidFill>
                <a:schemeClr val="dk1"/>
              </a:solidFill>
              <a:latin typeface="Calibri"/>
              <a:ea typeface="Calibri"/>
              <a:cs typeface="Calibri"/>
              <a:sym typeface="Calibri"/>
            </a:endParaRPr>
          </a:p>
          <a:p>
            <a:pPr indent="-381000" lvl="0" marL="457200" rtl="0" algn="just">
              <a:lnSpc>
                <a:spcPct val="115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Pilih menu icon “+” pada pojok kanan atas.</a:t>
            </a:r>
            <a:endParaRPr sz="2400">
              <a:solidFill>
                <a:schemeClr val="dk1"/>
              </a:solidFill>
              <a:latin typeface="Calibri"/>
              <a:ea typeface="Calibri"/>
              <a:cs typeface="Calibri"/>
              <a:sym typeface="Calibri"/>
            </a:endParaRPr>
          </a:p>
          <a:p>
            <a:pPr indent="-381000" lvl="0" marL="457200" rtl="0" algn="just">
              <a:lnSpc>
                <a:spcPct val="115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Pilih “New Repository”.</a:t>
            </a:r>
            <a:br>
              <a:rPr lang="en-US" sz="2400">
                <a:solidFill>
                  <a:schemeClr val="dk1"/>
                </a:solidFill>
                <a:latin typeface="Calibri"/>
                <a:ea typeface="Calibri"/>
                <a:cs typeface="Calibri"/>
                <a:sym typeface="Calibri"/>
              </a:rPr>
            </a:br>
            <a:br>
              <a:rPr lang="en-US" sz="2400">
                <a:solidFill>
                  <a:schemeClr val="dk1"/>
                </a:solidFill>
                <a:latin typeface="Calibri"/>
                <a:ea typeface="Calibri"/>
                <a:cs typeface="Calibri"/>
                <a:sym typeface="Calibri"/>
              </a:rPr>
            </a:br>
            <a:br>
              <a:rPr lang="en-US" sz="2400">
                <a:solidFill>
                  <a:schemeClr val="dk1"/>
                </a:solidFill>
                <a:latin typeface="Calibri"/>
                <a:ea typeface="Calibri"/>
                <a:cs typeface="Calibri"/>
                <a:sym typeface="Calibri"/>
              </a:rPr>
            </a:br>
            <a:br>
              <a:rPr lang="en-US" sz="2400">
                <a:solidFill>
                  <a:schemeClr val="dk1"/>
                </a:solidFill>
                <a:latin typeface="Calibri"/>
                <a:ea typeface="Calibri"/>
                <a:cs typeface="Calibri"/>
                <a:sym typeface="Calibri"/>
              </a:rPr>
            </a:br>
            <a:br>
              <a:rPr lang="en-US" sz="2400">
                <a:solidFill>
                  <a:schemeClr val="dk1"/>
                </a:solidFill>
                <a:latin typeface="Calibri"/>
                <a:ea typeface="Calibri"/>
                <a:cs typeface="Calibri"/>
                <a:sym typeface="Calibri"/>
              </a:rPr>
            </a:br>
            <a:br>
              <a:rPr lang="en-US" sz="2400">
                <a:solidFill>
                  <a:schemeClr val="dk1"/>
                </a:solidFill>
                <a:latin typeface="Calibri"/>
                <a:ea typeface="Calibri"/>
                <a:cs typeface="Calibri"/>
                <a:sym typeface="Calibri"/>
              </a:rPr>
            </a:br>
            <a:endParaRPr sz="2400">
              <a:solidFill>
                <a:schemeClr val="dk1"/>
              </a:solidFill>
              <a:latin typeface="Calibri"/>
              <a:ea typeface="Calibri"/>
              <a:cs typeface="Calibri"/>
              <a:sym typeface="Calibri"/>
            </a:endParaRPr>
          </a:p>
          <a:p>
            <a:pPr indent="-381000" lvl="0" marL="457200" rtl="0" algn="just">
              <a:lnSpc>
                <a:spcPct val="115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Masukan nama repository.</a:t>
            </a:r>
            <a:endParaRPr sz="2400">
              <a:solidFill>
                <a:schemeClr val="dk1"/>
              </a:solidFill>
              <a:latin typeface="Calibri"/>
              <a:ea typeface="Calibri"/>
              <a:cs typeface="Calibri"/>
              <a:sym typeface="Calibri"/>
            </a:endParaRPr>
          </a:p>
          <a:p>
            <a:pPr indent="-381000" lvl="0" marL="457200" rtl="0" algn="just">
              <a:lnSpc>
                <a:spcPct val="115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Simpan</a:t>
            </a:r>
            <a:br>
              <a:rPr lang="en-US" sz="2400">
                <a:solidFill>
                  <a:schemeClr val="dk1"/>
                </a:solidFill>
                <a:latin typeface="Calibri"/>
                <a:ea typeface="Calibri"/>
                <a:cs typeface="Calibri"/>
                <a:sym typeface="Calibri"/>
              </a:rPr>
            </a:br>
            <a:br>
              <a:rPr lang="en-US" sz="2400">
                <a:solidFill>
                  <a:schemeClr val="dk1"/>
                </a:solidFill>
                <a:latin typeface="Calibri"/>
                <a:ea typeface="Calibri"/>
                <a:cs typeface="Calibri"/>
                <a:sym typeface="Calibri"/>
              </a:rPr>
            </a:br>
            <a:br>
              <a:rPr lang="en-US" sz="2400">
                <a:solidFill>
                  <a:schemeClr val="dk1"/>
                </a:solidFill>
                <a:latin typeface="Calibri"/>
                <a:ea typeface="Calibri"/>
                <a:cs typeface="Calibri"/>
                <a:sym typeface="Calibri"/>
              </a:rPr>
            </a:br>
            <a:br>
              <a:rPr lang="en-US" sz="2400">
                <a:solidFill>
                  <a:schemeClr val="dk1"/>
                </a:solidFill>
                <a:latin typeface="Calibri"/>
                <a:ea typeface="Calibri"/>
                <a:cs typeface="Calibri"/>
                <a:sym typeface="Calibri"/>
              </a:rPr>
            </a:br>
            <a:br>
              <a:rPr lang="en-US" sz="2400">
                <a:solidFill>
                  <a:schemeClr val="dk1"/>
                </a:solidFill>
                <a:latin typeface="Calibri"/>
                <a:ea typeface="Calibri"/>
                <a:cs typeface="Calibri"/>
                <a:sym typeface="Calibri"/>
              </a:rPr>
            </a:br>
            <a:br>
              <a:rPr lang="en-US" sz="2400">
                <a:solidFill>
                  <a:schemeClr val="dk1"/>
                </a:solidFill>
                <a:latin typeface="Calibri"/>
                <a:ea typeface="Calibri"/>
                <a:cs typeface="Calibri"/>
                <a:sym typeface="Calibri"/>
              </a:rPr>
            </a:br>
            <a:br>
              <a:rPr lang="en-US" sz="2400">
                <a:solidFill>
                  <a:schemeClr val="dk1"/>
                </a:solidFill>
                <a:latin typeface="Calibri"/>
                <a:ea typeface="Calibri"/>
                <a:cs typeface="Calibri"/>
                <a:sym typeface="Calibri"/>
              </a:rPr>
            </a:br>
            <a:endParaRPr sz="2400">
              <a:solidFill>
                <a:schemeClr val="dk1"/>
              </a:solidFill>
              <a:latin typeface="Calibri"/>
              <a:ea typeface="Calibri"/>
              <a:cs typeface="Calibri"/>
              <a:sym typeface="Calibri"/>
            </a:endParaRPr>
          </a:p>
        </p:txBody>
      </p:sp>
      <p:pic>
        <p:nvPicPr>
          <p:cNvPr id="239" name="Google Shape;239;g10bd325ad9e_0_101"/>
          <p:cNvPicPr preferRelativeResize="0"/>
          <p:nvPr/>
        </p:nvPicPr>
        <p:blipFill>
          <a:blip r:embed="rId5">
            <a:alphaModFix/>
          </a:blip>
          <a:stretch>
            <a:fillRect/>
          </a:stretch>
        </p:blipFill>
        <p:spPr>
          <a:xfrm>
            <a:off x="1507025" y="4816325"/>
            <a:ext cx="2304475" cy="2412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10bd325ad9e_0_111"/>
          <p:cNvSpPr/>
          <p:nvPr/>
        </p:nvSpPr>
        <p:spPr>
          <a:xfrm>
            <a:off x="0" y="0"/>
            <a:ext cx="18288000" cy="1860300"/>
          </a:xfrm>
          <a:prstGeom prst="rect">
            <a:avLst/>
          </a:prstGeom>
          <a:solidFill>
            <a:srgbClr val="F8BC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g10bd325ad9e_0_111"/>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246" name="Google Shape;246;g10bd325ad9e_0_111"/>
          <p:cNvPicPr preferRelativeResize="0"/>
          <p:nvPr/>
        </p:nvPicPr>
        <p:blipFill rotWithShape="1">
          <a:blip r:embed="rId4">
            <a:alphaModFix/>
          </a:blip>
          <a:srcRect b="-2202" l="0" r="4770" t="31139"/>
          <a:stretch/>
        </p:blipFill>
        <p:spPr>
          <a:xfrm>
            <a:off x="11631700" y="0"/>
            <a:ext cx="6656302" cy="2622175"/>
          </a:xfrm>
          <a:prstGeom prst="rect">
            <a:avLst/>
          </a:prstGeom>
          <a:noFill/>
          <a:ln>
            <a:noFill/>
          </a:ln>
        </p:spPr>
      </p:pic>
      <p:sp>
        <p:nvSpPr>
          <p:cNvPr id="247" name="Google Shape;247;g10bd325ad9e_0_111"/>
          <p:cNvSpPr txBox="1"/>
          <p:nvPr/>
        </p:nvSpPr>
        <p:spPr>
          <a:xfrm>
            <a:off x="914400" y="622350"/>
            <a:ext cx="10041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lang="en-US" sz="2800">
                <a:solidFill>
                  <a:schemeClr val="lt1"/>
                </a:solidFill>
                <a:latin typeface="Calibri"/>
                <a:ea typeface="Calibri"/>
                <a:cs typeface="Calibri"/>
                <a:sym typeface="Calibri"/>
              </a:rPr>
              <a:t>Create Repository</a:t>
            </a:r>
            <a:endParaRPr b="1" i="0" sz="2800" u="none" cap="none" strike="noStrike">
              <a:solidFill>
                <a:schemeClr val="lt1"/>
              </a:solidFill>
              <a:latin typeface="Calibri"/>
              <a:ea typeface="Calibri"/>
              <a:cs typeface="Calibri"/>
              <a:sym typeface="Calibri"/>
            </a:endParaRPr>
          </a:p>
        </p:txBody>
      </p:sp>
      <p:sp>
        <p:nvSpPr>
          <p:cNvPr id="248" name="Google Shape;248;g10bd325ad9e_0_111"/>
          <p:cNvSpPr txBox="1"/>
          <p:nvPr/>
        </p:nvSpPr>
        <p:spPr>
          <a:xfrm>
            <a:off x="914400" y="2516025"/>
            <a:ext cx="129093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lang="en-US" sz="4000">
                <a:latin typeface="Calibri"/>
                <a:ea typeface="Calibri"/>
                <a:cs typeface="Calibri"/>
                <a:sym typeface="Calibri"/>
              </a:rPr>
              <a:t>Initialize Git Pada Project</a:t>
            </a:r>
            <a:endParaRPr b="1" i="0" sz="4000" u="none" cap="none" strike="noStrike">
              <a:solidFill>
                <a:srgbClr val="000000"/>
              </a:solidFill>
              <a:latin typeface="Calibri"/>
              <a:ea typeface="Calibri"/>
              <a:cs typeface="Calibri"/>
              <a:sym typeface="Calibri"/>
            </a:endParaRPr>
          </a:p>
        </p:txBody>
      </p:sp>
      <p:sp>
        <p:nvSpPr>
          <p:cNvPr id="249" name="Google Shape;249;g10bd325ad9e_0_111"/>
          <p:cNvSpPr txBox="1"/>
          <p:nvPr/>
        </p:nvSpPr>
        <p:spPr>
          <a:xfrm>
            <a:off x="913650" y="3435850"/>
            <a:ext cx="16460700" cy="5864400"/>
          </a:xfrm>
          <a:prstGeom prst="rect">
            <a:avLst/>
          </a:prstGeom>
          <a:noFill/>
          <a:ln>
            <a:noFill/>
          </a:ln>
        </p:spPr>
        <p:txBody>
          <a:bodyPr anchorCtr="0" anchor="t" bIns="91425" lIns="91425" spcFirstLastPara="1" rIns="91425" wrap="square" tIns="91425">
            <a:spAutoFit/>
          </a:bodyPr>
          <a:lstStyle/>
          <a:p>
            <a:pPr indent="-381000" lvl="0" marL="457200" rtl="0" algn="just">
              <a:lnSpc>
                <a:spcPct val="115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Buka aplikasi Git Bash atau Terminal.</a:t>
            </a:r>
            <a:endParaRPr sz="2400">
              <a:solidFill>
                <a:schemeClr val="dk1"/>
              </a:solidFill>
              <a:latin typeface="Calibri"/>
              <a:ea typeface="Calibri"/>
              <a:cs typeface="Calibri"/>
              <a:sym typeface="Calibri"/>
            </a:endParaRPr>
          </a:p>
          <a:p>
            <a:pPr indent="-381000" lvl="0" marL="457200" rtl="0" algn="just">
              <a:lnSpc>
                <a:spcPct val="115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Ganti folder ke folder path project yang diinginkan.</a:t>
            </a:r>
            <a:endParaRPr sz="2400">
              <a:solidFill>
                <a:schemeClr val="dk1"/>
              </a:solidFill>
              <a:latin typeface="Calibri"/>
              <a:ea typeface="Calibri"/>
              <a:cs typeface="Calibri"/>
              <a:sym typeface="Calibri"/>
            </a:endParaRPr>
          </a:p>
          <a:p>
            <a:pPr indent="-381000" lvl="0" marL="457200" rtl="0" algn="just">
              <a:lnSpc>
                <a:spcPct val="115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Initialize Git.</a:t>
            </a:r>
            <a:br>
              <a:rPr lang="en-US" sz="2400">
                <a:solidFill>
                  <a:schemeClr val="dk1"/>
                </a:solidFill>
                <a:latin typeface="Calibri"/>
                <a:ea typeface="Calibri"/>
                <a:cs typeface="Calibri"/>
                <a:sym typeface="Calibri"/>
              </a:rPr>
            </a:br>
            <a:r>
              <a:rPr lang="en-US" sz="2000">
                <a:solidFill>
                  <a:srgbClr val="DDDDDD"/>
                </a:solidFill>
                <a:highlight>
                  <a:schemeClr val="dk1"/>
                </a:highlight>
                <a:latin typeface="Roboto Mono"/>
                <a:ea typeface="Roboto Mono"/>
                <a:cs typeface="Roboto Mono"/>
                <a:sym typeface="Roboto Mono"/>
              </a:rPr>
              <a:t>git init -b master</a:t>
            </a:r>
            <a:endParaRPr sz="2000">
              <a:solidFill>
                <a:srgbClr val="DDDDDD"/>
              </a:solidFill>
              <a:highlight>
                <a:schemeClr val="dk1"/>
              </a:highlight>
              <a:latin typeface="Roboto Mono"/>
              <a:ea typeface="Roboto Mono"/>
              <a:cs typeface="Roboto Mono"/>
              <a:sym typeface="Roboto Mono"/>
            </a:endParaRPr>
          </a:p>
          <a:p>
            <a:pPr indent="-381000" lvl="0" marL="457200" rtl="0" algn="just">
              <a:lnSpc>
                <a:spcPct val="115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Set Remote URL</a:t>
            </a:r>
            <a:br>
              <a:rPr lang="en-US" sz="2400">
                <a:solidFill>
                  <a:schemeClr val="dk1"/>
                </a:solidFill>
                <a:latin typeface="Calibri"/>
                <a:ea typeface="Calibri"/>
                <a:cs typeface="Calibri"/>
                <a:sym typeface="Calibri"/>
              </a:rPr>
            </a:br>
            <a:r>
              <a:rPr lang="en-US" sz="2000">
                <a:solidFill>
                  <a:srgbClr val="DDDDDD"/>
                </a:solidFill>
                <a:highlight>
                  <a:schemeClr val="dk1"/>
                </a:highlight>
                <a:latin typeface="Roboto Mono"/>
                <a:ea typeface="Roboto Mono"/>
                <a:cs typeface="Roboto Mono"/>
                <a:sym typeface="Roboto Mono"/>
              </a:rPr>
              <a:t>git remote add origin &lt;REMOTE_URL&gt;</a:t>
            </a:r>
            <a:endParaRPr sz="2000">
              <a:solidFill>
                <a:srgbClr val="DDDDDD"/>
              </a:solidFill>
              <a:highlight>
                <a:schemeClr val="dk1"/>
              </a:highlight>
              <a:latin typeface="Roboto Mono"/>
              <a:ea typeface="Roboto Mono"/>
              <a:cs typeface="Roboto Mono"/>
              <a:sym typeface="Roboto Mono"/>
            </a:endParaRPr>
          </a:p>
          <a:p>
            <a:pPr indent="-381000" lvl="0" marL="457200" rtl="0" algn="just">
              <a:lnSpc>
                <a:spcPct val="115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Verify Remote URL.</a:t>
            </a:r>
            <a:br>
              <a:rPr lang="en-US" sz="2400">
                <a:solidFill>
                  <a:schemeClr val="dk1"/>
                </a:solidFill>
                <a:latin typeface="Calibri"/>
                <a:ea typeface="Calibri"/>
                <a:cs typeface="Calibri"/>
                <a:sym typeface="Calibri"/>
              </a:rPr>
            </a:br>
            <a:r>
              <a:rPr lang="en-US" sz="2000">
                <a:solidFill>
                  <a:srgbClr val="DDDDDD"/>
                </a:solidFill>
                <a:highlight>
                  <a:schemeClr val="dk1"/>
                </a:highlight>
                <a:latin typeface="Roboto Mono"/>
                <a:ea typeface="Roboto Mono"/>
                <a:cs typeface="Roboto Mono"/>
                <a:sym typeface="Roboto Mono"/>
              </a:rPr>
              <a:t>git remote -v</a:t>
            </a:r>
            <a:br>
              <a:rPr lang="en-US" sz="2400">
                <a:solidFill>
                  <a:schemeClr val="dk1"/>
                </a:solidFill>
                <a:latin typeface="Calibri"/>
                <a:ea typeface="Calibri"/>
                <a:cs typeface="Calibri"/>
                <a:sym typeface="Calibri"/>
              </a:rPr>
            </a:br>
            <a:br>
              <a:rPr lang="en-US" sz="2400">
                <a:solidFill>
                  <a:schemeClr val="dk1"/>
                </a:solidFill>
                <a:latin typeface="Calibri"/>
                <a:ea typeface="Calibri"/>
                <a:cs typeface="Calibri"/>
                <a:sym typeface="Calibri"/>
              </a:rPr>
            </a:br>
            <a:br>
              <a:rPr lang="en-US" sz="2400">
                <a:solidFill>
                  <a:schemeClr val="dk1"/>
                </a:solidFill>
                <a:latin typeface="Calibri"/>
                <a:ea typeface="Calibri"/>
                <a:cs typeface="Calibri"/>
                <a:sym typeface="Calibri"/>
              </a:rPr>
            </a:br>
            <a:br>
              <a:rPr lang="en-US" sz="2400">
                <a:solidFill>
                  <a:schemeClr val="dk1"/>
                </a:solidFill>
                <a:latin typeface="Calibri"/>
                <a:ea typeface="Calibri"/>
                <a:cs typeface="Calibri"/>
                <a:sym typeface="Calibri"/>
              </a:rPr>
            </a:br>
            <a:br>
              <a:rPr lang="en-US" sz="2400">
                <a:solidFill>
                  <a:schemeClr val="dk1"/>
                </a:solidFill>
                <a:latin typeface="Calibri"/>
                <a:ea typeface="Calibri"/>
                <a:cs typeface="Calibri"/>
                <a:sym typeface="Calibri"/>
              </a:rPr>
            </a:br>
            <a:br>
              <a:rPr lang="en-US" sz="2400">
                <a:solidFill>
                  <a:schemeClr val="dk1"/>
                </a:solidFill>
                <a:latin typeface="Calibri"/>
                <a:ea typeface="Calibri"/>
                <a:cs typeface="Calibri"/>
                <a:sym typeface="Calibri"/>
              </a:rPr>
            </a:br>
            <a:endParaRPr sz="24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3" name="Shape 253"/>
        <p:cNvGrpSpPr/>
        <p:nvPr/>
      </p:nvGrpSpPr>
      <p:grpSpPr>
        <a:xfrm>
          <a:off x="0" y="0"/>
          <a:ext cx="0" cy="0"/>
          <a:chOff x="0" y="0"/>
          <a:chExt cx="0" cy="0"/>
        </a:xfrm>
      </p:grpSpPr>
      <p:grpSp>
        <p:nvGrpSpPr>
          <p:cNvPr id="254" name="Google Shape;254;g10bd325ad9e_0_134"/>
          <p:cNvGrpSpPr/>
          <p:nvPr/>
        </p:nvGrpSpPr>
        <p:grpSpPr>
          <a:xfrm>
            <a:off x="0" y="0"/>
            <a:ext cx="8048625" cy="10287000"/>
            <a:chOff x="0" y="0"/>
            <a:chExt cx="8048625" cy="10287000"/>
          </a:xfrm>
        </p:grpSpPr>
        <p:sp>
          <p:nvSpPr>
            <p:cNvPr id="255" name="Google Shape;255;g10bd325ad9e_0_134"/>
            <p:cNvSpPr/>
            <p:nvPr/>
          </p:nvSpPr>
          <p:spPr>
            <a:xfrm>
              <a:off x="0" y="0"/>
              <a:ext cx="8048625" cy="10287000"/>
            </a:xfrm>
            <a:custGeom>
              <a:rect b="b" l="l" r="r" t="t"/>
              <a:pathLst>
                <a:path extrusionOk="0" h="10287000" w="8048625">
                  <a:moveTo>
                    <a:pt x="8048625" y="10287000"/>
                  </a:moveTo>
                  <a:lnTo>
                    <a:pt x="0" y="10287000"/>
                  </a:lnTo>
                  <a:lnTo>
                    <a:pt x="0" y="0"/>
                  </a:lnTo>
                  <a:lnTo>
                    <a:pt x="8048625" y="0"/>
                  </a:lnTo>
                  <a:lnTo>
                    <a:pt x="8048625" y="10287000"/>
                  </a:lnTo>
                  <a:close/>
                </a:path>
              </a:pathLst>
            </a:custGeom>
            <a:solidFill>
              <a:srgbClr val="A6A6A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6" name="Google Shape;256;g10bd325ad9e_0_134"/>
            <p:cNvSpPr/>
            <p:nvPr/>
          </p:nvSpPr>
          <p:spPr>
            <a:xfrm>
              <a:off x="0" y="607746"/>
              <a:ext cx="4599305" cy="9093200"/>
            </a:xfrm>
            <a:custGeom>
              <a:rect b="b" l="l" r="r" t="t"/>
              <a:pathLst>
                <a:path extrusionOk="0" h="9093200" w="4599305">
                  <a:moveTo>
                    <a:pt x="337351" y="9093199"/>
                  </a:moveTo>
                  <a:lnTo>
                    <a:pt x="0" y="9093199"/>
                  </a:lnTo>
                  <a:lnTo>
                    <a:pt x="0" y="6591299"/>
                  </a:lnTo>
                  <a:lnTo>
                    <a:pt x="145528" y="6591299"/>
                  </a:lnTo>
                  <a:lnTo>
                    <a:pt x="193028" y="6578599"/>
                  </a:lnTo>
                  <a:lnTo>
                    <a:pt x="287157" y="6578599"/>
                  </a:lnTo>
                  <a:lnTo>
                    <a:pt x="333760" y="6565899"/>
                  </a:lnTo>
                  <a:lnTo>
                    <a:pt x="380040" y="6565899"/>
                  </a:lnTo>
                  <a:lnTo>
                    <a:pt x="516809" y="6527799"/>
                  </a:lnTo>
                  <a:lnTo>
                    <a:pt x="561667" y="6527799"/>
                  </a:lnTo>
                  <a:lnTo>
                    <a:pt x="650210" y="6502399"/>
                  </a:lnTo>
                  <a:lnTo>
                    <a:pt x="693870" y="6476999"/>
                  </a:lnTo>
                  <a:lnTo>
                    <a:pt x="822253" y="6438899"/>
                  </a:lnTo>
                  <a:lnTo>
                    <a:pt x="864140" y="6413499"/>
                  </a:lnTo>
                  <a:lnTo>
                    <a:pt x="905552" y="6400799"/>
                  </a:lnTo>
                  <a:lnTo>
                    <a:pt x="946477" y="6375399"/>
                  </a:lnTo>
                  <a:lnTo>
                    <a:pt x="986903" y="6362699"/>
                  </a:lnTo>
                  <a:lnTo>
                    <a:pt x="1026816" y="6337299"/>
                  </a:lnTo>
                  <a:lnTo>
                    <a:pt x="1105055" y="6286499"/>
                  </a:lnTo>
                  <a:lnTo>
                    <a:pt x="1143356" y="6273799"/>
                  </a:lnTo>
                  <a:lnTo>
                    <a:pt x="1181095" y="6248399"/>
                  </a:lnTo>
                  <a:lnTo>
                    <a:pt x="1218258" y="6222999"/>
                  </a:lnTo>
                  <a:lnTo>
                    <a:pt x="1254834" y="6197599"/>
                  </a:lnTo>
                  <a:lnTo>
                    <a:pt x="1290810" y="6159499"/>
                  </a:lnTo>
                  <a:lnTo>
                    <a:pt x="1326173" y="6134099"/>
                  </a:lnTo>
                  <a:lnTo>
                    <a:pt x="1360910" y="6108699"/>
                  </a:lnTo>
                  <a:lnTo>
                    <a:pt x="1395010" y="6083299"/>
                  </a:lnTo>
                  <a:lnTo>
                    <a:pt x="1428460" y="6045199"/>
                  </a:lnTo>
                  <a:lnTo>
                    <a:pt x="1461246" y="6019799"/>
                  </a:lnTo>
                  <a:lnTo>
                    <a:pt x="1493357" y="5981699"/>
                  </a:lnTo>
                  <a:lnTo>
                    <a:pt x="1524781" y="5956299"/>
                  </a:lnTo>
                  <a:lnTo>
                    <a:pt x="1555503" y="5918199"/>
                  </a:lnTo>
                  <a:lnTo>
                    <a:pt x="1585513" y="5892799"/>
                  </a:lnTo>
                  <a:lnTo>
                    <a:pt x="1614796" y="5854699"/>
                  </a:lnTo>
                  <a:lnTo>
                    <a:pt x="1643342" y="5816599"/>
                  </a:lnTo>
                  <a:lnTo>
                    <a:pt x="1671137" y="5778499"/>
                  </a:lnTo>
                  <a:lnTo>
                    <a:pt x="1698168" y="5753099"/>
                  </a:lnTo>
                  <a:lnTo>
                    <a:pt x="1724423" y="5714999"/>
                  </a:lnTo>
                  <a:lnTo>
                    <a:pt x="1749891" y="5676899"/>
                  </a:lnTo>
                  <a:lnTo>
                    <a:pt x="1774557" y="5638799"/>
                  </a:lnTo>
                  <a:lnTo>
                    <a:pt x="1798409" y="5600699"/>
                  </a:lnTo>
                  <a:lnTo>
                    <a:pt x="1821435" y="5562599"/>
                  </a:lnTo>
                  <a:lnTo>
                    <a:pt x="1843623" y="5524499"/>
                  </a:lnTo>
                  <a:lnTo>
                    <a:pt x="1864960" y="5486399"/>
                  </a:lnTo>
                  <a:lnTo>
                    <a:pt x="1885433" y="5435599"/>
                  </a:lnTo>
                  <a:lnTo>
                    <a:pt x="1905029" y="5397499"/>
                  </a:lnTo>
                  <a:lnTo>
                    <a:pt x="1923737" y="5359399"/>
                  </a:lnTo>
                  <a:lnTo>
                    <a:pt x="1941543" y="5321299"/>
                  </a:lnTo>
                  <a:lnTo>
                    <a:pt x="1958435" y="5270499"/>
                  </a:lnTo>
                  <a:lnTo>
                    <a:pt x="1974401" y="5232399"/>
                  </a:lnTo>
                  <a:lnTo>
                    <a:pt x="1989427" y="5181599"/>
                  </a:lnTo>
                  <a:lnTo>
                    <a:pt x="2003503" y="5143499"/>
                  </a:lnTo>
                  <a:lnTo>
                    <a:pt x="2016613" y="5105399"/>
                  </a:lnTo>
                  <a:lnTo>
                    <a:pt x="2028747" y="5054599"/>
                  </a:lnTo>
                  <a:lnTo>
                    <a:pt x="2039892" y="5003799"/>
                  </a:lnTo>
                  <a:lnTo>
                    <a:pt x="2050035" y="4965699"/>
                  </a:lnTo>
                  <a:lnTo>
                    <a:pt x="2059164" y="4914899"/>
                  </a:lnTo>
                  <a:lnTo>
                    <a:pt x="2067265" y="4876799"/>
                  </a:lnTo>
                  <a:lnTo>
                    <a:pt x="2074328" y="4825999"/>
                  </a:lnTo>
                  <a:lnTo>
                    <a:pt x="2080338" y="4775199"/>
                  </a:lnTo>
                  <a:lnTo>
                    <a:pt x="2085283" y="4737099"/>
                  </a:lnTo>
                  <a:lnTo>
                    <a:pt x="2089152" y="4686299"/>
                  </a:lnTo>
                  <a:lnTo>
                    <a:pt x="2091930" y="4635499"/>
                  </a:lnTo>
                  <a:lnTo>
                    <a:pt x="2093607" y="4584699"/>
                  </a:lnTo>
                  <a:lnTo>
                    <a:pt x="2094168" y="4546599"/>
                  </a:lnTo>
                  <a:lnTo>
                    <a:pt x="2093611" y="4495799"/>
                  </a:lnTo>
                  <a:lnTo>
                    <a:pt x="2091946" y="4444999"/>
                  </a:lnTo>
                  <a:lnTo>
                    <a:pt x="2089187" y="4394199"/>
                  </a:lnTo>
                  <a:lnTo>
                    <a:pt x="2085346" y="4356099"/>
                  </a:lnTo>
                  <a:lnTo>
                    <a:pt x="2080434" y="4305299"/>
                  </a:lnTo>
                  <a:lnTo>
                    <a:pt x="2074464" y="4254499"/>
                  </a:lnTo>
                  <a:lnTo>
                    <a:pt x="2067448" y="4216399"/>
                  </a:lnTo>
                  <a:lnTo>
                    <a:pt x="2059399" y="4165599"/>
                  </a:lnTo>
                  <a:lnTo>
                    <a:pt x="2050328" y="4114799"/>
                  </a:lnTo>
                  <a:lnTo>
                    <a:pt x="2040248" y="4076699"/>
                  </a:lnTo>
                  <a:lnTo>
                    <a:pt x="2029170" y="4025899"/>
                  </a:lnTo>
                  <a:lnTo>
                    <a:pt x="2017108" y="3987799"/>
                  </a:lnTo>
                  <a:lnTo>
                    <a:pt x="2004073" y="3936999"/>
                  </a:lnTo>
                  <a:lnTo>
                    <a:pt x="1990077" y="3898899"/>
                  </a:lnTo>
                  <a:lnTo>
                    <a:pt x="1975134" y="3860799"/>
                  </a:lnTo>
                  <a:lnTo>
                    <a:pt x="1959254" y="3809999"/>
                  </a:lnTo>
                  <a:lnTo>
                    <a:pt x="1942450" y="3771899"/>
                  </a:lnTo>
                  <a:lnTo>
                    <a:pt x="1924734" y="3733799"/>
                  </a:lnTo>
                  <a:lnTo>
                    <a:pt x="1906119" y="3682999"/>
                  </a:lnTo>
                  <a:lnTo>
                    <a:pt x="1886617" y="3644899"/>
                  </a:lnTo>
                  <a:lnTo>
                    <a:pt x="1866239" y="3606799"/>
                  </a:lnTo>
                  <a:lnTo>
                    <a:pt x="1844999" y="3568699"/>
                  </a:lnTo>
                  <a:lnTo>
                    <a:pt x="1822908" y="3530599"/>
                  </a:lnTo>
                  <a:lnTo>
                    <a:pt x="1799978" y="3492499"/>
                  </a:lnTo>
                  <a:lnTo>
                    <a:pt x="1776222" y="3454399"/>
                  </a:lnTo>
                  <a:lnTo>
                    <a:pt x="1751652" y="3416299"/>
                  </a:lnTo>
                  <a:lnTo>
                    <a:pt x="1726280" y="3378199"/>
                  </a:lnTo>
                  <a:lnTo>
                    <a:pt x="1700118" y="3340099"/>
                  </a:lnTo>
                  <a:lnTo>
                    <a:pt x="1673178" y="3301999"/>
                  </a:lnTo>
                  <a:lnTo>
                    <a:pt x="1645473" y="3263899"/>
                  </a:lnTo>
                  <a:lnTo>
                    <a:pt x="1617015" y="3225799"/>
                  </a:lnTo>
                  <a:lnTo>
                    <a:pt x="1587817" y="3200399"/>
                  </a:lnTo>
                  <a:lnTo>
                    <a:pt x="1557889" y="3162299"/>
                  </a:lnTo>
                  <a:lnTo>
                    <a:pt x="1527245" y="3136899"/>
                  </a:lnTo>
                  <a:lnTo>
                    <a:pt x="1495896" y="3098799"/>
                  </a:lnTo>
                  <a:lnTo>
                    <a:pt x="1463855" y="3073399"/>
                  </a:lnTo>
                  <a:lnTo>
                    <a:pt x="1431135" y="3035299"/>
                  </a:lnTo>
                  <a:lnTo>
                    <a:pt x="1397746" y="3009899"/>
                  </a:lnTo>
                  <a:lnTo>
                    <a:pt x="1363702" y="2971799"/>
                  </a:lnTo>
                  <a:lnTo>
                    <a:pt x="1329015" y="2946399"/>
                  </a:lnTo>
                  <a:lnTo>
                    <a:pt x="1293696" y="2920999"/>
                  </a:lnTo>
                  <a:lnTo>
                    <a:pt x="1257758" y="2895599"/>
                  </a:lnTo>
                  <a:lnTo>
                    <a:pt x="1221214" y="2870199"/>
                  </a:lnTo>
                  <a:lnTo>
                    <a:pt x="1184075" y="2844799"/>
                  </a:lnTo>
                  <a:lnTo>
                    <a:pt x="1146354" y="2819399"/>
                  </a:lnTo>
                  <a:lnTo>
                    <a:pt x="1108062" y="2793999"/>
                  </a:lnTo>
                  <a:lnTo>
                    <a:pt x="1029817" y="2743199"/>
                  </a:lnTo>
                  <a:lnTo>
                    <a:pt x="989888" y="2730499"/>
                  </a:lnTo>
                  <a:lnTo>
                    <a:pt x="949438" y="2705099"/>
                  </a:lnTo>
                  <a:lnTo>
                    <a:pt x="908478" y="2692399"/>
                  </a:lnTo>
                  <a:lnTo>
                    <a:pt x="867022" y="2666999"/>
                  </a:lnTo>
                  <a:lnTo>
                    <a:pt x="825080" y="2654299"/>
                  </a:lnTo>
                  <a:lnTo>
                    <a:pt x="782666" y="2628899"/>
                  </a:lnTo>
                  <a:lnTo>
                    <a:pt x="739792" y="2616199"/>
                  </a:lnTo>
                  <a:lnTo>
                    <a:pt x="427804" y="2527299"/>
                  </a:lnTo>
                  <a:lnTo>
                    <a:pt x="381685" y="2527299"/>
                  </a:lnTo>
                  <a:lnTo>
                    <a:pt x="335216" y="2514599"/>
                  </a:lnTo>
                  <a:lnTo>
                    <a:pt x="288408" y="2514599"/>
                  </a:lnTo>
                  <a:lnTo>
                    <a:pt x="241274" y="2501899"/>
                  </a:lnTo>
                  <a:lnTo>
                    <a:pt x="0" y="2501899"/>
                  </a:lnTo>
                  <a:lnTo>
                    <a:pt x="0" y="0"/>
                  </a:lnTo>
                  <a:lnTo>
                    <a:pt x="384810" y="0"/>
                  </a:lnTo>
                  <a:lnTo>
                    <a:pt x="432163" y="12699"/>
                  </a:lnTo>
                  <a:lnTo>
                    <a:pt x="526457" y="12699"/>
                  </a:lnTo>
                  <a:lnTo>
                    <a:pt x="573394" y="25399"/>
                  </a:lnTo>
                  <a:lnTo>
                    <a:pt x="620186" y="25399"/>
                  </a:lnTo>
                  <a:lnTo>
                    <a:pt x="666831" y="38099"/>
                  </a:lnTo>
                  <a:lnTo>
                    <a:pt x="713328" y="38099"/>
                  </a:lnTo>
                  <a:lnTo>
                    <a:pt x="759673" y="50799"/>
                  </a:lnTo>
                  <a:lnTo>
                    <a:pt x="805864" y="50799"/>
                  </a:lnTo>
                  <a:lnTo>
                    <a:pt x="897775" y="76199"/>
                  </a:lnTo>
                  <a:lnTo>
                    <a:pt x="943490" y="76199"/>
                  </a:lnTo>
                  <a:lnTo>
                    <a:pt x="1124686" y="126999"/>
                  </a:lnTo>
                  <a:lnTo>
                    <a:pt x="1169557" y="126999"/>
                  </a:lnTo>
                  <a:lnTo>
                    <a:pt x="1434998" y="203199"/>
                  </a:lnTo>
                  <a:lnTo>
                    <a:pt x="1478584" y="228599"/>
                  </a:lnTo>
                  <a:lnTo>
                    <a:pt x="1650969" y="279399"/>
                  </a:lnTo>
                  <a:lnTo>
                    <a:pt x="1693564" y="304799"/>
                  </a:lnTo>
                  <a:lnTo>
                    <a:pt x="1778132" y="330199"/>
                  </a:lnTo>
                  <a:lnTo>
                    <a:pt x="1820101" y="355599"/>
                  </a:lnTo>
                  <a:lnTo>
                    <a:pt x="1861857" y="368299"/>
                  </a:lnTo>
                  <a:lnTo>
                    <a:pt x="1903398" y="393699"/>
                  </a:lnTo>
                  <a:lnTo>
                    <a:pt x="1944720" y="406399"/>
                  </a:lnTo>
                  <a:lnTo>
                    <a:pt x="1985822" y="431799"/>
                  </a:lnTo>
                  <a:lnTo>
                    <a:pt x="2026700" y="444499"/>
                  </a:lnTo>
                  <a:lnTo>
                    <a:pt x="2067353" y="469899"/>
                  </a:lnTo>
                  <a:lnTo>
                    <a:pt x="2107778" y="482599"/>
                  </a:lnTo>
                  <a:lnTo>
                    <a:pt x="2187933" y="533399"/>
                  </a:lnTo>
                  <a:lnTo>
                    <a:pt x="2227659" y="546099"/>
                  </a:lnTo>
                  <a:lnTo>
                    <a:pt x="2345399" y="622299"/>
                  </a:lnTo>
                  <a:lnTo>
                    <a:pt x="2384159" y="634999"/>
                  </a:lnTo>
                  <a:lnTo>
                    <a:pt x="2536693" y="736599"/>
                  </a:lnTo>
                  <a:lnTo>
                    <a:pt x="2685104" y="838199"/>
                  </a:lnTo>
                  <a:lnTo>
                    <a:pt x="2793611" y="914399"/>
                  </a:lnTo>
                  <a:lnTo>
                    <a:pt x="2864578" y="965199"/>
                  </a:lnTo>
                  <a:lnTo>
                    <a:pt x="2899643" y="1003299"/>
                  </a:lnTo>
                  <a:lnTo>
                    <a:pt x="3003133" y="1079499"/>
                  </a:lnTo>
                  <a:lnTo>
                    <a:pt x="3037053" y="1117599"/>
                  </a:lnTo>
                  <a:lnTo>
                    <a:pt x="3104014" y="1168399"/>
                  </a:lnTo>
                  <a:lnTo>
                    <a:pt x="3137050" y="1206499"/>
                  </a:lnTo>
                  <a:lnTo>
                    <a:pt x="3169787" y="1231899"/>
                  </a:lnTo>
                  <a:lnTo>
                    <a:pt x="3202221" y="1269999"/>
                  </a:lnTo>
                  <a:lnTo>
                    <a:pt x="3234350" y="1295399"/>
                  </a:lnTo>
                  <a:lnTo>
                    <a:pt x="3266172" y="1333499"/>
                  </a:lnTo>
                  <a:lnTo>
                    <a:pt x="3297685" y="1358899"/>
                  </a:lnTo>
                  <a:lnTo>
                    <a:pt x="3328886" y="1396999"/>
                  </a:lnTo>
                  <a:lnTo>
                    <a:pt x="3359772" y="1422399"/>
                  </a:lnTo>
                  <a:lnTo>
                    <a:pt x="3390341" y="1460499"/>
                  </a:lnTo>
                  <a:lnTo>
                    <a:pt x="3420590" y="1485899"/>
                  </a:lnTo>
                  <a:lnTo>
                    <a:pt x="3450518" y="1523999"/>
                  </a:lnTo>
                  <a:lnTo>
                    <a:pt x="3480121" y="1562099"/>
                  </a:lnTo>
                  <a:lnTo>
                    <a:pt x="3509397" y="1587499"/>
                  </a:lnTo>
                  <a:lnTo>
                    <a:pt x="3538344" y="1625599"/>
                  </a:lnTo>
                  <a:lnTo>
                    <a:pt x="3566959" y="1663699"/>
                  </a:lnTo>
                  <a:lnTo>
                    <a:pt x="3595239" y="1701799"/>
                  </a:lnTo>
                  <a:lnTo>
                    <a:pt x="3623183" y="1727199"/>
                  </a:lnTo>
                  <a:lnTo>
                    <a:pt x="3650788" y="1765299"/>
                  </a:lnTo>
                  <a:lnTo>
                    <a:pt x="3678051" y="1803399"/>
                  </a:lnTo>
                  <a:lnTo>
                    <a:pt x="3704969" y="1841499"/>
                  </a:lnTo>
                  <a:lnTo>
                    <a:pt x="3731541" y="1879599"/>
                  </a:lnTo>
                  <a:lnTo>
                    <a:pt x="3757764" y="1904999"/>
                  </a:lnTo>
                  <a:lnTo>
                    <a:pt x="3783635" y="1943099"/>
                  </a:lnTo>
                  <a:lnTo>
                    <a:pt x="3809152" y="1981199"/>
                  </a:lnTo>
                  <a:lnTo>
                    <a:pt x="3834313" y="2019299"/>
                  </a:lnTo>
                  <a:lnTo>
                    <a:pt x="3859114" y="2057399"/>
                  </a:lnTo>
                  <a:lnTo>
                    <a:pt x="3883554" y="2095499"/>
                  </a:lnTo>
                  <a:lnTo>
                    <a:pt x="3907630" y="2133599"/>
                  </a:lnTo>
                  <a:lnTo>
                    <a:pt x="3931339" y="2171699"/>
                  </a:lnTo>
                  <a:lnTo>
                    <a:pt x="3954680" y="2209799"/>
                  </a:lnTo>
                  <a:lnTo>
                    <a:pt x="3977649" y="2247899"/>
                  </a:lnTo>
                  <a:lnTo>
                    <a:pt x="4000244" y="2285999"/>
                  </a:lnTo>
                  <a:lnTo>
                    <a:pt x="4022463" y="2324099"/>
                  </a:lnTo>
                  <a:lnTo>
                    <a:pt x="4044303" y="2362199"/>
                  </a:lnTo>
                  <a:lnTo>
                    <a:pt x="4065762" y="2412999"/>
                  </a:lnTo>
                  <a:lnTo>
                    <a:pt x="4086837" y="2451099"/>
                  </a:lnTo>
                  <a:lnTo>
                    <a:pt x="4107526" y="2489199"/>
                  </a:lnTo>
                  <a:lnTo>
                    <a:pt x="4127826" y="2527299"/>
                  </a:lnTo>
                  <a:lnTo>
                    <a:pt x="4147735" y="2565399"/>
                  </a:lnTo>
                  <a:lnTo>
                    <a:pt x="4167251" y="2603499"/>
                  </a:lnTo>
                  <a:lnTo>
                    <a:pt x="4186370" y="2654299"/>
                  </a:lnTo>
                  <a:lnTo>
                    <a:pt x="4205091" y="2692399"/>
                  </a:lnTo>
                  <a:lnTo>
                    <a:pt x="4223410" y="2730499"/>
                  </a:lnTo>
                  <a:lnTo>
                    <a:pt x="4241326" y="2781299"/>
                  </a:lnTo>
                  <a:lnTo>
                    <a:pt x="4258837" y="2819399"/>
                  </a:lnTo>
                  <a:lnTo>
                    <a:pt x="4275938" y="2857499"/>
                  </a:lnTo>
                  <a:lnTo>
                    <a:pt x="4292629" y="2895599"/>
                  </a:lnTo>
                  <a:lnTo>
                    <a:pt x="4308906" y="2946399"/>
                  </a:lnTo>
                  <a:lnTo>
                    <a:pt x="4324768" y="2984499"/>
                  </a:lnTo>
                  <a:lnTo>
                    <a:pt x="4340211" y="3035299"/>
                  </a:lnTo>
                  <a:lnTo>
                    <a:pt x="4355233" y="3073399"/>
                  </a:lnTo>
                  <a:lnTo>
                    <a:pt x="4369832" y="3111499"/>
                  </a:lnTo>
                  <a:lnTo>
                    <a:pt x="4384005" y="3162299"/>
                  </a:lnTo>
                  <a:lnTo>
                    <a:pt x="4397750" y="3200399"/>
                  </a:lnTo>
                  <a:lnTo>
                    <a:pt x="4411064" y="3251199"/>
                  </a:lnTo>
                  <a:lnTo>
                    <a:pt x="4423945" y="3289299"/>
                  </a:lnTo>
                  <a:lnTo>
                    <a:pt x="4436390" y="3340099"/>
                  </a:lnTo>
                  <a:lnTo>
                    <a:pt x="4448397" y="3378199"/>
                  </a:lnTo>
                  <a:lnTo>
                    <a:pt x="4459964" y="3428999"/>
                  </a:lnTo>
                  <a:lnTo>
                    <a:pt x="4471088" y="3467099"/>
                  </a:lnTo>
                  <a:lnTo>
                    <a:pt x="4481766" y="3517899"/>
                  </a:lnTo>
                  <a:lnTo>
                    <a:pt x="4491996" y="3555999"/>
                  </a:lnTo>
                  <a:lnTo>
                    <a:pt x="4501775" y="3606799"/>
                  </a:lnTo>
                  <a:lnTo>
                    <a:pt x="4511102" y="3644899"/>
                  </a:lnTo>
                  <a:lnTo>
                    <a:pt x="4519973" y="3695699"/>
                  </a:lnTo>
                  <a:lnTo>
                    <a:pt x="4528386" y="3746499"/>
                  </a:lnTo>
                  <a:lnTo>
                    <a:pt x="4536339" y="3784599"/>
                  </a:lnTo>
                  <a:lnTo>
                    <a:pt x="4543829" y="3835399"/>
                  </a:lnTo>
                  <a:lnTo>
                    <a:pt x="4550853" y="3886199"/>
                  </a:lnTo>
                  <a:lnTo>
                    <a:pt x="4557410" y="3924299"/>
                  </a:lnTo>
                  <a:lnTo>
                    <a:pt x="4563497" y="3975099"/>
                  </a:lnTo>
                  <a:lnTo>
                    <a:pt x="4569111" y="4025899"/>
                  </a:lnTo>
                  <a:lnTo>
                    <a:pt x="4574250" y="4063999"/>
                  </a:lnTo>
                  <a:lnTo>
                    <a:pt x="4578911" y="4114799"/>
                  </a:lnTo>
                  <a:lnTo>
                    <a:pt x="4583092" y="4165599"/>
                  </a:lnTo>
                  <a:lnTo>
                    <a:pt x="4586790" y="4203699"/>
                  </a:lnTo>
                  <a:lnTo>
                    <a:pt x="4590003" y="4254499"/>
                  </a:lnTo>
                  <a:lnTo>
                    <a:pt x="4592729" y="4305299"/>
                  </a:lnTo>
                  <a:lnTo>
                    <a:pt x="4594964" y="4356099"/>
                  </a:lnTo>
                  <a:lnTo>
                    <a:pt x="4596707" y="4394199"/>
                  </a:lnTo>
                  <a:lnTo>
                    <a:pt x="4597956" y="4444999"/>
                  </a:lnTo>
                  <a:lnTo>
                    <a:pt x="4598706" y="4495799"/>
                  </a:lnTo>
                  <a:lnTo>
                    <a:pt x="4598957" y="4546599"/>
                  </a:lnTo>
                  <a:lnTo>
                    <a:pt x="4598835" y="4597399"/>
                  </a:lnTo>
                  <a:lnTo>
                    <a:pt x="4598209" y="4635499"/>
                  </a:lnTo>
                  <a:lnTo>
                    <a:pt x="4597083" y="4686299"/>
                  </a:lnTo>
                  <a:lnTo>
                    <a:pt x="4595459" y="4737099"/>
                  </a:lnTo>
                  <a:lnTo>
                    <a:pt x="4593339" y="4787899"/>
                  </a:lnTo>
                  <a:lnTo>
                    <a:pt x="4590725" y="4825999"/>
                  </a:lnTo>
                  <a:lnTo>
                    <a:pt x="4587621" y="4876799"/>
                  </a:lnTo>
                  <a:lnTo>
                    <a:pt x="4584029" y="4927599"/>
                  </a:lnTo>
                  <a:lnTo>
                    <a:pt x="4579951" y="4978399"/>
                  </a:lnTo>
                  <a:lnTo>
                    <a:pt x="4575390" y="5016499"/>
                  </a:lnTo>
                  <a:lnTo>
                    <a:pt x="4570348" y="5067299"/>
                  </a:lnTo>
                  <a:lnTo>
                    <a:pt x="4564828" y="5118099"/>
                  </a:lnTo>
                  <a:lnTo>
                    <a:pt x="4558832" y="5156199"/>
                  </a:lnTo>
                  <a:lnTo>
                    <a:pt x="4552364" y="5206999"/>
                  </a:lnTo>
                  <a:lnTo>
                    <a:pt x="4545424" y="5257799"/>
                  </a:lnTo>
                  <a:lnTo>
                    <a:pt x="4538016" y="5295899"/>
                  </a:lnTo>
                  <a:lnTo>
                    <a:pt x="4530143" y="5346699"/>
                  </a:lnTo>
                  <a:lnTo>
                    <a:pt x="4521806" y="5397499"/>
                  </a:lnTo>
                  <a:lnTo>
                    <a:pt x="4513009" y="5435599"/>
                  </a:lnTo>
                  <a:lnTo>
                    <a:pt x="4503754" y="5486399"/>
                  </a:lnTo>
                  <a:lnTo>
                    <a:pt x="4494043" y="5524499"/>
                  </a:lnTo>
                  <a:lnTo>
                    <a:pt x="4483879" y="5575299"/>
                  </a:lnTo>
                  <a:lnTo>
                    <a:pt x="4473264" y="5613399"/>
                  </a:lnTo>
                  <a:lnTo>
                    <a:pt x="4462201" y="5664199"/>
                  </a:lnTo>
                  <a:lnTo>
                    <a:pt x="4450692" y="5702299"/>
                  </a:lnTo>
                  <a:lnTo>
                    <a:pt x="4438741" y="5753099"/>
                  </a:lnTo>
                  <a:lnTo>
                    <a:pt x="4426348" y="5791199"/>
                  </a:lnTo>
                  <a:lnTo>
                    <a:pt x="4413518" y="5841999"/>
                  </a:lnTo>
                  <a:lnTo>
                    <a:pt x="4400252" y="5880099"/>
                  </a:lnTo>
                  <a:lnTo>
                    <a:pt x="4386553" y="5930899"/>
                  </a:lnTo>
                  <a:lnTo>
                    <a:pt x="4372423" y="5968999"/>
                  </a:lnTo>
                  <a:lnTo>
                    <a:pt x="4357865" y="6019799"/>
                  </a:lnTo>
                  <a:lnTo>
                    <a:pt x="4342881" y="6057899"/>
                  </a:lnTo>
                  <a:lnTo>
                    <a:pt x="4327475" y="6095999"/>
                  </a:lnTo>
                  <a:lnTo>
                    <a:pt x="4311647" y="6146799"/>
                  </a:lnTo>
                  <a:lnTo>
                    <a:pt x="4295402" y="6184899"/>
                  </a:lnTo>
                  <a:lnTo>
                    <a:pt x="4278741" y="6235699"/>
                  </a:lnTo>
                  <a:lnTo>
                    <a:pt x="4261667" y="6273799"/>
                  </a:lnTo>
                  <a:lnTo>
                    <a:pt x="4244182" y="6311899"/>
                  </a:lnTo>
                  <a:lnTo>
                    <a:pt x="4226290" y="6349999"/>
                  </a:lnTo>
                  <a:lnTo>
                    <a:pt x="4207991" y="6400799"/>
                  </a:lnTo>
                  <a:lnTo>
                    <a:pt x="4189290" y="6438899"/>
                  </a:lnTo>
                  <a:lnTo>
                    <a:pt x="4170188" y="6476999"/>
                  </a:lnTo>
                  <a:lnTo>
                    <a:pt x="4150688" y="6515099"/>
                  </a:lnTo>
                  <a:lnTo>
                    <a:pt x="4130792" y="6565899"/>
                  </a:lnTo>
                  <a:lnTo>
                    <a:pt x="4110504" y="6603999"/>
                  </a:lnTo>
                  <a:lnTo>
                    <a:pt x="4089825" y="6642099"/>
                  </a:lnTo>
                  <a:lnTo>
                    <a:pt x="4068757" y="6680199"/>
                  </a:lnTo>
                  <a:lnTo>
                    <a:pt x="4047305" y="6718299"/>
                  </a:lnTo>
                  <a:lnTo>
                    <a:pt x="4025469" y="6756399"/>
                  </a:lnTo>
                  <a:lnTo>
                    <a:pt x="4003252" y="6807199"/>
                  </a:lnTo>
                  <a:lnTo>
                    <a:pt x="3980658" y="6845299"/>
                  </a:lnTo>
                  <a:lnTo>
                    <a:pt x="3957688" y="6883399"/>
                  </a:lnTo>
                  <a:lnTo>
                    <a:pt x="3934345" y="6921499"/>
                  </a:lnTo>
                  <a:lnTo>
                    <a:pt x="3910631" y="6959599"/>
                  </a:lnTo>
                  <a:lnTo>
                    <a:pt x="3886550" y="6997699"/>
                  </a:lnTo>
                  <a:lnTo>
                    <a:pt x="3862103" y="7035799"/>
                  </a:lnTo>
                  <a:lnTo>
                    <a:pt x="3837292" y="7073899"/>
                  </a:lnTo>
                  <a:lnTo>
                    <a:pt x="3812122" y="7111999"/>
                  </a:lnTo>
                  <a:lnTo>
                    <a:pt x="3786593" y="7150099"/>
                  </a:lnTo>
                  <a:lnTo>
                    <a:pt x="3760709" y="7175499"/>
                  </a:lnTo>
                  <a:lnTo>
                    <a:pt x="3734472" y="7213599"/>
                  </a:lnTo>
                  <a:lnTo>
                    <a:pt x="3707884" y="7251699"/>
                  </a:lnTo>
                  <a:lnTo>
                    <a:pt x="3680948" y="7289799"/>
                  </a:lnTo>
                  <a:lnTo>
                    <a:pt x="3653667" y="7327899"/>
                  </a:lnTo>
                  <a:lnTo>
                    <a:pt x="3626043" y="7365999"/>
                  </a:lnTo>
                  <a:lnTo>
                    <a:pt x="3598078" y="7391399"/>
                  </a:lnTo>
                  <a:lnTo>
                    <a:pt x="3569776" y="7429499"/>
                  </a:lnTo>
                  <a:lnTo>
                    <a:pt x="3541138" y="7467599"/>
                  </a:lnTo>
                  <a:lnTo>
                    <a:pt x="3512167" y="7492999"/>
                  </a:lnTo>
                  <a:lnTo>
                    <a:pt x="3482865" y="7531099"/>
                  </a:lnTo>
                  <a:lnTo>
                    <a:pt x="3453235" y="7569199"/>
                  </a:lnTo>
                  <a:lnTo>
                    <a:pt x="3423280" y="7594599"/>
                  </a:lnTo>
                  <a:lnTo>
                    <a:pt x="3393003" y="7632699"/>
                  </a:lnTo>
                  <a:lnTo>
                    <a:pt x="3362404" y="7670799"/>
                  </a:lnTo>
                  <a:lnTo>
                    <a:pt x="3331488" y="7696199"/>
                  </a:lnTo>
                  <a:lnTo>
                    <a:pt x="3300256" y="7734299"/>
                  </a:lnTo>
                  <a:lnTo>
                    <a:pt x="3268711" y="7759699"/>
                  </a:lnTo>
                  <a:lnTo>
                    <a:pt x="3236856" y="7797799"/>
                  </a:lnTo>
                  <a:lnTo>
                    <a:pt x="3204693" y="7823199"/>
                  </a:lnTo>
                  <a:lnTo>
                    <a:pt x="3172224" y="7861299"/>
                  </a:lnTo>
                  <a:lnTo>
                    <a:pt x="3106381" y="7912099"/>
                  </a:lnTo>
                  <a:lnTo>
                    <a:pt x="3073011" y="7950199"/>
                  </a:lnTo>
                  <a:lnTo>
                    <a:pt x="3005387" y="8000999"/>
                  </a:lnTo>
                  <a:lnTo>
                    <a:pt x="2971139" y="8039099"/>
                  </a:lnTo>
                  <a:lnTo>
                    <a:pt x="2866675" y="8115299"/>
                  </a:lnTo>
                  <a:lnTo>
                    <a:pt x="2831290" y="8153399"/>
                  </a:lnTo>
                  <a:lnTo>
                    <a:pt x="2723477" y="8229599"/>
                  </a:lnTo>
                  <a:lnTo>
                    <a:pt x="2575952" y="8331199"/>
                  </a:lnTo>
                  <a:lnTo>
                    <a:pt x="2424261" y="8432799"/>
                  </a:lnTo>
                  <a:lnTo>
                    <a:pt x="2385706" y="8458199"/>
                  </a:lnTo>
                  <a:lnTo>
                    <a:pt x="2346904" y="8470899"/>
                  </a:lnTo>
                  <a:lnTo>
                    <a:pt x="2229034" y="8547099"/>
                  </a:lnTo>
                  <a:lnTo>
                    <a:pt x="2189265" y="8559799"/>
                  </a:lnTo>
                  <a:lnTo>
                    <a:pt x="2109023" y="8610599"/>
                  </a:lnTo>
                  <a:lnTo>
                    <a:pt x="2068555" y="8623299"/>
                  </a:lnTo>
                  <a:lnTo>
                    <a:pt x="2027860" y="8648699"/>
                  </a:lnTo>
                  <a:lnTo>
                    <a:pt x="1986939" y="8661399"/>
                  </a:lnTo>
                  <a:lnTo>
                    <a:pt x="1945796" y="8686799"/>
                  </a:lnTo>
                  <a:lnTo>
                    <a:pt x="1904432" y="8699499"/>
                  </a:lnTo>
                  <a:lnTo>
                    <a:pt x="1862850" y="8724899"/>
                  </a:lnTo>
                  <a:lnTo>
                    <a:pt x="1821053" y="8737599"/>
                  </a:lnTo>
                  <a:lnTo>
                    <a:pt x="1779043" y="8762999"/>
                  </a:lnTo>
                  <a:lnTo>
                    <a:pt x="1694396" y="8788399"/>
                  </a:lnTo>
                  <a:lnTo>
                    <a:pt x="1651762" y="8813799"/>
                  </a:lnTo>
                  <a:lnTo>
                    <a:pt x="1435605" y="8877299"/>
                  </a:lnTo>
                  <a:lnTo>
                    <a:pt x="1391792" y="8902699"/>
                  </a:lnTo>
                  <a:lnTo>
                    <a:pt x="1214690" y="8953499"/>
                  </a:lnTo>
                  <a:lnTo>
                    <a:pt x="1169964" y="8953499"/>
                  </a:lnTo>
                  <a:lnTo>
                    <a:pt x="943755" y="9016999"/>
                  </a:lnTo>
                  <a:lnTo>
                    <a:pt x="898015" y="9016999"/>
                  </a:lnTo>
                  <a:lnTo>
                    <a:pt x="806056" y="9042399"/>
                  </a:lnTo>
                  <a:lnTo>
                    <a:pt x="759843" y="9042399"/>
                  </a:lnTo>
                  <a:lnTo>
                    <a:pt x="713477" y="9055099"/>
                  </a:lnTo>
                  <a:lnTo>
                    <a:pt x="666961" y="9055099"/>
                  </a:lnTo>
                  <a:lnTo>
                    <a:pt x="620297" y="9067799"/>
                  </a:lnTo>
                  <a:lnTo>
                    <a:pt x="526536" y="9067799"/>
                  </a:lnTo>
                  <a:lnTo>
                    <a:pt x="479444" y="9080499"/>
                  </a:lnTo>
                  <a:lnTo>
                    <a:pt x="384849" y="9080499"/>
                  </a:lnTo>
                  <a:lnTo>
                    <a:pt x="337351" y="9093199"/>
                  </a:lnTo>
                  <a:close/>
                </a:path>
              </a:pathLst>
            </a:custGeom>
            <a:solidFill>
              <a:srgbClr val="FFDE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7" name="Google Shape;257;g10bd325ad9e_0_134"/>
            <p:cNvSpPr/>
            <p:nvPr/>
          </p:nvSpPr>
          <p:spPr>
            <a:xfrm>
              <a:off x="5036088" y="7438461"/>
              <a:ext cx="1819909" cy="1819909"/>
            </a:xfrm>
            <a:custGeom>
              <a:rect b="b" l="l" r="r" t="t"/>
              <a:pathLst>
                <a:path extrusionOk="0" h="1819909" w="1819909">
                  <a:moveTo>
                    <a:pt x="909919" y="1819838"/>
                  </a:moveTo>
                  <a:lnTo>
                    <a:pt x="865271" y="1818743"/>
                  </a:lnTo>
                  <a:lnTo>
                    <a:pt x="820732" y="1815456"/>
                  </a:lnTo>
                  <a:lnTo>
                    <a:pt x="776405" y="1809989"/>
                  </a:lnTo>
                  <a:lnTo>
                    <a:pt x="732401" y="1802353"/>
                  </a:lnTo>
                  <a:lnTo>
                    <a:pt x="688827" y="1792570"/>
                  </a:lnTo>
                  <a:lnTo>
                    <a:pt x="645784" y="1780657"/>
                  </a:lnTo>
                  <a:lnTo>
                    <a:pt x="603378" y="1766648"/>
                  </a:lnTo>
                  <a:lnTo>
                    <a:pt x="561707" y="1750575"/>
                  </a:lnTo>
                  <a:lnTo>
                    <a:pt x="520877" y="1732475"/>
                  </a:lnTo>
                  <a:lnTo>
                    <a:pt x="480987" y="1712395"/>
                  </a:lnTo>
                  <a:lnTo>
                    <a:pt x="442126" y="1690382"/>
                  </a:lnTo>
                  <a:lnTo>
                    <a:pt x="404393" y="1666488"/>
                  </a:lnTo>
                  <a:lnTo>
                    <a:pt x="367880" y="1640773"/>
                  </a:lnTo>
                  <a:lnTo>
                    <a:pt x="332672" y="1613298"/>
                  </a:lnTo>
                  <a:lnTo>
                    <a:pt x="298855" y="1584126"/>
                  </a:lnTo>
                  <a:lnTo>
                    <a:pt x="266509" y="1553330"/>
                  </a:lnTo>
                  <a:lnTo>
                    <a:pt x="235713" y="1520984"/>
                  </a:lnTo>
                  <a:lnTo>
                    <a:pt x="206542" y="1487164"/>
                  </a:lnTo>
                  <a:lnTo>
                    <a:pt x="179065" y="1451958"/>
                  </a:lnTo>
                  <a:lnTo>
                    <a:pt x="153349" y="1415445"/>
                  </a:lnTo>
                  <a:lnTo>
                    <a:pt x="129455" y="1377712"/>
                  </a:lnTo>
                  <a:lnTo>
                    <a:pt x="107442" y="1338851"/>
                  </a:lnTo>
                  <a:lnTo>
                    <a:pt x="87362" y="1298960"/>
                  </a:lnTo>
                  <a:lnTo>
                    <a:pt x="69263" y="1258130"/>
                  </a:lnTo>
                  <a:lnTo>
                    <a:pt x="53190" y="1216460"/>
                  </a:lnTo>
                  <a:lnTo>
                    <a:pt x="39180" y="1174054"/>
                  </a:lnTo>
                  <a:lnTo>
                    <a:pt x="27269" y="1131011"/>
                  </a:lnTo>
                  <a:lnTo>
                    <a:pt x="17483" y="1087437"/>
                  </a:lnTo>
                  <a:lnTo>
                    <a:pt x="9848" y="1043433"/>
                  </a:lnTo>
                  <a:lnTo>
                    <a:pt x="4381" y="999106"/>
                  </a:lnTo>
                  <a:lnTo>
                    <a:pt x="1096" y="954567"/>
                  </a:lnTo>
                  <a:lnTo>
                    <a:pt x="0" y="909919"/>
                  </a:lnTo>
                  <a:lnTo>
                    <a:pt x="68" y="898753"/>
                  </a:lnTo>
                  <a:lnTo>
                    <a:pt x="1712" y="854121"/>
                  </a:lnTo>
                  <a:lnTo>
                    <a:pt x="5544" y="809625"/>
                  </a:lnTo>
                  <a:lnTo>
                    <a:pt x="11554" y="765369"/>
                  </a:lnTo>
                  <a:lnTo>
                    <a:pt x="19729" y="721464"/>
                  </a:lnTo>
                  <a:lnTo>
                    <a:pt x="30048" y="678011"/>
                  </a:lnTo>
                  <a:lnTo>
                    <a:pt x="42487" y="635118"/>
                  </a:lnTo>
                  <a:lnTo>
                    <a:pt x="57016" y="592885"/>
                  </a:lnTo>
                  <a:lnTo>
                    <a:pt x="73600" y="551417"/>
                  </a:lnTo>
                  <a:lnTo>
                    <a:pt x="92198" y="510813"/>
                  </a:lnTo>
                  <a:lnTo>
                    <a:pt x="112766" y="471169"/>
                  </a:lnTo>
                  <a:lnTo>
                    <a:pt x="135255" y="432583"/>
                  </a:lnTo>
                  <a:lnTo>
                    <a:pt x="159610" y="395148"/>
                  </a:lnTo>
                  <a:lnTo>
                    <a:pt x="185772" y="358952"/>
                  </a:lnTo>
                  <a:lnTo>
                    <a:pt x="213679" y="324083"/>
                  </a:lnTo>
                  <a:lnTo>
                    <a:pt x="243263" y="290626"/>
                  </a:lnTo>
                  <a:lnTo>
                    <a:pt x="274453" y="258661"/>
                  </a:lnTo>
                  <a:lnTo>
                    <a:pt x="307175" y="228265"/>
                  </a:lnTo>
                  <a:lnTo>
                    <a:pt x="341348" y="199510"/>
                  </a:lnTo>
                  <a:lnTo>
                    <a:pt x="376890" y="172468"/>
                  </a:lnTo>
                  <a:lnTo>
                    <a:pt x="413717" y="147201"/>
                  </a:lnTo>
                  <a:lnTo>
                    <a:pt x="451740" y="123773"/>
                  </a:lnTo>
                  <a:lnTo>
                    <a:pt x="490867" y="102238"/>
                  </a:lnTo>
                  <a:lnTo>
                    <a:pt x="531002" y="82649"/>
                  </a:lnTo>
                  <a:lnTo>
                    <a:pt x="572050" y="65053"/>
                  </a:lnTo>
                  <a:lnTo>
                    <a:pt x="613915" y="49492"/>
                  </a:lnTo>
                  <a:lnTo>
                    <a:pt x="656489" y="36004"/>
                  </a:lnTo>
                  <a:lnTo>
                    <a:pt x="699676" y="24622"/>
                  </a:lnTo>
                  <a:lnTo>
                    <a:pt x="743367" y="15372"/>
                  </a:lnTo>
                  <a:lnTo>
                    <a:pt x="787462" y="8277"/>
                  </a:lnTo>
                  <a:lnTo>
                    <a:pt x="831851" y="3355"/>
                  </a:lnTo>
                  <a:lnTo>
                    <a:pt x="876429" y="616"/>
                  </a:lnTo>
                  <a:lnTo>
                    <a:pt x="909919" y="0"/>
                  </a:lnTo>
                  <a:lnTo>
                    <a:pt x="921085" y="68"/>
                  </a:lnTo>
                  <a:lnTo>
                    <a:pt x="965716" y="1712"/>
                  </a:lnTo>
                  <a:lnTo>
                    <a:pt x="1010212" y="5544"/>
                  </a:lnTo>
                  <a:lnTo>
                    <a:pt x="1054469" y="11554"/>
                  </a:lnTo>
                  <a:lnTo>
                    <a:pt x="1098374" y="19729"/>
                  </a:lnTo>
                  <a:lnTo>
                    <a:pt x="1141827" y="30048"/>
                  </a:lnTo>
                  <a:lnTo>
                    <a:pt x="1184720" y="42487"/>
                  </a:lnTo>
                  <a:lnTo>
                    <a:pt x="1226952" y="57016"/>
                  </a:lnTo>
                  <a:lnTo>
                    <a:pt x="1268421" y="73600"/>
                  </a:lnTo>
                  <a:lnTo>
                    <a:pt x="1309025" y="92198"/>
                  </a:lnTo>
                  <a:lnTo>
                    <a:pt x="1348667" y="112766"/>
                  </a:lnTo>
                  <a:lnTo>
                    <a:pt x="1387255" y="135255"/>
                  </a:lnTo>
                  <a:lnTo>
                    <a:pt x="1424690" y="159610"/>
                  </a:lnTo>
                  <a:lnTo>
                    <a:pt x="1460886" y="185772"/>
                  </a:lnTo>
                  <a:lnTo>
                    <a:pt x="1495754" y="213679"/>
                  </a:lnTo>
                  <a:lnTo>
                    <a:pt x="1529212" y="243263"/>
                  </a:lnTo>
                  <a:lnTo>
                    <a:pt x="1561178" y="274453"/>
                  </a:lnTo>
                  <a:lnTo>
                    <a:pt x="1591573" y="307175"/>
                  </a:lnTo>
                  <a:lnTo>
                    <a:pt x="1620328" y="341348"/>
                  </a:lnTo>
                  <a:lnTo>
                    <a:pt x="1647370" y="376890"/>
                  </a:lnTo>
                  <a:lnTo>
                    <a:pt x="1672635" y="413717"/>
                  </a:lnTo>
                  <a:lnTo>
                    <a:pt x="1696064" y="451740"/>
                  </a:lnTo>
                  <a:lnTo>
                    <a:pt x="1717599" y="490867"/>
                  </a:lnTo>
                  <a:lnTo>
                    <a:pt x="1737189" y="531002"/>
                  </a:lnTo>
                  <a:lnTo>
                    <a:pt x="1754784" y="572050"/>
                  </a:lnTo>
                  <a:lnTo>
                    <a:pt x="1770345" y="613915"/>
                  </a:lnTo>
                  <a:lnTo>
                    <a:pt x="1783834" y="656489"/>
                  </a:lnTo>
                  <a:lnTo>
                    <a:pt x="1795216" y="699676"/>
                  </a:lnTo>
                  <a:lnTo>
                    <a:pt x="1804465" y="743367"/>
                  </a:lnTo>
                  <a:lnTo>
                    <a:pt x="1811560" y="787462"/>
                  </a:lnTo>
                  <a:lnTo>
                    <a:pt x="1816483" y="831851"/>
                  </a:lnTo>
                  <a:lnTo>
                    <a:pt x="1819223" y="876429"/>
                  </a:lnTo>
                  <a:lnTo>
                    <a:pt x="1819838" y="909919"/>
                  </a:lnTo>
                  <a:lnTo>
                    <a:pt x="1819770" y="921085"/>
                  </a:lnTo>
                  <a:lnTo>
                    <a:pt x="1818126" y="965716"/>
                  </a:lnTo>
                  <a:lnTo>
                    <a:pt x="1814293" y="1010212"/>
                  </a:lnTo>
                  <a:lnTo>
                    <a:pt x="1808283" y="1054469"/>
                  </a:lnTo>
                  <a:lnTo>
                    <a:pt x="1800108" y="1098374"/>
                  </a:lnTo>
                  <a:lnTo>
                    <a:pt x="1789790" y="1141827"/>
                  </a:lnTo>
                  <a:lnTo>
                    <a:pt x="1777349" y="1184720"/>
                  </a:lnTo>
                  <a:lnTo>
                    <a:pt x="1762822" y="1226952"/>
                  </a:lnTo>
                  <a:lnTo>
                    <a:pt x="1746238" y="1268421"/>
                  </a:lnTo>
                  <a:lnTo>
                    <a:pt x="1727639" y="1309025"/>
                  </a:lnTo>
                  <a:lnTo>
                    <a:pt x="1707071" y="1348667"/>
                  </a:lnTo>
                  <a:lnTo>
                    <a:pt x="1684583" y="1387255"/>
                  </a:lnTo>
                  <a:lnTo>
                    <a:pt x="1660227" y="1424690"/>
                  </a:lnTo>
                  <a:lnTo>
                    <a:pt x="1634067" y="1460886"/>
                  </a:lnTo>
                  <a:lnTo>
                    <a:pt x="1606159" y="1495754"/>
                  </a:lnTo>
                  <a:lnTo>
                    <a:pt x="1576575" y="1529212"/>
                  </a:lnTo>
                  <a:lnTo>
                    <a:pt x="1545385" y="1561178"/>
                  </a:lnTo>
                  <a:lnTo>
                    <a:pt x="1512663" y="1591573"/>
                  </a:lnTo>
                  <a:lnTo>
                    <a:pt x="1478490" y="1620328"/>
                  </a:lnTo>
                  <a:lnTo>
                    <a:pt x="1442948" y="1647370"/>
                  </a:lnTo>
                  <a:lnTo>
                    <a:pt x="1406121" y="1672635"/>
                  </a:lnTo>
                  <a:lnTo>
                    <a:pt x="1368097" y="1696064"/>
                  </a:lnTo>
                  <a:lnTo>
                    <a:pt x="1328971" y="1717599"/>
                  </a:lnTo>
                  <a:lnTo>
                    <a:pt x="1288836" y="1737189"/>
                  </a:lnTo>
                  <a:lnTo>
                    <a:pt x="1247787" y="1754784"/>
                  </a:lnTo>
                  <a:lnTo>
                    <a:pt x="1205923" y="1770345"/>
                  </a:lnTo>
                  <a:lnTo>
                    <a:pt x="1163349" y="1783834"/>
                  </a:lnTo>
                  <a:lnTo>
                    <a:pt x="1120162" y="1795216"/>
                  </a:lnTo>
                  <a:lnTo>
                    <a:pt x="1076471" y="1804465"/>
                  </a:lnTo>
                  <a:lnTo>
                    <a:pt x="1032376" y="1811560"/>
                  </a:lnTo>
                  <a:lnTo>
                    <a:pt x="987987" y="1816483"/>
                  </a:lnTo>
                  <a:lnTo>
                    <a:pt x="943409" y="1819223"/>
                  </a:lnTo>
                  <a:lnTo>
                    <a:pt x="909919" y="1819838"/>
                  </a:lnTo>
                  <a:close/>
                </a:path>
              </a:pathLst>
            </a:custGeom>
            <a:solidFill>
              <a:srgbClr val="F08B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58" name="Google Shape;258;g10bd325ad9e_0_134"/>
          <p:cNvSpPr/>
          <p:nvPr/>
        </p:nvSpPr>
        <p:spPr>
          <a:xfrm>
            <a:off x="17098366" y="9125620"/>
            <a:ext cx="11895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9" name="Google Shape;259;g10bd325ad9e_0_134"/>
          <p:cNvSpPr txBox="1"/>
          <p:nvPr>
            <p:ph idx="1" type="body"/>
          </p:nvPr>
        </p:nvSpPr>
        <p:spPr>
          <a:xfrm>
            <a:off x="8741950" y="3097650"/>
            <a:ext cx="8390100" cy="4091700"/>
          </a:xfrm>
          <a:prstGeom prst="rect">
            <a:avLst/>
          </a:prstGeom>
          <a:noFill/>
          <a:ln>
            <a:noFill/>
          </a:ln>
        </p:spPr>
        <p:txBody>
          <a:bodyPr anchorCtr="0" anchor="t" bIns="0" lIns="0" spcFirstLastPara="1" rIns="0" wrap="square" tIns="165100">
            <a:spAutoFit/>
          </a:bodyPr>
          <a:lstStyle/>
          <a:p>
            <a:pPr indent="0" lvl="0" marL="0" marR="5080" rtl="0" algn="l">
              <a:lnSpc>
                <a:spcPct val="109375"/>
              </a:lnSpc>
              <a:spcBef>
                <a:spcPts val="0"/>
              </a:spcBef>
              <a:spcAft>
                <a:spcPts val="0"/>
              </a:spcAft>
              <a:buSzPts val="1400"/>
              <a:buNone/>
            </a:pPr>
            <a:r>
              <a:rPr lang="en-US" sz="8000">
                <a:latin typeface="Calibri"/>
                <a:ea typeface="Calibri"/>
                <a:cs typeface="Calibri"/>
                <a:sym typeface="Calibri"/>
              </a:rPr>
              <a:t>Local vs</a:t>
            </a:r>
            <a:endParaRPr sz="8000">
              <a:latin typeface="Calibri"/>
              <a:ea typeface="Calibri"/>
              <a:cs typeface="Calibri"/>
              <a:sym typeface="Calibri"/>
            </a:endParaRPr>
          </a:p>
          <a:p>
            <a:pPr indent="0" lvl="0" marL="0" marR="5080" rtl="0" algn="l">
              <a:lnSpc>
                <a:spcPct val="109375"/>
              </a:lnSpc>
              <a:spcBef>
                <a:spcPts val="0"/>
              </a:spcBef>
              <a:spcAft>
                <a:spcPts val="0"/>
              </a:spcAft>
              <a:buSzPts val="1400"/>
              <a:buNone/>
            </a:pPr>
            <a:r>
              <a:rPr lang="en-US" sz="8000">
                <a:latin typeface="Calibri"/>
                <a:ea typeface="Calibri"/>
                <a:cs typeface="Calibri"/>
                <a:sym typeface="Calibri"/>
              </a:rPr>
              <a:t>Remote</a:t>
            </a:r>
            <a:endParaRPr sz="8000">
              <a:latin typeface="Calibri"/>
              <a:ea typeface="Calibri"/>
              <a:cs typeface="Calibri"/>
              <a:sym typeface="Calibri"/>
            </a:endParaRPr>
          </a:p>
          <a:p>
            <a:pPr indent="0" lvl="0" marL="0" marR="5080" rtl="0" algn="l">
              <a:lnSpc>
                <a:spcPct val="109375"/>
              </a:lnSpc>
              <a:spcBef>
                <a:spcPts val="0"/>
              </a:spcBef>
              <a:spcAft>
                <a:spcPts val="0"/>
              </a:spcAft>
              <a:buSzPts val="1400"/>
              <a:buNone/>
            </a:pPr>
            <a:r>
              <a:rPr lang="en-US" sz="8000">
                <a:latin typeface="Calibri"/>
                <a:ea typeface="Calibri"/>
                <a:cs typeface="Calibri"/>
                <a:sym typeface="Calibri"/>
              </a:rPr>
              <a:t>Repository</a:t>
            </a:r>
            <a:endParaRPr sz="80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10bd325ad9e_0_126"/>
          <p:cNvSpPr/>
          <p:nvPr/>
        </p:nvSpPr>
        <p:spPr>
          <a:xfrm>
            <a:off x="0" y="0"/>
            <a:ext cx="18288000" cy="1860300"/>
          </a:xfrm>
          <a:prstGeom prst="rect">
            <a:avLst/>
          </a:prstGeom>
          <a:solidFill>
            <a:srgbClr val="F8BC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g10bd325ad9e_0_126"/>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266" name="Google Shape;266;g10bd325ad9e_0_126"/>
          <p:cNvPicPr preferRelativeResize="0"/>
          <p:nvPr/>
        </p:nvPicPr>
        <p:blipFill rotWithShape="1">
          <a:blip r:embed="rId4">
            <a:alphaModFix/>
          </a:blip>
          <a:srcRect b="-2202" l="0" r="4770" t="31139"/>
          <a:stretch/>
        </p:blipFill>
        <p:spPr>
          <a:xfrm>
            <a:off x="11631700" y="0"/>
            <a:ext cx="6656302" cy="2622175"/>
          </a:xfrm>
          <a:prstGeom prst="rect">
            <a:avLst/>
          </a:prstGeom>
          <a:noFill/>
          <a:ln>
            <a:noFill/>
          </a:ln>
        </p:spPr>
      </p:pic>
      <p:sp>
        <p:nvSpPr>
          <p:cNvPr id="267" name="Google Shape;267;g10bd325ad9e_0_126"/>
          <p:cNvSpPr txBox="1"/>
          <p:nvPr/>
        </p:nvSpPr>
        <p:spPr>
          <a:xfrm>
            <a:off x="914400" y="622350"/>
            <a:ext cx="10041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lang="en-US" sz="2800">
                <a:solidFill>
                  <a:schemeClr val="lt1"/>
                </a:solidFill>
                <a:latin typeface="Calibri"/>
                <a:ea typeface="Calibri"/>
                <a:cs typeface="Calibri"/>
                <a:sym typeface="Calibri"/>
              </a:rPr>
              <a:t>Local &amp; Remote Repository</a:t>
            </a:r>
            <a:endParaRPr b="1" i="0" sz="2800" u="none" cap="none" strike="noStrike">
              <a:solidFill>
                <a:schemeClr val="lt1"/>
              </a:solidFill>
              <a:latin typeface="Calibri"/>
              <a:ea typeface="Calibri"/>
              <a:cs typeface="Calibri"/>
              <a:sym typeface="Calibri"/>
            </a:endParaRPr>
          </a:p>
        </p:txBody>
      </p:sp>
      <p:pic>
        <p:nvPicPr>
          <p:cNvPr id="268" name="Google Shape;268;g10bd325ad9e_0_126"/>
          <p:cNvPicPr preferRelativeResize="0"/>
          <p:nvPr/>
        </p:nvPicPr>
        <p:blipFill>
          <a:blip r:embed="rId5">
            <a:alphaModFix/>
          </a:blip>
          <a:stretch>
            <a:fillRect/>
          </a:stretch>
        </p:blipFill>
        <p:spPr>
          <a:xfrm>
            <a:off x="3438925" y="2746375"/>
            <a:ext cx="11394276" cy="6337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2" name="Shape 272"/>
        <p:cNvGrpSpPr/>
        <p:nvPr/>
      </p:nvGrpSpPr>
      <p:grpSpPr>
        <a:xfrm>
          <a:off x="0" y="0"/>
          <a:ext cx="0" cy="0"/>
          <a:chOff x="0" y="0"/>
          <a:chExt cx="0" cy="0"/>
        </a:xfrm>
      </p:grpSpPr>
      <p:grpSp>
        <p:nvGrpSpPr>
          <p:cNvPr id="273" name="Google Shape;273;g10bd325ad9e_0_143"/>
          <p:cNvGrpSpPr/>
          <p:nvPr/>
        </p:nvGrpSpPr>
        <p:grpSpPr>
          <a:xfrm>
            <a:off x="0" y="0"/>
            <a:ext cx="8048625" cy="10287000"/>
            <a:chOff x="0" y="0"/>
            <a:chExt cx="8048625" cy="10287000"/>
          </a:xfrm>
        </p:grpSpPr>
        <p:sp>
          <p:nvSpPr>
            <p:cNvPr id="274" name="Google Shape;274;g10bd325ad9e_0_143"/>
            <p:cNvSpPr/>
            <p:nvPr/>
          </p:nvSpPr>
          <p:spPr>
            <a:xfrm>
              <a:off x="0" y="0"/>
              <a:ext cx="8048625" cy="10287000"/>
            </a:xfrm>
            <a:custGeom>
              <a:rect b="b" l="l" r="r" t="t"/>
              <a:pathLst>
                <a:path extrusionOk="0" h="10287000" w="8048625">
                  <a:moveTo>
                    <a:pt x="8048625" y="10287000"/>
                  </a:moveTo>
                  <a:lnTo>
                    <a:pt x="0" y="10287000"/>
                  </a:lnTo>
                  <a:lnTo>
                    <a:pt x="0" y="0"/>
                  </a:lnTo>
                  <a:lnTo>
                    <a:pt x="8048625" y="0"/>
                  </a:lnTo>
                  <a:lnTo>
                    <a:pt x="8048625" y="10287000"/>
                  </a:lnTo>
                  <a:close/>
                </a:path>
              </a:pathLst>
            </a:custGeom>
            <a:solidFill>
              <a:srgbClr val="A6A6A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5" name="Google Shape;275;g10bd325ad9e_0_143"/>
            <p:cNvSpPr/>
            <p:nvPr/>
          </p:nvSpPr>
          <p:spPr>
            <a:xfrm>
              <a:off x="0" y="607746"/>
              <a:ext cx="4599305" cy="9093200"/>
            </a:xfrm>
            <a:custGeom>
              <a:rect b="b" l="l" r="r" t="t"/>
              <a:pathLst>
                <a:path extrusionOk="0" h="9093200" w="4599305">
                  <a:moveTo>
                    <a:pt x="337351" y="9093199"/>
                  </a:moveTo>
                  <a:lnTo>
                    <a:pt x="0" y="9093199"/>
                  </a:lnTo>
                  <a:lnTo>
                    <a:pt x="0" y="6591299"/>
                  </a:lnTo>
                  <a:lnTo>
                    <a:pt x="145528" y="6591299"/>
                  </a:lnTo>
                  <a:lnTo>
                    <a:pt x="193028" y="6578599"/>
                  </a:lnTo>
                  <a:lnTo>
                    <a:pt x="287157" y="6578599"/>
                  </a:lnTo>
                  <a:lnTo>
                    <a:pt x="333760" y="6565899"/>
                  </a:lnTo>
                  <a:lnTo>
                    <a:pt x="380040" y="6565899"/>
                  </a:lnTo>
                  <a:lnTo>
                    <a:pt x="516809" y="6527799"/>
                  </a:lnTo>
                  <a:lnTo>
                    <a:pt x="561667" y="6527799"/>
                  </a:lnTo>
                  <a:lnTo>
                    <a:pt x="650210" y="6502399"/>
                  </a:lnTo>
                  <a:lnTo>
                    <a:pt x="693870" y="6476999"/>
                  </a:lnTo>
                  <a:lnTo>
                    <a:pt x="822253" y="6438899"/>
                  </a:lnTo>
                  <a:lnTo>
                    <a:pt x="864140" y="6413499"/>
                  </a:lnTo>
                  <a:lnTo>
                    <a:pt x="905552" y="6400799"/>
                  </a:lnTo>
                  <a:lnTo>
                    <a:pt x="946477" y="6375399"/>
                  </a:lnTo>
                  <a:lnTo>
                    <a:pt x="986903" y="6362699"/>
                  </a:lnTo>
                  <a:lnTo>
                    <a:pt x="1026816" y="6337299"/>
                  </a:lnTo>
                  <a:lnTo>
                    <a:pt x="1105055" y="6286499"/>
                  </a:lnTo>
                  <a:lnTo>
                    <a:pt x="1143356" y="6273799"/>
                  </a:lnTo>
                  <a:lnTo>
                    <a:pt x="1181095" y="6248399"/>
                  </a:lnTo>
                  <a:lnTo>
                    <a:pt x="1218258" y="6222999"/>
                  </a:lnTo>
                  <a:lnTo>
                    <a:pt x="1254834" y="6197599"/>
                  </a:lnTo>
                  <a:lnTo>
                    <a:pt x="1290810" y="6159499"/>
                  </a:lnTo>
                  <a:lnTo>
                    <a:pt x="1326173" y="6134099"/>
                  </a:lnTo>
                  <a:lnTo>
                    <a:pt x="1360910" y="6108699"/>
                  </a:lnTo>
                  <a:lnTo>
                    <a:pt x="1395010" y="6083299"/>
                  </a:lnTo>
                  <a:lnTo>
                    <a:pt x="1428460" y="6045199"/>
                  </a:lnTo>
                  <a:lnTo>
                    <a:pt x="1461246" y="6019799"/>
                  </a:lnTo>
                  <a:lnTo>
                    <a:pt x="1493357" y="5981699"/>
                  </a:lnTo>
                  <a:lnTo>
                    <a:pt x="1524781" y="5956299"/>
                  </a:lnTo>
                  <a:lnTo>
                    <a:pt x="1555503" y="5918199"/>
                  </a:lnTo>
                  <a:lnTo>
                    <a:pt x="1585513" y="5892799"/>
                  </a:lnTo>
                  <a:lnTo>
                    <a:pt x="1614796" y="5854699"/>
                  </a:lnTo>
                  <a:lnTo>
                    <a:pt x="1643342" y="5816599"/>
                  </a:lnTo>
                  <a:lnTo>
                    <a:pt x="1671137" y="5778499"/>
                  </a:lnTo>
                  <a:lnTo>
                    <a:pt x="1698168" y="5753099"/>
                  </a:lnTo>
                  <a:lnTo>
                    <a:pt x="1724423" y="5714999"/>
                  </a:lnTo>
                  <a:lnTo>
                    <a:pt x="1749891" y="5676899"/>
                  </a:lnTo>
                  <a:lnTo>
                    <a:pt x="1774557" y="5638799"/>
                  </a:lnTo>
                  <a:lnTo>
                    <a:pt x="1798409" y="5600699"/>
                  </a:lnTo>
                  <a:lnTo>
                    <a:pt x="1821435" y="5562599"/>
                  </a:lnTo>
                  <a:lnTo>
                    <a:pt x="1843623" y="5524499"/>
                  </a:lnTo>
                  <a:lnTo>
                    <a:pt x="1864960" y="5486399"/>
                  </a:lnTo>
                  <a:lnTo>
                    <a:pt x="1885433" y="5435599"/>
                  </a:lnTo>
                  <a:lnTo>
                    <a:pt x="1905029" y="5397499"/>
                  </a:lnTo>
                  <a:lnTo>
                    <a:pt x="1923737" y="5359399"/>
                  </a:lnTo>
                  <a:lnTo>
                    <a:pt x="1941543" y="5321299"/>
                  </a:lnTo>
                  <a:lnTo>
                    <a:pt x="1958435" y="5270499"/>
                  </a:lnTo>
                  <a:lnTo>
                    <a:pt x="1974401" y="5232399"/>
                  </a:lnTo>
                  <a:lnTo>
                    <a:pt x="1989427" y="5181599"/>
                  </a:lnTo>
                  <a:lnTo>
                    <a:pt x="2003503" y="5143499"/>
                  </a:lnTo>
                  <a:lnTo>
                    <a:pt x="2016613" y="5105399"/>
                  </a:lnTo>
                  <a:lnTo>
                    <a:pt x="2028747" y="5054599"/>
                  </a:lnTo>
                  <a:lnTo>
                    <a:pt x="2039892" y="5003799"/>
                  </a:lnTo>
                  <a:lnTo>
                    <a:pt x="2050035" y="4965699"/>
                  </a:lnTo>
                  <a:lnTo>
                    <a:pt x="2059164" y="4914899"/>
                  </a:lnTo>
                  <a:lnTo>
                    <a:pt x="2067265" y="4876799"/>
                  </a:lnTo>
                  <a:lnTo>
                    <a:pt x="2074328" y="4825999"/>
                  </a:lnTo>
                  <a:lnTo>
                    <a:pt x="2080338" y="4775199"/>
                  </a:lnTo>
                  <a:lnTo>
                    <a:pt x="2085283" y="4737099"/>
                  </a:lnTo>
                  <a:lnTo>
                    <a:pt x="2089152" y="4686299"/>
                  </a:lnTo>
                  <a:lnTo>
                    <a:pt x="2091930" y="4635499"/>
                  </a:lnTo>
                  <a:lnTo>
                    <a:pt x="2093607" y="4584699"/>
                  </a:lnTo>
                  <a:lnTo>
                    <a:pt x="2094168" y="4546599"/>
                  </a:lnTo>
                  <a:lnTo>
                    <a:pt x="2093611" y="4495799"/>
                  </a:lnTo>
                  <a:lnTo>
                    <a:pt x="2091946" y="4444999"/>
                  </a:lnTo>
                  <a:lnTo>
                    <a:pt x="2089187" y="4394199"/>
                  </a:lnTo>
                  <a:lnTo>
                    <a:pt x="2085346" y="4356099"/>
                  </a:lnTo>
                  <a:lnTo>
                    <a:pt x="2080434" y="4305299"/>
                  </a:lnTo>
                  <a:lnTo>
                    <a:pt x="2074464" y="4254499"/>
                  </a:lnTo>
                  <a:lnTo>
                    <a:pt x="2067448" y="4216399"/>
                  </a:lnTo>
                  <a:lnTo>
                    <a:pt x="2059399" y="4165599"/>
                  </a:lnTo>
                  <a:lnTo>
                    <a:pt x="2050328" y="4114799"/>
                  </a:lnTo>
                  <a:lnTo>
                    <a:pt x="2040248" y="4076699"/>
                  </a:lnTo>
                  <a:lnTo>
                    <a:pt x="2029170" y="4025899"/>
                  </a:lnTo>
                  <a:lnTo>
                    <a:pt x="2017108" y="3987799"/>
                  </a:lnTo>
                  <a:lnTo>
                    <a:pt x="2004073" y="3936999"/>
                  </a:lnTo>
                  <a:lnTo>
                    <a:pt x="1990077" y="3898899"/>
                  </a:lnTo>
                  <a:lnTo>
                    <a:pt x="1975134" y="3860799"/>
                  </a:lnTo>
                  <a:lnTo>
                    <a:pt x="1959254" y="3809999"/>
                  </a:lnTo>
                  <a:lnTo>
                    <a:pt x="1942450" y="3771899"/>
                  </a:lnTo>
                  <a:lnTo>
                    <a:pt x="1924734" y="3733799"/>
                  </a:lnTo>
                  <a:lnTo>
                    <a:pt x="1906119" y="3682999"/>
                  </a:lnTo>
                  <a:lnTo>
                    <a:pt x="1886617" y="3644899"/>
                  </a:lnTo>
                  <a:lnTo>
                    <a:pt x="1866239" y="3606799"/>
                  </a:lnTo>
                  <a:lnTo>
                    <a:pt x="1844999" y="3568699"/>
                  </a:lnTo>
                  <a:lnTo>
                    <a:pt x="1822908" y="3530599"/>
                  </a:lnTo>
                  <a:lnTo>
                    <a:pt x="1799978" y="3492499"/>
                  </a:lnTo>
                  <a:lnTo>
                    <a:pt x="1776222" y="3454399"/>
                  </a:lnTo>
                  <a:lnTo>
                    <a:pt x="1751652" y="3416299"/>
                  </a:lnTo>
                  <a:lnTo>
                    <a:pt x="1726280" y="3378199"/>
                  </a:lnTo>
                  <a:lnTo>
                    <a:pt x="1700118" y="3340099"/>
                  </a:lnTo>
                  <a:lnTo>
                    <a:pt x="1673178" y="3301999"/>
                  </a:lnTo>
                  <a:lnTo>
                    <a:pt x="1645473" y="3263899"/>
                  </a:lnTo>
                  <a:lnTo>
                    <a:pt x="1617015" y="3225799"/>
                  </a:lnTo>
                  <a:lnTo>
                    <a:pt x="1587817" y="3200399"/>
                  </a:lnTo>
                  <a:lnTo>
                    <a:pt x="1557889" y="3162299"/>
                  </a:lnTo>
                  <a:lnTo>
                    <a:pt x="1527245" y="3136899"/>
                  </a:lnTo>
                  <a:lnTo>
                    <a:pt x="1495896" y="3098799"/>
                  </a:lnTo>
                  <a:lnTo>
                    <a:pt x="1463855" y="3073399"/>
                  </a:lnTo>
                  <a:lnTo>
                    <a:pt x="1431135" y="3035299"/>
                  </a:lnTo>
                  <a:lnTo>
                    <a:pt x="1397746" y="3009899"/>
                  </a:lnTo>
                  <a:lnTo>
                    <a:pt x="1363702" y="2971799"/>
                  </a:lnTo>
                  <a:lnTo>
                    <a:pt x="1329015" y="2946399"/>
                  </a:lnTo>
                  <a:lnTo>
                    <a:pt x="1293696" y="2920999"/>
                  </a:lnTo>
                  <a:lnTo>
                    <a:pt x="1257758" y="2895599"/>
                  </a:lnTo>
                  <a:lnTo>
                    <a:pt x="1221214" y="2870199"/>
                  </a:lnTo>
                  <a:lnTo>
                    <a:pt x="1184075" y="2844799"/>
                  </a:lnTo>
                  <a:lnTo>
                    <a:pt x="1146354" y="2819399"/>
                  </a:lnTo>
                  <a:lnTo>
                    <a:pt x="1108062" y="2793999"/>
                  </a:lnTo>
                  <a:lnTo>
                    <a:pt x="1029817" y="2743199"/>
                  </a:lnTo>
                  <a:lnTo>
                    <a:pt x="989888" y="2730499"/>
                  </a:lnTo>
                  <a:lnTo>
                    <a:pt x="949438" y="2705099"/>
                  </a:lnTo>
                  <a:lnTo>
                    <a:pt x="908478" y="2692399"/>
                  </a:lnTo>
                  <a:lnTo>
                    <a:pt x="867022" y="2666999"/>
                  </a:lnTo>
                  <a:lnTo>
                    <a:pt x="825080" y="2654299"/>
                  </a:lnTo>
                  <a:lnTo>
                    <a:pt x="782666" y="2628899"/>
                  </a:lnTo>
                  <a:lnTo>
                    <a:pt x="739792" y="2616199"/>
                  </a:lnTo>
                  <a:lnTo>
                    <a:pt x="427804" y="2527299"/>
                  </a:lnTo>
                  <a:lnTo>
                    <a:pt x="381685" y="2527299"/>
                  </a:lnTo>
                  <a:lnTo>
                    <a:pt x="335216" y="2514599"/>
                  </a:lnTo>
                  <a:lnTo>
                    <a:pt x="288408" y="2514599"/>
                  </a:lnTo>
                  <a:lnTo>
                    <a:pt x="241274" y="2501899"/>
                  </a:lnTo>
                  <a:lnTo>
                    <a:pt x="0" y="2501899"/>
                  </a:lnTo>
                  <a:lnTo>
                    <a:pt x="0" y="0"/>
                  </a:lnTo>
                  <a:lnTo>
                    <a:pt x="384810" y="0"/>
                  </a:lnTo>
                  <a:lnTo>
                    <a:pt x="432163" y="12699"/>
                  </a:lnTo>
                  <a:lnTo>
                    <a:pt x="526457" y="12699"/>
                  </a:lnTo>
                  <a:lnTo>
                    <a:pt x="573394" y="25399"/>
                  </a:lnTo>
                  <a:lnTo>
                    <a:pt x="620186" y="25399"/>
                  </a:lnTo>
                  <a:lnTo>
                    <a:pt x="666831" y="38099"/>
                  </a:lnTo>
                  <a:lnTo>
                    <a:pt x="713328" y="38099"/>
                  </a:lnTo>
                  <a:lnTo>
                    <a:pt x="759673" y="50799"/>
                  </a:lnTo>
                  <a:lnTo>
                    <a:pt x="805864" y="50799"/>
                  </a:lnTo>
                  <a:lnTo>
                    <a:pt x="897775" y="76199"/>
                  </a:lnTo>
                  <a:lnTo>
                    <a:pt x="943490" y="76199"/>
                  </a:lnTo>
                  <a:lnTo>
                    <a:pt x="1124686" y="126999"/>
                  </a:lnTo>
                  <a:lnTo>
                    <a:pt x="1169557" y="126999"/>
                  </a:lnTo>
                  <a:lnTo>
                    <a:pt x="1434998" y="203199"/>
                  </a:lnTo>
                  <a:lnTo>
                    <a:pt x="1478584" y="228599"/>
                  </a:lnTo>
                  <a:lnTo>
                    <a:pt x="1650969" y="279399"/>
                  </a:lnTo>
                  <a:lnTo>
                    <a:pt x="1693564" y="304799"/>
                  </a:lnTo>
                  <a:lnTo>
                    <a:pt x="1778132" y="330199"/>
                  </a:lnTo>
                  <a:lnTo>
                    <a:pt x="1820101" y="355599"/>
                  </a:lnTo>
                  <a:lnTo>
                    <a:pt x="1861857" y="368299"/>
                  </a:lnTo>
                  <a:lnTo>
                    <a:pt x="1903398" y="393699"/>
                  </a:lnTo>
                  <a:lnTo>
                    <a:pt x="1944720" y="406399"/>
                  </a:lnTo>
                  <a:lnTo>
                    <a:pt x="1985822" y="431799"/>
                  </a:lnTo>
                  <a:lnTo>
                    <a:pt x="2026700" y="444499"/>
                  </a:lnTo>
                  <a:lnTo>
                    <a:pt x="2067353" y="469899"/>
                  </a:lnTo>
                  <a:lnTo>
                    <a:pt x="2107778" y="482599"/>
                  </a:lnTo>
                  <a:lnTo>
                    <a:pt x="2187933" y="533399"/>
                  </a:lnTo>
                  <a:lnTo>
                    <a:pt x="2227659" y="546099"/>
                  </a:lnTo>
                  <a:lnTo>
                    <a:pt x="2345399" y="622299"/>
                  </a:lnTo>
                  <a:lnTo>
                    <a:pt x="2384159" y="634999"/>
                  </a:lnTo>
                  <a:lnTo>
                    <a:pt x="2536693" y="736599"/>
                  </a:lnTo>
                  <a:lnTo>
                    <a:pt x="2685104" y="838199"/>
                  </a:lnTo>
                  <a:lnTo>
                    <a:pt x="2793611" y="914399"/>
                  </a:lnTo>
                  <a:lnTo>
                    <a:pt x="2864578" y="965199"/>
                  </a:lnTo>
                  <a:lnTo>
                    <a:pt x="2899643" y="1003299"/>
                  </a:lnTo>
                  <a:lnTo>
                    <a:pt x="3003133" y="1079499"/>
                  </a:lnTo>
                  <a:lnTo>
                    <a:pt x="3037053" y="1117599"/>
                  </a:lnTo>
                  <a:lnTo>
                    <a:pt x="3104014" y="1168399"/>
                  </a:lnTo>
                  <a:lnTo>
                    <a:pt x="3137050" y="1206499"/>
                  </a:lnTo>
                  <a:lnTo>
                    <a:pt x="3169787" y="1231899"/>
                  </a:lnTo>
                  <a:lnTo>
                    <a:pt x="3202221" y="1269999"/>
                  </a:lnTo>
                  <a:lnTo>
                    <a:pt x="3234350" y="1295399"/>
                  </a:lnTo>
                  <a:lnTo>
                    <a:pt x="3266172" y="1333499"/>
                  </a:lnTo>
                  <a:lnTo>
                    <a:pt x="3297685" y="1358899"/>
                  </a:lnTo>
                  <a:lnTo>
                    <a:pt x="3328886" y="1396999"/>
                  </a:lnTo>
                  <a:lnTo>
                    <a:pt x="3359772" y="1422399"/>
                  </a:lnTo>
                  <a:lnTo>
                    <a:pt x="3390341" y="1460499"/>
                  </a:lnTo>
                  <a:lnTo>
                    <a:pt x="3420590" y="1485899"/>
                  </a:lnTo>
                  <a:lnTo>
                    <a:pt x="3450518" y="1523999"/>
                  </a:lnTo>
                  <a:lnTo>
                    <a:pt x="3480121" y="1562099"/>
                  </a:lnTo>
                  <a:lnTo>
                    <a:pt x="3509397" y="1587499"/>
                  </a:lnTo>
                  <a:lnTo>
                    <a:pt x="3538344" y="1625599"/>
                  </a:lnTo>
                  <a:lnTo>
                    <a:pt x="3566959" y="1663699"/>
                  </a:lnTo>
                  <a:lnTo>
                    <a:pt x="3595239" y="1701799"/>
                  </a:lnTo>
                  <a:lnTo>
                    <a:pt x="3623183" y="1727199"/>
                  </a:lnTo>
                  <a:lnTo>
                    <a:pt x="3650788" y="1765299"/>
                  </a:lnTo>
                  <a:lnTo>
                    <a:pt x="3678051" y="1803399"/>
                  </a:lnTo>
                  <a:lnTo>
                    <a:pt x="3704969" y="1841499"/>
                  </a:lnTo>
                  <a:lnTo>
                    <a:pt x="3731541" y="1879599"/>
                  </a:lnTo>
                  <a:lnTo>
                    <a:pt x="3757764" y="1904999"/>
                  </a:lnTo>
                  <a:lnTo>
                    <a:pt x="3783635" y="1943099"/>
                  </a:lnTo>
                  <a:lnTo>
                    <a:pt x="3809152" y="1981199"/>
                  </a:lnTo>
                  <a:lnTo>
                    <a:pt x="3834313" y="2019299"/>
                  </a:lnTo>
                  <a:lnTo>
                    <a:pt x="3859114" y="2057399"/>
                  </a:lnTo>
                  <a:lnTo>
                    <a:pt x="3883554" y="2095499"/>
                  </a:lnTo>
                  <a:lnTo>
                    <a:pt x="3907630" y="2133599"/>
                  </a:lnTo>
                  <a:lnTo>
                    <a:pt x="3931339" y="2171699"/>
                  </a:lnTo>
                  <a:lnTo>
                    <a:pt x="3954680" y="2209799"/>
                  </a:lnTo>
                  <a:lnTo>
                    <a:pt x="3977649" y="2247899"/>
                  </a:lnTo>
                  <a:lnTo>
                    <a:pt x="4000244" y="2285999"/>
                  </a:lnTo>
                  <a:lnTo>
                    <a:pt x="4022463" y="2324099"/>
                  </a:lnTo>
                  <a:lnTo>
                    <a:pt x="4044303" y="2362199"/>
                  </a:lnTo>
                  <a:lnTo>
                    <a:pt x="4065762" y="2412999"/>
                  </a:lnTo>
                  <a:lnTo>
                    <a:pt x="4086837" y="2451099"/>
                  </a:lnTo>
                  <a:lnTo>
                    <a:pt x="4107526" y="2489199"/>
                  </a:lnTo>
                  <a:lnTo>
                    <a:pt x="4127826" y="2527299"/>
                  </a:lnTo>
                  <a:lnTo>
                    <a:pt x="4147735" y="2565399"/>
                  </a:lnTo>
                  <a:lnTo>
                    <a:pt x="4167251" y="2603499"/>
                  </a:lnTo>
                  <a:lnTo>
                    <a:pt x="4186370" y="2654299"/>
                  </a:lnTo>
                  <a:lnTo>
                    <a:pt x="4205091" y="2692399"/>
                  </a:lnTo>
                  <a:lnTo>
                    <a:pt x="4223410" y="2730499"/>
                  </a:lnTo>
                  <a:lnTo>
                    <a:pt x="4241326" y="2781299"/>
                  </a:lnTo>
                  <a:lnTo>
                    <a:pt x="4258837" y="2819399"/>
                  </a:lnTo>
                  <a:lnTo>
                    <a:pt x="4275938" y="2857499"/>
                  </a:lnTo>
                  <a:lnTo>
                    <a:pt x="4292629" y="2895599"/>
                  </a:lnTo>
                  <a:lnTo>
                    <a:pt x="4308906" y="2946399"/>
                  </a:lnTo>
                  <a:lnTo>
                    <a:pt x="4324768" y="2984499"/>
                  </a:lnTo>
                  <a:lnTo>
                    <a:pt x="4340211" y="3035299"/>
                  </a:lnTo>
                  <a:lnTo>
                    <a:pt x="4355233" y="3073399"/>
                  </a:lnTo>
                  <a:lnTo>
                    <a:pt x="4369832" y="3111499"/>
                  </a:lnTo>
                  <a:lnTo>
                    <a:pt x="4384005" y="3162299"/>
                  </a:lnTo>
                  <a:lnTo>
                    <a:pt x="4397750" y="3200399"/>
                  </a:lnTo>
                  <a:lnTo>
                    <a:pt x="4411064" y="3251199"/>
                  </a:lnTo>
                  <a:lnTo>
                    <a:pt x="4423945" y="3289299"/>
                  </a:lnTo>
                  <a:lnTo>
                    <a:pt x="4436390" y="3340099"/>
                  </a:lnTo>
                  <a:lnTo>
                    <a:pt x="4448397" y="3378199"/>
                  </a:lnTo>
                  <a:lnTo>
                    <a:pt x="4459964" y="3428999"/>
                  </a:lnTo>
                  <a:lnTo>
                    <a:pt x="4471088" y="3467099"/>
                  </a:lnTo>
                  <a:lnTo>
                    <a:pt x="4481766" y="3517899"/>
                  </a:lnTo>
                  <a:lnTo>
                    <a:pt x="4491996" y="3555999"/>
                  </a:lnTo>
                  <a:lnTo>
                    <a:pt x="4501775" y="3606799"/>
                  </a:lnTo>
                  <a:lnTo>
                    <a:pt x="4511102" y="3644899"/>
                  </a:lnTo>
                  <a:lnTo>
                    <a:pt x="4519973" y="3695699"/>
                  </a:lnTo>
                  <a:lnTo>
                    <a:pt x="4528386" y="3746499"/>
                  </a:lnTo>
                  <a:lnTo>
                    <a:pt x="4536339" y="3784599"/>
                  </a:lnTo>
                  <a:lnTo>
                    <a:pt x="4543829" y="3835399"/>
                  </a:lnTo>
                  <a:lnTo>
                    <a:pt x="4550853" y="3886199"/>
                  </a:lnTo>
                  <a:lnTo>
                    <a:pt x="4557410" y="3924299"/>
                  </a:lnTo>
                  <a:lnTo>
                    <a:pt x="4563497" y="3975099"/>
                  </a:lnTo>
                  <a:lnTo>
                    <a:pt x="4569111" y="4025899"/>
                  </a:lnTo>
                  <a:lnTo>
                    <a:pt x="4574250" y="4063999"/>
                  </a:lnTo>
                  <a:lnTo>
                    <a:pt x="4578911" y="4114799"/>
                  </a:lnTo>
                  <a:lnTo>
                    <a:pt x="4583092" y="4165599"/>
                  </a:lnTo>
                  <a:lnTo>
                    <a:pt x="4586790" y="4203699"/>
                  </a:lnTo>
                  <a:lnTo>
                    <a:pt x="4590003" y="4254499"/>
                  </a:lnTo>
                  <a:lnTo>
                    <a:pt x="4592729" y="4305299"/>
                  </a:lnTo>
                  <a:lnTo>
                    <a:pt x="4594964" y="4356099"/>
                  </a:lnTo>
                  <a:lnTo>
                    <a:pt x="4596707" y="4394199"/>
                  </a:lnTo>
                  <a:lnTo>
                    <a:pt x="4597956" y="4444999"/>
                  </a:lnTo>
                  <a:lnTo>
                    <a:pt x="4598706" y="4495799"/>
                  </a:lnTo>
                  <a:lnTo>
                    <a:pt x="4598957" y="4546599"/>
                  </a:lnTo>
                  <a:lnTo>
                    <a:pt x="4598835" y="4597399"/>
                  </a:lnTo>
                  <a:lnTo>
                    <a:pt x="4598209" y="4635499"/>
                  </a:lnTo>
                  <a:lnTo>
                    <a:pt x="4597083" y="4686299"/>
                  </a:lnTo>
                  <a:lnTo>
                    <a:pt x="4595459" y="4737099"/>
                  </a:lnTo>
                  <a:lnTo>
                    <a:pt x="4593339" y="4787899"/>
                  </a:lnTo>
                  <a:lnTo>
                    <a:pt x="4590725" y="4825999"/>
                  </a:lnTo>
                  <a:lnTo>
                    <a:pt x="4587621" y="4876799"/>
                  </a:lnTo>
                  <a:lnTo>
                    <a:pt x="4584029" y="4927599"/>
                  </a:lnTo>
                  <a:lnTo>
                    <a:pt x="4579951" y="4978399"/>
                  </a:lnTo>
                  <a:lnTo>
                    <a:pt x="4575390" y="5016499"/>
                  </a:lnTo>
                  <a:lnTo>
                    <a:pt x="4570348" y="5067299"/>
                  </a:lnTo>
                  <a:lnTo>
                    <a:pt x="4564828" y="5118099"/>
                  </a:lnTo>
                  <a:lnTo>
                    <a:pt x="4558832" y="5156199"/>
                  </a:lnTo>
                  <a:lnTo>
                    <a:pt x="4552364" y="5206999"/>
                  </a:lnTo>
                  <a:lnTo>
                    <a:pt x="4545424" y="5257799"/>
                  </a:lnTo>
                  <a:lnTo>
                    <a:pt x="4538016" y="5295899"/>
                  </a:lnTo>
                  <a:lnTo>
                    <a:pt x="4530143" y="5346699"/>
                  </a:lnTo>
                  <a:lnTo>
                    <a:pt x="4521806" y="5397499"/>
                  </a:lnTo>
                  <a:lnTo>
                    <a:pt x="4513009" y="5435599"/>
                  </a:lnTo>
                  <a:lnTo>
                    <a:pt x="4503754" y="5486399"/>
                  </a:lnTo>
                  <a:lnTo>
                    <a:pt x="4494043" y="5524499"/>
                  </a:lnTo>
                  <a:lnTo>
                    <a:pt x="4483879" y="5575299"/>
                  </a:lnTo>
                  <a:lnTo>
                    <a:pt x="4473264" y="5613399"/>
                  </a:lnTo>
                  <a:lnTo>
                    <a:pt x="4462201" y="5664199"/>
                  </a:lnTo>
                  <a:lnTo>
                    <a:pt x="4450692" y="5702299"/>
                  </a:lnTo>
                  <a:lnTo>
                    <a:pt x="4438741" y="5753099"/>
                  </a:lnTo>
                  <a:lnTo>
                    <a:pt x="4426348" y="5791199"/>
                  </a:lnTo>
                  <a:lnTo>
                    <a:pt x="4413518" y="5841999"/>
                  </a:lnTo>
                  <a:lnTo>
                    <a:pt x="4400252" y="5880099"/>
                  </a:lnTo>
                  <a:lnTo>
                    <a:pt x="4386553" y="5930899"/>
                  </a:lnTo>
                  <a:lnTo>
                    <a:pt x="4372423" y="5968999"/>
                  </a:lnTo>
                  <a:lnTo>
                    <a:pt x="4357865" y="6019799"/>
                  </a:lnTo>
                  <a:lnTo>
                    <a:pt x="4342881" y="6057899"/>
                  </a:lnTo>
                  <a:lnTo>
                    <a:pt x="4327475" y="6095999"/>
                  </a:lnTo>
                  <a:lnTo>
                    <a:pt x="4311647" y="6146799"/>
                  </a:lnTo>
                  <a:lnTo>
                    <a:pt x="4295402" y="6184899"/>
                  </a:lnTo>
                  <a:lnTo>
                    <a:pt x="4278741" y="6235699"/>
                  </a:lnTo>
                  <a:lnTo>
                    <a:pt x="4261667" y="6273799"/>
                  </a:lnTo>
                  <a:lnTo>
                    <a:pt x="4244182" y="6311899"/>
                  </a:lnTo>
                  <a:lnTo>
                    <a:pt x="4226290" y="6349999"/>
                  </a:lnTo>
                  <a:lnTo>
                    <a:pt x="4207991" y="6400799"/>
                  </a:lnTo>
                  <a:lnTo>
                    <a:pt x="4189290" y="6438899"/>
                  </a:lnTo>
                  <a:lnTo>
                    <a:pt x="4170188" y="6476999"/>
                  </a:lnTo>
                  <a:lnTo>
                    <a:pt x="4150688" y="6515099"/>
                  </a:lnTo>
                  <a:lnTo>
                    <a:pt x="4130792" y="6565899"/>
                  </a:lnTo>
                  <a:lnTo>
                    <a:pt x="4110504" y="6603999"/>
                  </a:lnTo>
                  <a:lnTo>
                    <a:pt x="4089825" y="6642099"/>
                  </a:lnTo>
                  <a:lnTo>
                    <a:pt x="4068757" y="6680199"/>
                  </a:lnTo>
                  <a:lnTo>
                    <a:pt x="4047305" y="6718299"/>
                  </a:lnTo>
                  <a:lnTo>
                    <a:pt x="4025469" y="6756399"/>
                  </a:lnTo>
                  <a:lnTo>
                    <a:pt x="4003252" y="6807199"/>
                  </a:lnTo>
                  <a:lnTo>
                    <a:pt x="3980658" y="6845299"/>
                  </a:lnTo>
                  <a:lnTo>
                    <a:pt x="3957688" y="6883399"/>
                  </a:lnTo>
                  <a:lnTo>
                    <a:pt x="3934345" y="6921499"/>
                  </a:lnTo>
                  <a:lnTo>
                    <a:pt x="3910631" y="6959599"/>
                  </a:lnTo>
                  <a:lnTo>
                    <a:pt x="3886550" y="6997699"/>
                  </a:lnTo>
                  <a:lnTo>
                    <a:pt x="3862103" y="7035799"/>
                  </a:lnTo>
                  <a:lnTo>
                    <a:pt x="3837292" y="7073899"/>
                  </a:lnTo>
                  <a:lnTo>
                    <a:pt x="3812122" y="7111999"/>
                  </a:lnTo>
                  <a:lnTo>
                    <a:pt x="3786593" y="7150099"/>
                  </a:lnTo>
                  <a:lnTo>
                    <a:pt x="3760709" y="7175499"/>
                  </a:lnTo>
                  <a:lnTo>
                    <a:pt x="3734472" y="7213599"/>
                  </a:lnTo>
                  <a:lnTo>
                    <a:pt x="3707884" y="7251699"/>
                  </a:lnTo>
                  <a:lnTo>
                    <a:pt x="3680948" y="7289799"/>
                  </a:lnTo>
                  <a:lnTo>
                    <a:pt x="3653667" y="7327899"/>
                  </a:lnTo>
                  <a:lnTo>
                    <a:pt x="3626043" y="7365999"/>
                  </a:lnTo>
                  <a:lnTo>
                    <a:pt x="3598078" y="7391399"/>
                  </a:lnTo>
                  <a:lnTo>
                    <a:pt x="3569776" y="7429499"/>
                  </a:lnTo>
                  <a:lnTo>
                    <a:pt x="3541138" y="7467599"/>
                  </a:lnTo>
                  <a:lnTo>
                    <a:pt x="3512167" y="7492999"/>
                  </a:lnTo>
                  <a:lnTo>
                    <a:pt x="3482865" y="7531099"/>
                  </a:lnTo>
                  <a:lnTo>
                    <a:pt x="3453235" y="7569199"/>
                  </a:lnTo>
                  <a:lnTo>
                    <a:pt x="3423280" y="7594599"/>
                  </a:lnTo>
                  <a:lnTo>
                    <a:pt x="3393003" y="7632699"/>
                  </a:lnTo>
                  <a:lnTo>
                    <a:pt x="3362404" y="7670799"/>
                  </a:lnTo>
                  <a:lnTo>
                    <a:pt x="3331488" y="7696199"/>
                  </a:lnTo>
                  <a:lnTo>
                    <a:pt x="3300256" y="7734299"/>
                  </a:lnTo>
                  <a:lnTo>
                    <a:pt x="3268711" y="7759699"/>
                  </a:lnTo>
                  <a:lnTo>
                    <a:pt x="3236856" y="7797799"/>
                  </a:lnTo>
                  <a:lnTo>
                    <a:pt x="3204693" y="7823199"/>
                  </a:lnTo>
                  <a:lnTo>
                    <a:pt x="3172224" y="7861299"/>
                  </a:lnTo>
                  <a:lnTo>
                    <a:pt x="3106381" y="7912099"/>
                  </a:lnTo>
                  <a:lnTo>
                    <a:pt x="3073011" y="7950199"/>
                  </a:lnTo>
                  <a:lnTo>
                    <a:pt x="3005387" y="8000999"/>
                  </a:lnTo>
                  <a:lnTo>
                    <a:pt x="2971139" y="8039099"/>
                  </a:lnTo>
                  <a:lnTo>
                    <a:pt x="2866675" y="8115299"/>
                  </a:lnTo>
                  <a:lnTo>
                    <a:pt x="2831290" y="8153399"/>
                  </a:lnTo>
                  <a:lnTo>
                    <a:pt x="2723477" y="8229599"/>
                  </a:lnTo>
                  <a:lnTo>
                    <a:pt x="2575952" y="8331199"/>
                  </a:lnTo>
                  <a:lnTo>
                    <a:pt x="2424261" y="8432799"/>
                  </a:lnTo>
                  <a:lnTo>
                    <a:pt x="2385706" y="8458199"/>
                  </a:lnTo>
                  <a:lnTo>
                    <a:pt x="2346904" y="8470899"/>
                  </a:lnTo>
                  <a:lnTo>
                    <a:pt x="2229034" y="8547099"/>
                  </a:lnTo>
                  <a:lnTo>
                    <a:pt x="2189265" y="8559799"/>
                  </a:lnTo>
                  <a:lnTo>
                    <a:pt x="2109023" y="8610599"/>
                  </a:lnTo>
                  <a:lnTo>
                    <a:pt x="2068555" y="8623299"/>
                  </a:lnTo>
                  <a:lnTo>
                    <a:pt x="2027860" y="8648699"/>
                  </a:lnTo>
                  <a:lnTo>
                    <a:pt x="1986939" y="8661399"/>
                  </a:lnTo>
                  <a:lnTo>
                    <a:pt x="1945796" y="8686799"/>
                  </a:lnTo>
                  <a:lnTo>
                    <a:pt x="1904432" y="8699499"/>
                  </a:lnTo>
                  <a:lnTo>
                    <a:pt x="1862850" y="8724899"/>
                  </a:lnTo>
                  <a:lnTo>
                    <a:pt x="1821053" y="8737599"/>
                  </a:lnTo>
                  <a:lnTo>
                    <a:pt x="1779043" y="8762999"/>
                  </a:lnTo>
                  <a:lnTo>
                    <a:pt x="1694396" y="8788399"/>
                  </a:lnTo>
                  <a:lnTo>
                    <a:pt x="1651762" y="8813799"/>
                  </a:lnTo>
                  <a:lnTo>
                    <a:pt x="1435605" y="8877299"/>
                  </a:lnTo>
                  <a:lnTo>
                    <a:pt x="1391792" y="8902699"/>
                  </a:lnTo>
                  <a:lnTo>
                    <a:pt x="1214690" y="8953499"/>
                  </a:lnTo>
                  <a:lnTo>
                    <a:pt x="1169964" y="8953499"/>
                  </a:lnTo>
                  <a:lnTo>
                    <a:pt x="943755" y="9016999"/>
                  </a:lnTo>
                  <a:lnTo>
                    <a:pt x="898015" y="9016999"/>
                  </a:lnTo>
                  <a:lnTo>
                    <a:pt x="806056" y="9042399"/>
                  </a:lnTo>
                  <a:lnTo>
                    <a:pt x="759843" y="9042399"/>
                  </a:lnTo>
                  <a:lnTo>
                    <a:pt x="713477" y="9055099"/>
                  </a:lnTo>
                  <a:lnTo>
                    <a:pt x="666961" y="9055099"/>
                  </a:lnTo>
                  <a:lnTo>
                    <a:pt x="620297" y="9067799"/>
                  </a:lnTo>
                  <a:lnTo>
                    <a:pt x="526536" y="9067799"/>
                  </a:lnTo>
                  <a:lnTo>
                    <a:pt x="479444" y="9080499"/>
                  </a:lnTo>
                  <a:lnTo>
                    <a:pt x="384849" y="9080499"/>
                  </a:lnTo>
                  <a:lnTo>
                    <a:pt x="337351" y="9093199"/>
                  </a:lnTo>
                  <a:close/>
                </a:path>
              </a:pathLst>
            </a:custGeom>
            <a:solidFill>
              <a:srgbClr val="FFDE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6" name="Google Shape;276;g10bd325ad9e_0_143"/>
            <p:cNvSpPr/>
            <p:nvPr/>
          </p:nvSpPr>
          <p:spPr>
            <a:xfrm>
              <a:off x="5036088" y="7438461"/>
              <a:ext cx="1819909" cy="1819909"/>
            </a:xfrm>
            <a:custGeom>
              <a:rect b="b" l="l" r="r" t="t"/>
              <a:pathLst>
                <a:path extrusionOk="0" h="1819909" w="1819909">
                  <a:moveTo>
                    <a:pt x="909919" y="1819838"/>
                  </a:moveTo>
                  <a:lnTo>
                    <a:pt x="865271" y="1818743"/>
                  </a:lnTo>
                  <a:lnTo>
                    <a:pt x="820732" y="1815456"/>
                  </a:lnTo>
                  <a:lnTo>
                    <a:pt x="776405" y="1809989"/>
                  </a:lnTo>
                  <a:lnTo>
                    <a:pt x="732401" y="1802353"/>
                  </a:lnTo>
                  <a:lnTo>
                    <a:pt x="688827" y="1792570"/>
                  </a:lnTo>
                  <a:lnTo>
                    <a:pt x="645784" y="1780657"/>
                  </a:lnTo>
                  <a:lnTo>
                    <a:pt x="603378" y="1766648"/>
                  </a:lnTo>
                  <a:lnTo>
                    <a:pt x="561707" y="1750575"/>
                  </a:lnTo>
                  <a:lnTo>
                    <a:pt x="520877" y="1732475"/>
                  </a:lnTo>
                  <a:lnTo>
                    <a:pt x="480987" y="1712395"/>
                  </a:lnTo>
                  <a:lnTo>
                    <a:pt x="442126" y="1690382"/>
                  </a:lnTo>
                  <a:lnTo>
                    <a:pt x="404393" y="1666488"/>
                  </a:lnTo>
                  <a:lnTo>
                    <a:pt x="367880" y="1640773"/>
                  </a:lnTo>
                  <a:lnTo>
                    <a:pt x="332672" y="1613298"/>
                  </a:lnTo>
                  <a:lnTo>
                    <a:pt x="298855" y="1584126"/>
                  </a:lnTo>
                  <a:lnTo>
                    <a:pt x="266509" y="1553330"/>
                  </a:lnTo>
                  <a:lnTo>
                    <a:pt x="235713" y="1520984"/>
                  </a:lnTo>
                  <a:lnTo>
                    <a:pt x="206542" y="1487164"/>
                  </a:lnTo>
                  <a:lnTo>
                    <a:pt x="179065" y="1451958"/>
                  </a:lnTo>
                  <a:lnTo>
                    <a:pt x="153349" y="1415445"/>
                  </a:lnTo>
                  <a:lnTo>
                    <a:pt x="129455" y="1377712"/>
                  </a:lnTo>
                  <a:lnTo>
                    <a:pt x="107442" y="1338851"/>
                  </a:lnTo>
                  <a:lnTo>
                    <a:pt x="87362" y="1298960"/>
                  </a:lnTo>
                  <a:lnTo>
                    <a:pt x="69263" y="1258130"/>
                  </a:lnTo>
                  <a:lnTo>
                    <a:pt x="53190" y="1216460"/>
                  </a:lnTo>
                  <a:lnTo>
                    <a:pt x="39180" y="1174054"/>
                  </a:lnTo>
                  <a:lnTo>
                    <a:pt x="27269" y="1131011"/>
                  </a:lnTo>
                  <a:lnTo>
                    <a:pt x="17483" y="1087437"/>
                  </a:lnTo>
                  <a:lnTo>
                    <a:pt x="9848" y="1043433"/>
                  </a:lnTo>
                  <a:lnTo>
                    <a:pt x="4381" y="999106"/>
                  </a:lnTo>
                  <a:lnTo>
                    <a:pt x="1096" y="954567"/>
                  </a:lnTo>
                  <a:lnTo>
                    <a:pt x="0" y="909919"/>
                  </a:lnTo>
                  <a:lnTo>
                    <a:pt x="68" y="898753"/>
                  </a:lnTo>
                  <a:lnTo>
                    <a:pt x="1712" y="854121"/>
                  </a:lnTo>
                  <a:lnTo>
                    <a:pt x="5544" y="809625"/>
                  </a:lnTo>
                  <a:lnTo>
                    <a:pt x="11554" y="765369"/>
                  </a:lnTo>
                  <a:lnTo>
                    <a:pt x="19729" y="721464"/>
                  </a:lnTo>
                  <a:lnTo>
                    <a:pt x="30048" y="678011"/>
                  </a:lnTo>
                  <a:lnTo>
                    <a:pt x="42487" y="635118"/>
                  </a:lnTo>
                  <a:lnTo>
                    <a:pt x="57016" y="592885"/>
                  </a:lnTo>
                  <a:lnTo>
                    <a:pt x="73600" y="551417"/>
                  </a:lnTo>
                  <a:lnTo>
                    <a:pt x="92198" y="510813"/>
                  </a:lnTo>
                  <a:lnTo>
                    <a:pt x="112766" y="471169"/>
                  </a:lnTo>
                  <a:lnTo>
                    <a:pt x="135255" y="432583"/>
                  </a:lnTo>
                  <a:lnTo>
                    <a:pt x="159610" y="395148"/>
                  </a:lnTo>
                  <a:lnTo>
                    <a:pt x="185772" y="358952"/>
                  </a:lnTo>
                  <a:lnTo>
                    <a:pt x="213679" y="324083"/>
                  </a:lnTo>
                  <a:lnTo>
                    <a:pt x="243263" y="290626"/>
                  </a:lnTo>
                  <a:lnTo>
                    <a:pt x="274453" y="258661"/>
                  </a:lnTo>
                  <a:lnTo>
                    <a:pt x="307175" y="228265"/>
                  </a:lnTo>
                  <a:lnTo>
                    <a:pt x="341348" y="199510"/>
                  </a:lnTo>
                  <a:lnTo>
                    <a:pt x="376890" y="172468"/>
                  </a:lnTo>
                  <a:lnTo>
                    <a:pt x="413717" y="147201"/>
                  </a:lnTo>
                  <a:lnTo>
                    <a:pt x="451740" y="123773"/>
                  </a:lnTo>
                  <a:lnTo>
                    <a:pt x="490867" y="102238"/>
                  </a:lnTo>
                  <a:lnTo>
                    <a:pt x="531002" y="82649"/>
                  </a:lnTo>
                  <a:lnTo>
                    <a:pt x="572050" y="65053"/>
                  </a:lnTo>
                  <a:lnTo>
                    <a:pt x="613915" y="49492"/>
                  </a:lnTo>
                  <a:lnTo>
                    <a:pt x="656489" y="36004"/>
                  </a:lnTo>
                  <a:lnTo>
                    <a:pt x="699676" y="24622"/>
                  </a:lnTo>
                  <a:lnTo>
                    <a:pt x="743367" y="15372"/>
                  </a:lnTo>
                  <a:lnTo>
                    <a:pt x="787462" y="8277"/>
                  </a:lnTo>
                  <a:lnTo>
                    <a:pt x="831851" y="3355"/>
                  </a:lnTo>
                  <a:lnTo>
                    <a:pt x="876429" y="616"/>
                  </a:lnTo>
                  <a:lnTo>
                    <a:pt x="909919" y="0"/>
                  </a:lnTo>
                  <a:lnTo>
                    <a:pt x="921085" y="68"/>
                  </a:lnTo>
                  <a:lnTo>
                    <a:pt x="965716" y="1712"/>
                  </a:lnTo>
                  <a:lnTo>
                    <a:pt x="1010212" y="5544"/>
                  </a:lnTo>
                  <a:lnTo>
                    <a:pt x="1054469" y="11554"/>
                  </a:lnTo>
                  <a:lnTo>
                    <a:pt x="1098374" y="19729"/>
                  </a:lnTo>
                  <a:lnTo>
                    <a:pt x="1141827" y="30048"/>
                  </a:lnTo>
                  <a:lnTo>
                    <a:pt x="1184720" y="42487"/>
                  </a:lnTo>
                  <a:lnTo>
                    <a:pt x="1226952" y="57016"/>
                  </a:lnTo>
                  <a:lnTo>
                    <a:pt x="1268421" y="73600"/>
                  </a:lnTo>
                  <a:lnTo>
                    <a:pt x="1309025" y="92198"/>
                  </a:lnTo>
                  <a:lnTo>
                    <a:pt x="1348667" y="112766"/>
                  </a:lnTo>
                  <a:lnTo>
                    <a:pt x="1387255" y="135255"/>
                  </a:lnTo>
                  <a:lnTo>
                    <a:pt x="1424690" y="159610"/>
                  </a:lnTo>
                  <a:lnTo>
                    <a:pt x="1460886" y="185772"/>
                  </a:lnTo>
                  <a:lnTo>
                    <a:pt x="1495754" y="213679"/>
                  </a:lnTo>
                  <a:lnTo>
                    <a:pt x="1529212" y="243263"/>
                  </a:lnTo>
                  <a:lnTo>
                    <a:pt x="1561178" y="274453"/>
                  </a:lnTo>
                  <a:lnTo>
                    <a:pt x="1591573" y="307175"/>
                  </a:lnTo>
                  <a:lnTo>
                    <a:pt x="1620328" y="341348"/>
                  </a:lnTo>
                  <a:lnTo>
                    <a:pt x="1647370" y="376890"/>
                  </a:lnTo>
                  <a:lnTo>
                    <a:pt x="1672635" y="413717"/>
                  </a:lnTo>
                  <a:lnTo>
                    <a:pt x="1696064" y="451740"/>
                  </a:lnTo>
                  <a:lnTo>
                    <a:pt x="1717599" y="490867"/>
                  </a:lnTo>
                  <a:lnTo>
                    <a:pt x="1737189" y="531002"/>
                  </a:lnTo>
                  <a:lnTo>
                    <a:pt x="1754784" y="572050"/>
                  </a:lnTo>
                  <a:lnTo>
                    <a:pt x="1770345" y="613915"/>
                  </a:lnTo>
                  <a:lnTo>
                    <a:pt x="1783834" y="656489"/>
                  </a:lnTo>
                  <a:lnTo>
                    <a:pt x="1795216" y="699676"/>
                  </a:lnTo>
                  <a:lnTo>
                    <a:pt x="1804465" y="743367"/>
                  </a:lnTo>
                  <a:lnTo>
                    <a:pt x="1811560" y="787462"/>
                  </a:lnTo>
                  <a:lnTo>
                    <a:pt x="1816483" y="831851"/>
                  </a:lnTo>
                  <a:lnTo>
                    <a:pt x="1819223" y="876429"/>
                  </a:lnTo>
                  <a:lnTo>
                    <a:pt x="1819838" y="909919"/>
                  </a:lnTo>
                  <a:lnTo>
                    <a:pt x="1819770" y="921085"/>
                  </a:lnTo>
                  <a:lnTo>
                    <a:pt x="1818126" y="965716"/>
                  </a:lnTo>
                  <a:lnTo>
                    <a:pt x="1814293" y="1010212"/>
                  </a:lnTo>
                  <a:lnTo>
                    <a:pt x="1808283" y="1054469"/>
                  </a:lnTo>
                  <a:lnTo>
                    <a:pt x="1800108" y="1098374"/>
                  </a:lnTo>
                  <a:lnTo>
                    <a:pt x="1789790" y="1141827"/>
                  </a:lnTo>
                  <a:lnTo>
                    <a:pt x="1777349" y="1184720"/>
                  </a:lnTo>
                  <a:lnTo>
                    <a:pt x="1762822" y="1226952"/>
                  </a:lnTo>
                  <a:lnTo>
                    <a:pt x="1746238" y="1268421"/>
                  </a:lnTo>
                  <a:lnTo>
                    <a:pt x="1727639" y="1309025"/>
                  </a:lnTo>
                  <a:lnTo>
                    <a:pt x="1707071" y="1348667"/>
                  </a:lnTo>
                  <a:lnTo>
                    <a:pt x="1684583" y="1387255"/>
                  </a:lnTo>
                  <a:lnTo>
                    <a:pt x="1660227" y="1424690"/>
                  </a:lnTo>
                  <a:lnTo>
                    <a:pt x="1634067" y="1460886"/>
                  </a:lnTo>
                  <a:lnTo>
                    <a:pt x="1606159" y="1495754"/>
                  </a:lnTo>
                  <a:lnTo>
                    <a:pt x="1576575" y="1529212"/>
                  </a:lnTo>
                  <a:lnTo>
                    <a:pt x="1545385" y="1561178"/>
                  </a:lnTo>
                  <a:lnTo>
                    <a:pt x="1512663" y="1591573"/>
                  </a:lnTo>
                  <a:lnTo>
                    <a:pt x="1478490" y="1620328"/>
                  </a:lnTo>
                  <a:lnTo>
                    <a:pt x="1442948" y="1647370"/>
                  </a:lnTo>
                  <a:lnTo>
                    <a:pt x="1406121" y="1672635"/>
                  </a:lnTo>
                  <a:lnTo>
                    <a:pt x="1368097" y="1696064"/>
                  </a:lnTo>
                  <a:lnTo>
                    <a:pt x="1328971" y="1717599"/>
                  </a:lnTo>
                  <a:lnTo>
                    <a:pt x="1288836" y="1737189"/>
                  </a:lnTo>
                  <a:lnTo>
                    <a:pt x="1247787" y="1754784"/>
                  </a:lnTo>
                  <a:lnTo>
                    <a:pt x="1205923" y="1770345"/>
                  </a:lnTo>
                  <a:lnTo>
                    <a:pt x="1163349" y="1783834"/>
                  </a:lnTo>
                  <a:lnTo>
                    <a:pt x="1120162" y="1795216"/>
                  </a:lnTo>
                  <a:lnTo>
                    <a:pt x="1076471" y="1804465"/>
                  </a:lnTo>
                  <a:lnTo>
                    <a:pt x="1032376" y="1811560"/>
                  </a:lnTo>
                  <a:lnTo>
                    <a:pt x="987987" y="1816483"/>
                  </a:lnTo>
                  <a:lnTo>
                    <a:pt x="943409" y="1819223"/>
                  </a:lnTo>
                  <a:lnTo>
                    <a:pt x="909919" y="1819838"/>
                  </a:lnTo>
                  <a:close/>
                </a:path>
              </a:pathLst>
            </a:custGeom>
            <a:solidFill>
              <a:srgbClr val="F08B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77" name="Google Shape;277;g10bd325ad9e_0_143"/>
          <p:cNvSpPr/>
          <p:nvPr/>
        </p:nvSpPr>
        <p:spPr>
          <a:xfrm>
            <a:off x="17098366" y="9125620"/>
            <a:ext cx="11895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8" name="Google Shape;278;g10bd325ad9e_0_143"/>
          <p:cNvSpPr txBox="1"/>
          <p:nvPr>
            <p:ph idx="1" type="body"/>
          </p:nvPr>
        </p:nvSpPr>
        <p:spPr>
          <a:xfrm>
            <a:off x="8741950" y="4444500"/>
            <a:ext cx="8390100" cy="1398000"/>
          </a:xfrm>
          <a:prstGeom prst="rect">
            <a:avLst/>
          </a:prstGeom>
          <a:noFill/>
          <a:ln>
            <a:noFill/>
          </a:ln>
        </p:spPr>
        <p:txBody>
          <a:bodyPr anchorCtr="0" anchor="t" bIns="0" lIns="0" spcFirstLastPara="1" rIns="0" wrap="square" tIns="165100">
            <a:spAutoFit/>
          </a:bodyPr>
          <a:lstStyle/>
          <a:p>
            <a:pPr indent="0" lvl="0" marL="0" marR="5080" rtl="0" algn="l">
              <a:lnSpc>
                <a:spcPct val="109375"/>
              </a:lnSpc>
              <a:spcBef>
                <a:spcPts val="0"/>
              </a:spcBef>
              <a:spcAft>
                <a:spcPts val="0"/>
              </a:spcAft>
              <a:buSzPts val="1400"/>
              <a:buNone/>
            </a:pPr>
            <a:r>
              <a:rPr lang="en-US" sz="8000">
                <a:latin typeface="Calibri"/>
                <a:ea typeface="Calibri"/>
                <a:cs typeface="Calibri"/>
                <a:sym typeface="Calibri"/>
              </a:rPr>
              <a:t>Add</a:t>
            </a:r>
            <a:endParaRPr sz="80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10bd325ad9e_0_152"/>
          <p:cNvSpPr/>
          <p:nvPr/>
        </p:nvSpPr>
        <p:spPr>
          <a:xfrm>
            <a:off x="0" y="0"/>
            <a:ext cx="18288000" cy="1860300"/>
          </a:xfrm>
          <a:prstGeom prst="rect">
            <a:avLst/>
          </a:prstGeom>
          <a:solidFill>
            <a:srgbClr val="F8BC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g10bd325ad9e_0_152"/>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285" name="Google Shape;285;g10bd325ad9e_0_152"/>
          <p:cNvPicPr preferRelativeResize="0"/>
          <p:nvPr/>
        </p:nvPicPr>
        <p:blipFill rotWithShape="1">
          <a:blip r:embed="rId4">
            <a:alphaModFix/>
          </a:blip>
          <a:srcRect b="-2202" l="0" r="4770" t="31139"/>
          <a:stretch/>
        </p:blipFill>
        <p:spPr>
          <a:xfrm>
            <a:off x="11631700" y="0"/>
            <a:ext cx="6656302" cy="2622175"/>
          </a:xfrm>
          <a:prstGeom prst="rect">
            <a:avLst/>
          </a:prstGeom>
          <a:noFill/>
          <a:ln>
            <a:noFill/>
          </a:ln>
        </p:spPr>
      </p:pic>
      <p:sp>
        <p:nvSpPr>
          <p:cNvPr id="286" name="Google Shape;286;g10bd325ad9e_0_152"/>
          <p:cNvSpPr txBox="1"/>
          <p:nvPr/>
        </p:nvSpPr>
        <p:spPr>
          <a:xfrm>
            <a:off x="914400" y="622350"/>
            <a:ext cx="10041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lang="en-US" sz="2800">
                <a:solidFill>
                  <a:schemeClr val="lt1"/>
                </a:solidFill>
                <a:latin typeface="Calibri"/>
                <a:ea typeface="Calibri"/>
                <a:cs typeface="Calibri"/>
                <a:sym typeface="Calibri"/>
              </a:rPr>
              <a:t>Staged</a:t>
            </a:r>
            <a:endParaRPr b="1" i="0" sz="2800" u="none" cap="none" strike="noStrike">
              <a:solidFill>
                <a:schemeClr val="lt1"/>
              </a:solidFill>
              <a:latin typeface="Calibri"/>
              <a:ea typeface="Calibri"/>
              <a:cs typeface="Calibri"/>
              <a:sym typeface="Calibri"/>
            </a:endParaRPr>
          </a:p>
        </p:txBody>
      </p:sp>
      <p:sp>
        <p:nvSpPr>
          <p:cNvPr id="287" name="Google Shape;287;g10bd325ad9e_0_152"/>
          <p:cNvSpPr txBox="1"/>
          <p:nvPr/>
        </p:nvSpPr>
        <p:spPr>
          <a:xfrm>
            <a:off x="914400" y="2516025"/>
            <a:ext cx="129093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lang="en-US" sz="4000">
                <a:latin typeface="Calibri"/>
                <a:ea typeface="Calibri"/>
                <a:cs typeface="Calibri"/>
                <a:sym typeface="Calibri"/>
              </a:rPr>
              <a:t>Apa itu Git Add</a:t>
            </a:r>
            <a:endParaRPr b="1" i="0" sz="4000" u="none" cap="none" strike="noStrike">
              <a:solidFill>
                <a:srgbClr val="000000"/>
              </a:solidFill>
              <a:latin typeface="Calibri"/>
              <a:ea typeface="Calibri"/>
              <a:cs typeface="Calibri"/>
              <a:sym typeface="Calibri"/>
            </a:endParaRPr>
          </a:p>
        </p:txBody>
      </p:sp>
      <p:sp>
        <p:nvSpPr>
          <p:cNvPr id="288" name="Google Shape;288;g10bd325ad9e_0_152"/>
          <p:cNvSpPr txBox="1"/>
          <p:nvPr/>
        </p:nvSpPr>
        <p:spPr>
          <a:xfrm>
            <a:off x="913650" y="3435850"/>
            <a:ext cx="16460700" cy="2121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2400">
                <a:solidFill>
                  <a:schemeClr val="dk1"/>
                </a:solidFill>
                <a:latin typeface="Calibri"/>
                <a:ea typeface="Calibri"/>
                <a:cs typeface="Calibri"/>
                <a:sym typeface="Calibri"/>
              </a:rPr>
              <a:t>Adalah kondisi dimana revisi atau perubahan sudah ditandai, tetapi belum disimpan di version control. Untuk mengubah kondisi file dari modified ke staged gunakan perintah:</a:t>
            </a:r>
            <a:endParaRPr sz="24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rPr lang="en-US" sz="2000">
                <a:solidFill>
                  <a:srgbClr val="DDDDDD"/>
                </a:solidFill>
                <a:highlight>
                  <a:schemeClr val="dk1"/>
                </a:highlight>
                <a:latin typeface="Roboto Mono"/>
                <a:ea typeface="Roboto Mono"/>
                <a:cs typeface="Roboto Mono"/>
                <a:sym typeface="Roboto Mono"/>
              </a:rPr>
              <a:t>git add .</a:t>
            </a:r>
            <a:endParaRPr sz="2000">
              <a:solidFill>
                <a:srgbClr val="DDDDDD"/>
              </a:solidFill>
              <a:highlight>
                <a:schemeClr val="dk1"/>
              </a:highlight>
              <a:latin typeface="Roboto Mono"/>
              <a:ea typeface="Roboto Mono"/>
              <a:cs typeface="Roboto Mono"/>
              <a:sym typeface="Roboto Mono"/>
            </a:endParaRPr>
          </a:p>
          <a:p>
            <a:pPr indent="0" lvl="0" marL="0" rtl="0" algn="just">
              <a:lnSpc>
                <a:spcPct val="115000"/>
              </a:lnSpc>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atau</a:t>
            </a:r>
            <a:endParaRPr sz="2000">
              <a:solidFill>
                <a:srgbClr val="DDDDDD"/>
              </a:solidFill>
              <a:highlight>
                <a:schemeClr val="dk1"/>
              </a:highlight>
              <a:latin typeface="Roboto Mono"/>
              <a:ea typeface="Roboto Mono"/>
              <a:cs typeface="Roboto Mono"/>
              <a:sym typeface="Roboto Mono"/>
            </a:endParaRPr>
          </a:p>
          <a:p>
            <a:pPr indent="0" lvl="0" marL="0" rtl="0" algn="just">
              <a:lnSpc>
                <a:spcPct val="115000"/>
              </a:lnSpc>
              <a:spcBef>
                <a:spcPts val="0"/>
              </a:spcBef>
              <a:spcAft>
                <a:spcPts val="0"/>
              </a:spcAft>
              <a:buNone/>
            </a:pPr>
            <a:r>
              <a:rPr lang="en-US" sz="2000">
                <a:solidFill>
                  <a:srgbClr val="DDDDDD"/>
                </a:solidFill>
                <a:highlight>
                  <a:schemeClr val="dk1"/>
                </a:highlight>
                <a:latin typeface="Roboto Mono"/>
                <a:ea typeface="Roboto Mono"/>
                <a:cs typeface="Roboto Mono"/>
                <a:sym typeface="Roboto Mono"/>
              </a:rPr>
              <a:t>git add &lt;nama_file&gt;</a:t>
            </a:r>
            <a:endParaRPr sz="2000">
              <a:solidFill>
                <a:srgbClr val="DDDDDD"/>
              </a:solidFill>
              <a:highlight>
                <a:schemeClr val="dk1"/>
              </a:highlight>
              <a:latin typeface="Roboto Mono"/>
              <a:ea typeface="Roboto Mono"/>
              <a:cs typeface="Roboto Mono"/>
              <a:sym typeface="Roboto Mon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2" name="Shape 292"/>
        <p:cNvGrpSpPr/>
        <p:nvPr/>
      </p:nvGrpSpPr>
      <p:grpSpPr>
        <a:xfrm>
          <a:off x="0" y="0"/>
          <a:ext cx="0" cy="0"/>
          <a:chOff x="0" y="0"/>
          <a:chExt cx="0" cy="0"/>
        </a:xfrm>
      </p:grpSpPr>
      <p:grpSp>
        <p:nvGrpSpPr>
          <p:cNvPr id="293" name="Google Shape;293;g10bd325ad9e_0_162"/>
          <p:cNvGrpSpPr/>
          <p:nvPr/>
        </p:nvGrpSpPr>
        <p:grpSpPr>
          <a:xfrm>
            <a:off x="0" y="0"/>
            <a:ext cx="8048625" cy="10287000"/>
            <a:chOff x="0" y="0"/>
            <a:chExt cx="8048625" cy="10287000"/>
          </a:xfrm>
        </p:grpSpPr>
        <p:sp>
          <p:nvSpPr>
            <p:cNvPr id="294" name="Google Shape;294;g10bd325ad9e_0_162"/>
            <p:cNvSpPr/>
            <p:nvPr/>
          </p:nvSpPr>
          <p:spPr>
            <a:xfrm>
              <a:off x="0" y="0"/>
              <a:ext cx="8048625" cy="10287000"/>
            </a:xfrm>
            <a:custGeom>
              <a:rect b="b" l="l" r="r" t="t"/>
              <a:pathLst>
                <a:path extrusionOk="0" h="10287000" w="8048625">
                  <a:moveTo>
                    <a:pt x="8048625" y="10287000"/>
                  </a:moveTo>
                  <a:lnTo>
                    <a:pt x="0" y="10287000"/>
                  </a:lnTo>
                  <a:lnTo>
                    <a:pt x="0" y="0"/>
                  </a:lnTo>
                  <a:lnTo>
                    <a:pt x="8048625" y="0"/>
                  </a:lnTo>
                  <a:lnTo>
                    <a:pt x="8048625" y="10287000"/>
                  </a:lnTo>
                  <a:close/>
                </a:path>
              </a:pathLst>
            </a:custGeom>
            <a:solidFill>
              <a:srgbClr val="A6A6A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5" name="Google Shape;295;g10bd325ad9e_0_162"/>
            <p:cNvSpPr/>
            <p:nvPr/>
          </p:nvSpPr>
          <p:spPr>
            <a:xfrm>
              <a:off x="0" y="607746"/>
              <a:ext cx="4599305" cy="9093200"/>
            </a:xfrm>
            <a:custGeom>
              <a:rect b="b" l="l" r="r" t="t"/>
              <a:pathLst>
                <a:path extrusionOk="0" h="9093200" w="4599305">
                  <a:moveTo>
                    <a:pt x="337351" y="9093199"/>
                  </a:moveTo>
                  <a:lnTo>
                    <a:pt x="0" y="9093199"/>
                  </a:lnTo>
                  <a:lnTo>
                    <a:pt x="0" y="6591299"/>
                  </a:lnTo>
                  <a:lnTo>
                    <a:pt x="145528" y="6591299"/>
                  </a:lnTo>
                  <a:lnTo>
                    <a:pt x="193028" y="6578599"/>
                  </a:lnTo>
                  <a:lnTo>
                    <a:pt x="287157" y="6578599"/>
                  </a:lnTo>
                  <a:lnTo>
                    <a:pt x="333760" y="6565899"/>
                  </a:lnTo>
                  <a:lnTo>
                    <a:pt x="380040" y="6565899"/>
                  </a:lnTo>
                  <a:lnTo>
                    <a:pt x="516809" y="6527799"/>
                  </a:lnTo>
                  <a:lnTo>
                    <a:pt x="561667" y="6527799"/>
                  </a:lnTo>
                  <a:lnTo>
                    <a:pt x="650210" y="6502399"/>
                  </a:lnTo>
                  <a:lnTo>
                    <a:pt x="693870" y="6476999"/>
                  </a:lnTo>
                  <a:lnTo>
                    <a:pt x="822253" y="6438899"/>
                  </a:lnTo>
                  <a:lnTo>
                    <a:pt x="864140" y="6413499"/>
                  </a:lnTo>
                  <a:lnTo>
                    <a:pt x="905552" y="6400799"/>
                  </a:lnTo>
                  <a:lnTo>
                    <a:pt x="946477" y="6375399"/>
                  </a:lnTo>
                  <a:lnTo>
                    <a:pt x="986903" y="6362699"/>
                  </a:lnTo>
                  <a:lnTo>
                    <a:pt x="1026816" y="6337299"/>
                  </a:lnTo>
                  <a:lnTo>
                    <a:pt x="1105055" y="6286499"/>
                  </a:lnTo>
                  <a:lnTo>
                    <a:pt x="1143356" y="6273799"/>
                  </a:lnTo>
                  <a:lnTo>
                    <a:pt x="1181095" y="6248399"/>
                  </a:lnTo>
                  <a:lnTo>
                    <a:pt x="1218258" y="6222999"/>
                  </a:lnTo>
                  <a:lnTo>
                    <a:pt x="1254834" y="6197599"/>
                  </a:lnTo>
                  <a:lnTo>
                    <a:pt x="1290810" y="6159499"/>
                  </a:lnTo>
                  <a:lnTo>
                    <a:pt x="1326173" y="6134099"/>
                  </a:lnTo>
                  <a:lnTo>
                    <a:pt x="1360910" y="6108699"/>
                  </a:lnTo>
                  <a:lnTo>
                    <a:pt x="1395010" y="6083299"/>
                  </a:lnTo>
                  <a:lnTo>
                    <a:pt x="1428460" y="6045199"/>
                  </a:lnTo>
                  <a:lnTo>
                    <a:pt x="1461246" y="6019799"/>
                  </a:lnTo>
                  <a:lnTo>
                    <a:pt x="1493357" y="5981699"/>
                  </a:lnTo>
                  <a:lnTo>
                    <a:pt x="1524781" y="5956299"/>
                  </a:lnTo>
                  <a:lnTo>
                    <a:pt x="1555503" y="5918199"/>
                  </a:lnTo>
                  <a:lnTo>
                    <a:pt x="1585513" y="5892799"/>
                  </a:lnTo>
                  <a:lnTo>
                    <a:pt x="1614796" y="5854699"/>
                  </a:lnTo>
                  <a:lnTo>
                    <a:pt x="1643342" y="5816599"/>
                  </a:lnTo>
                  <a:lnTo>
                    <a:pt x="1671137" y="5778499"/>
                  </a:lnTo>
                  <a:lnTo>
                    <a:pt x="1698168" y="5753099"/>
                  </a:lnTo>
                  <a:lnTo>
                    <a:pt x="1724423" y="5714999"/>
                  </a:lnTo>
                  <a:lnTo>
                    <a:pt x="1749891" y="5676899"/>
                  </a:lnTo>
                  <a:lnTo>
                    <a:pt x="1774557" y="5638799"/>
                  </a:lnTo>
                  <a:lnTo>
                    <a:pt x="1798409" y="5600699"/>
                  </a:lnTo>
                  <a:lnTo>
                    <a:pt x="1821435" y="5562599"/>
                  </a:lnTo>
                  <a:lnTo>
                    <a:pt x="1843623" y="5524499"/>
                  </a:lnTo>
                  <a:lnTo>
                    <a:pt x="1864960" y="5486399"/>
                  </a:lnTo>
                  <a:lnTo>
                    <a:pt x="1885433" y="5435599"/>
                  </a:lnTo>
                  <a:lnTo>
                    <a:pt x="1905029" y="5397499"/>
                  </a:lnTo>
                  <a:lnTo>
                    <a:pt x="1923737" y="5359399"/>
                  </a:lnTo>
                  <a:lnTo>
                    <a:pt x="1941543" y="5321299"/>
                  </a:lnTo>
                  <a:lnTo>
                    <a:pt x="1958435" y="5270499"/>
                  </a:lnTo>
                  <a:lnTo>
                    <a:pt x="1974401" y="5232399"/>
                  </a:lnTo>
                  <a:lnTo>
                    <a:pt x="1989427" y="5181599"/>
                  </a:lnTo>
                  <a:lnTo>
                    <a:pt x="2003503" y="5143499"/>
                  </a:lnTo>
                  <a:lnTo>
                    <a:pt x="2016613" y="5105399"/>
                  </a:lnTo>
                  <a:lnTo>
                    <a:pt x="2028747" y="5054599"/>
                  </a:lnTo>
                  <a:lnTo>
                    <a:pt x="2039892" y="5003799"/>
                  </a:lnTo>
                  <a:lnTo>
                    <a:pt x="2050035" y="4965699"/>
                  </a:lnTo>
                  <a:lnTo>
                    <a:pt x="2059164" y="4914899"/>
                  </a:lnTo>
                  <a:lnTo>
                    <a:pt x="2067265" y="4876799"/>
                  </a:lnTo>
                  <a:lnTo>
                    <a:pt x="2074328" y="4825999"/>
                  </a:lnTo>
                  <a:lnTo>
                    <a:pt x="2080338" y="4775199"/>
                  </a:lnTo>
                  <a:lnTo>
                    <a:pt x="2085283" y="4737099"/>
                  </a:lnTo>
                  <a:lnTo>
                    <a:pt x="2089152" y="4686299"/>
                  </a:lnTo>
                  <a:lnTo>
                    <a:pt x="2091930" y="4635499"/>
                  </a:lnTo>
                  <a:lnTo>
                    <a:pt x="2093607" y="4584699"/>
                  </a:lnTo>
                  <a:lnTo>
                    <a:pt x="2094168" y="4546599"/>
                  </a:lnTo>
                  <a:lnTo>
                    <a:pt x="2093611" y="4495799"/>
                  </a:lnTo>
                  <a:lnTo>
                    <a:pt x="2091946" y="4444999"/>
                  </a:lnTo>
                  <a:lnTo>
                    <a:pt x="2089187" y="4394199"/>
                  </a:lnTo>
                  <a:lnTo>
                    <a:pt x="2085346" y="4356099"/>
                  </a:lnTo>
                  <a:lnTo>
                    <a:pt x="2080434" y="4305299"/>
                  </a:lnTo>
                  <a:lnTo>
                    <a:pt x="2074464" y="4254499"/>
                  </a:lnTo>
                  <a:lnTo>
                    <a:pt x="2067448" y="4216399"/>
                  </a:lnTo>
                  <a:lnTo>
                    <a:pt x="2059399" y="4165599"/>
                  </a:lnTo>
                  <a:lnTo>
                    <a:pt x="2050328" y="4114799"/>
                  </a:lnTo>
                  <a:lnTo>
                    <a:pt x="2040248" y="4076699"/>
                  </a:lnTo>
                  <a:lnTo>
                    <a:pt x="2029170" y="4025899"/>
                  </a:lnTo>
                  <a:lnTo>
                    <a:pt x="2017108" y="3987799"/>
                  </a:lnTo>
                  <a:lnTo>
                    <a:pt x="2004073" y="3936999"/>
                  </a:lnTo>
                  <a:lnTo>
                    <a:pt x="1990077" y="3898899"/>
                  </a:lnTo>
                  <a:lnTo>
                    <a:pt x="1975134" y="3860799"/>
                  </a:lnTo>
                  <a:lnTo>
                    <a:pt x="1959254" y="3809999"/>
                  </a:lnTo>
                  <a:lnTo>
                    <a:pt x="1942450" y="3771899"/>
                  </a:lnTo>
                  <a:lnTo>
                    <a:pt x="1924734" y="3733799"/>
                  </a:lnTo>
                  <a:lnTo>
                    <a:pt x="1906119" y="3682999"/>
                  </a:lnTo>
                  <a:lnTo>
                    <a:pt x="1886617" y="3644899"/>
                  </a:lnTo>
                  <a:lnTo>
                    <a:pt x="1866239" y="3606799"/>
                  </a:lnTo>
                  <a:lnTo>
                    <a:pt x="1844999" y="3568699"/>
                  </a:lnTo>
                  <a:lnTo>
                    <a:pt x="1822908" y="3530599"/>
                  </a:lnTo>
                  <a:lnTo>
                    <a:pt x="1799978" y="3492499"/>
                  </a:lnTo>
                  <a:lnTo>
                    <a:pt x="1776222" y="3454399"/>
                  </a:lnTo>
                  <a:lnTo>
                    <a:pt x="1751652" y="3416299"/>
                  </a:lnTo>
                  <a:lnTo>
                    <a:pt x="1726280" y="3378199"/>
                  </a:lnTo>
                  <a:lnTo>
                    <a:pt x="1700118" y="3340099"/>
                  </a:lnTo>
                  <a:lnTo>
                    <a:pt x="1673178" y="3301999"/>
                  </a:lnTo>
                  <a:lnTo>
                    <a:pt x="1645473" y="3263899"/>
                  </a:lnTo>
                  <a:lnTo>
                    <a:pt x="1617015" y="3225799"/>
                  </a:lnTo>
                  <a:lnTo>
                    <a:pt x="1587817" y="3200399"/>
                  </a:lnTo>
                  <a:lnTo>
                    <a:pt x="1557889" y="3162299"/>
                  </a:lnTo>
                  <a:lnTo>
                    <a:pt x="1527245" y="3136899"/>
                  </a:lnTo>
                  <a:lnTo>
                    <a:pt x="1495896" y="3098799"/>
                  </a:lnTo>
                  <a:lnTo>
                    <a:pt x="1463855" y="3073399"/>
                  </a:lnTo>
                  <a:lnTo>
                    <a:pt x="1431135" y="3035299"/>
                  </a:lnTo>
                  <a:lnTo>
                    <a:pt x="1397746" y="3009899"/>
                  </a:lnTo>
                  <a:lnTo>
                    <a:pt x="1363702" y="2971799"/>
                  </a:lnTo>
                  <a:lnTo>
                    <a:pt x="1329015" y="2946399"/>
                  </a:lnTo>
                  <a:lnTo>
                    <a:pt x="1293696" y="2920999"/>
                  </a:lnTo>
                  <a:lnTo>
                    <a:pt x="1257758" y="2895599"/>
                  </a:lnTo>
                  <a:lnTo>
                    <a:pt x="1221214" y="2870199"/>
                  </a:lnTo>
                  <a:lnTo>
                    <a:pt x="1184075" y="2844799"/>
                  </a:lnTo>
                  <a:lnTo>
                    <a:pt x="1146354" y="2819399"/>
                  </a:lnTo>
                  <a:lnTo>
                    <a:pt x="1108062" y="2793999"/>
                  </a:lnTo>
                  <a:lnTo>
                    <a:pt x="1029817" y="2743199"/>
                  </a:lnTo>
                  <a:lnTo>
                    <a:pt x="989888" y="2730499"/>
                  </a:lnTo>
                  <a:lnTo>
                    <a:pt x="949438" y="2705099"/>
                  </a:lnTo>
                  <a:lnTo>
                    <a:pt x="908478" y="2692399"/>
                  </a:lnTo>
                  <a:lnTo>
                    <a:pt x="867022" y="2666999"/>
                  </a:lnTo>
                  <a:lnTo>
                    <a:pt x="825080" y="2654299"/>
                  </a:lnTo>
                  <a:lnTo>
                    <a:pt x="782666" y="2628899"/>
                  </a:lnTo>
                  <a:lnTo>
                    <a:pt x="739792" y="2616199"/>
                  </a:lnTo>
                  <a:lnTo>
                    <a:pt x="427804" y="2527299"/>
                  </a:lnTo>
                  <a:lnTo>
                    <a:pt x="381685" y="2527299"/>
                  </a:lnTo>
                  <a:lnTo>
                    <a:pt x="335216" y="2514599"/>
                  </a:lnTo>
                  <a:lnTo>
                    <a:pt x="288408" y="2514599"/>
                  </a:lnTo>
                  <a:lnTo>
                    <a:pt x="241274" y="2501899"/>
                  </a:lnTo>
                  <a:lnTo>
                    <a:pt x="0" y="2501899"/>
                  </a:lnTo>
                  <a:lnTo>
                    <a:pt x="0" y="0"/>
                  </a:lnTo>
                  <a:lnTo>
                    <a:pt x="384810" y="0"/>
                  </a:lnTo>
                  <a:lnTo>
                    <a:pt x="432163" y="12699"/>
                  </a:lnTo>
                  <a:lnTo>
                    <a:pt x="526457" y="12699"/>
                  </a:lnTo>
                  <a:lnTo>
                    <a:pt x="573394" y="25399"/>
                  </a:lnTo>
                  <a:lnTo>
                    <a:pt x="620186" y="25399"/>
                  </a:lnTo>
                  <a:lnTo>
                    <a:pt x="666831" y="38099"/>
                  </a:lnTo>
                  <a:lnTo>
                    <a:pt x="713328" y="38099"/>
                  </a:lnTo>
                  <a:lnTo>
                    <a:pt x="759673" y="50799"/>
                  </a:lnTo>
                  <a:lnTo>
                    <a:pt x="805864" y="50799"/>
                  </a:lnTo>
                  <a:lnTo>
                    <a:pt x="897775" y="76199"/>
                  </a:lnTo>
                  <a:lnTo>
                    <a:pt x="943490" y="76199"/>
                  </a:lnTo>
                  <a:lnTo>
                    <a:pt x="1124686" y="126999"/>
                  </a:lnTo>
                  <a:lnTo>
                    <a:pt x="1169557" y="126999"/>
                  </a:lnTo>
                  <a:lnTo>
                    <a:pt x="1434998" y="203199"/>
                  </a:lnTo>
                  <a:lnTo>
                    <a:pt x="1478584" y="228599"/>
                  </a:lnTo>
                  <a:lnTo>
                    <a:pt x="1650969" y="279399"/>
                  </a:lnTo>
                  <a:lnTo>
                    <a:pt x="1693564" y="304799"/>
                  </a:lnTo>
                  <a:lnTo>
                    <a:pt x="1778132" y="330199"/>
                  </a:lnTo>
                  <a:lnTo>
                    <a:pt x="1820101" y="355599"/>
                  </a:lnTo>
                  <a:lnTo>
                    <a:pt x="1861857" y="368299"/>
                  </a:lnTo>
                  <a:lnTo>
                    <a:pt x="1903398" y="393699"/>
                  </a:lnTo>
                  <a:lnTo>
                    <a:pt x="1944720" y="406399"/>
                  </a:lnTo>
                  <a:lnTo>
                    <a:pt x="1985822" y="431799"/>
                  </a:lnTo>
                  <a:lnTo>
                    <a:pt x="2026700" y="444499"/>
                  </a:lnTo>
                  <a:lnTo>
                    <a:pt x="2067353" y="469899"/>
                  </a:lnTo>
                  <a:lnTo>
                    <a:pt x="2107778" y="482599"/>
                  </a:lnTo>
                  <a:lnTo>
                    <a:pt x="2187933" y="533399"/>
                  </a:lnTo>
                  <a:lnTo>
                    <a:pt x="2227659" y="546099"/>
                  </a:lnTo>
                  <a:lnTo>
                    <a:pt x="2345399" y="622299"/>
                  </a:lnTo>
                  <a:lnTo>
                    <a:pt x="2384159" y="634999"/>
                  </a:lnTo>
                  <a:lnTo>
                    <a:pt x="2536693" y="736599"/>
                  </a:lnTo>
                  <a:lnTo>
                    <a:pt x="2685104" y="838199"/>
                  </a:lnTo>
                  <a:lnTo>
                    <a:pt x="2793611" y="914399"/>
                  </a:lnTo>
                  <a:lnTo>
                    <a:pt x="2864578" y="965199"/>
                  </a:lnTo>
                  <a:lnTo>
                    <a:pt x="2899643" y="1003299"/>
                  </a:lnTo>
                  <a:lnTo>
                    <a:pt x="3003133" y="1079499"/>
                  </a:lnTo>
                  <a:lnTo>
                    <a:pt x="3037053" y="1117599"/>
                  </a:lnTo>
                  <a:lnTo>
                    <a:pt x="3104014" y="1168399"/>
                  </a:lnTo>
                  <a:lnTo>
                    <a:pt x="3137050" y="1206499"/>
                  </a:lnTo>
                  <a:lnTo>
                    <a:pt x="3169787" y="1231899"/>
                  </a:lnTo>
                  <a:lnTo>
                    <a:pt x="3202221" y="1269999"/>
                  </a:lnTo>
                  <a:lnTo>
                    <a:pt x="3234350" y="1295399"/>
                  </a:lnTo>
                  <a:lnTo>
                    <a:pt x="3266172" y="1333499"/>
                  </a:lnTo>
                  <a:lnTo>
                    <a:pt x="3297685" y="1358899"/>
                  </a:lnTo>
                  <a:lnTo>
                    <a:pt x="3328886" y="1396999"/>
                  </a:lnTo>
                  <a:lnTo>
                    <a:pt x="3359772" y="1422399"/>
                  </a:lnTo>
                  <a:lnTo>
                    <a:pt x="3390341" y="1460499"/>
                  </a:lnTo>
                  <a:lnTo>
                    <a:pt x="3420590" y="1485899"/>
                  </a:lnTo>
                  <a:lnTo>
                    <a:pt x="3450518" y="1523999"/>
                  </a:lnTo>
                  <a:lnTo>
                    <a:pt x="3480121" y="1562099"/>
                  </a:lnTo>
                  <a:lnTo>
                    <a:pt x="3509397" y="1587499"/>
                  </a:lnTo>
                  <a:lnTo>
                    <a:pt x="3538344" y="1625599"/>
                  </a:lnTo>
                  <a:lnTo>
                    <a:pt x="3566959" y="1663699"/>
                  </a:lnTo>
                  <a:lnTo>
                    <a:pt x="3595239" y="1701799"/>
                  </a:lnTo>
                  <a:lnTo>
                    <a:pt x="3623183" y="1727199"/>
                  </a:lnTo>
                  <a:lnTo>
                    <a:pt x="3650788" y="1765299"/>
                  </a:lnTo>
                  <a:lnTo>
                    <a:pt x="3678051" y="1803399"/>
                  </a:lnTo>
                  <a:lnTo>
                    <a:pt x="3704969" y="1841499"/>
                  </a:lnTo>
                  <a:lnTo>
                    <a:pt x="3731541" y="1879599"/>
                  </a:lnTo>
                  <a:lnTo>
                    <a:pt x="3757764" y="1904999"/>
                  </a:lnTo>
                  <a:lnTo>
                    <a:pt x="3783635" y="1943099"/>
                  </a:lnTo>
                  <a:lnTo>
                    <a:pt x="3809152" y="1981199"/>
                  </a:lnTo>
                  <a:lnTo>
                    <a:pt x="3834313" y="2019299"/>
                  </a:lnTo>
                  <a:lnTo>
                    <a:pt x="3859114" y="2057399"/>
                  </a:lnTo>
                  <a:lnTo>
                    <a:pt x="3883554" y="2095499"/>
                  </a:lnTo>
                  <a:lnTo>
                    <a:pt x="3907630" y="2133599"/>
                  </a:lnTo>
                  <a:lnTo>
                    <a:pt x="3931339" y="2171699"/>
                  </a:lnTo>
                  <a:lnTo>
                    <a:pt x="3954680" y="2209799"/>
                  </a:lnTo>
                  <a:lnTo>
                    <a:pt x="3977649" y="2247899"/>
                  </a:lnTo>
                  <a:lnTo>
                    <a:pt x="4000244" y="2285999"/>
                  </a:lnTo>
                  <a:lnTo>
                    <a:pt x="4022463" y="2324099"/>
                  </a:lnTo>
                  <a:lnTo>
                    <a:pt x="4044303" y="2362199"/>
                  </a:lnTo>
                  <a:lnTo>
                    <a:pt x="4065762" y="2412999"/>
                  </a:lnTo>
                  <a:lnTo>
                    <a:pt x="4086837" y="2451099"/>
                  </a:lnTo>
                  <a:lnTo>
                    <a:pt x="4107526" y="2489199"/>
                  </a:lnTo>
                  <a:lnTo>
                    <a:pt x="4127826" y="2527299"/>
                  </a:lnTo>
                  <a:lnTo>
                    <a:pt x="4147735" y="2565399"/>
                  </a:lnTo>
                  <a:lnTo>
                    <a:pt x="4167251" y="2603499"/>
                  </a:lnTo>
                  <a:lnTo>
                    <a:pt x="4186370" y="2654299"/>
                  </a:lnTo>
                  <a:lnTo>
                    <a:pt x="4205091" y="2692399"/>
                  </a:lnTo>
                  <a:lnTo>
                    <a:pt x="4223410" y="2730499"/>
                  </a:lnTo>
                  <a:lnTo>
                    <a:pt x="4241326" y="2781299"/>
                  </a:lnTo>
                  <a:lnTo>
                    <a:pt x="4258837" y="2819399"/>
                  </a:lnTo>
                  <a:lnTo>
                    <a:pt x="4275938" y="2857499"/>
                  </a:lnTo>
                  <a:lnTo>
                    <a:pt x="4292629" y="2895599"/>
                  </a:lnTo>
                  <a:lnTo>
                    <a:pt x="4308906" y="2946399"/>
                  </a:lnTo>
                  <a:lnTo>
                    <a:pt x="4324768" y="2984499"/>
                  </a:lnTo>
                  <a:lnTo>
                    <a:pt x="4340211" y="3035299"/>
                  </a:lnTo>
                  <a:lnTo>
                    <a:pt x="4355233" y="3073399"/>
                  </a:lnTo>
                  <a:lnTo>
                    <a:pt x="4369832" y="3111499"/>
                  </a:lnTo>
                  <a:lnTo>
                    <a:pt x="4384005" y="3162299"/>
                  </a:lnTo>
                  <a:lnTo>
                    <a:pt x="4397750" y="3200399"/>
                  </a:lnTo>
                  <a:lnTo>
                    <a:pt x="4411064" y="3251199"/>
                  </a:lnTo>
                  <a:lnTo>
                    <a:pt x="4423945" y="3289299"/>
                  </a:lnTo>
                  <a:lnTo>
                    <a:pt x="4436390" y="3340099"/>
                  </a:lnTo>
                  <a:lnTo>
                    <a:pt x="4448397" y="3378199"/>
                  </a:lnTo>
                  <a:lnTo>
                    <a:pt x="4459964" y="3428999"/>
                  </a:lnTo>
                  <a:lnTo>
                    <a:pt x="4471088" y="3467099"/>
                  </a:lnTo>
                  <a:lnTo>
                    <a:pt x="4481766" y="3517899"/>
                  </a:lnTo>
                  <a:lnTo>
                    <a:pt x="4491996" y="3555999"/>
                  </a:lnTo>
                  <a:lnTo>
                    <a:pt x="4501775" y="3606799"/>
                  </a:lnTo>
                  <a:lnTo>
                    <a:pt x="4511102" y="3644899"/>
                  </a:lnTo>
                  <a:lnTo>
                    <a:pt x="4519973" y="3695699"/>
                  </a:lnTo>
                  <a:lnTo>
                    <a:pt x="4528386" y="3746499"/>
                  </a:lnTo>
                  <a:lnTo>
                    <a:pt x="4536339" y="3784599"/>
                  </a:lnTo>
                  <a:lnTo>
                    <a:pt x="4543829" y="3835399"/>
                  </a:lnTo>
                  <a:lnTo>
                    <a:pt x="4550853" y="3886199"/>
                  </a:lnTo>
                  <a:lnTo>
                    <a:pt x="4557410" y="3924299"/>
                  </a:lnTo>
                  <a:lnTo>
                    <a:pt x="4563497" y="3975099"/>
                  </a:lnTo>
                  <a:lnTo>
                    <a:pt x="4569111" y="4025899"/>
                  </a:lnTo>
                  <a:lnTo>
                    <a:pt x="4574250" y="4063999"/>
                  </a:lnTo>
                  <a:lnTo>
                    <a:pt x="4578911" y="4114799"/>
                  </a:lnTo>
                  <a:lnTo>
                    <a:pt x="4583092" y="4165599"/>
                  </a:lnTo>
                  <a:lnTo>
                    <a:pt x="4586790" y="4203699"/>
                  </a:lnTo>
                  <a:lnTo>
                    <a:pt x="4590003" y="4254499"/>
                  </a:lnTo>
                  <a:lnTo>
                    <a:pt x="4592729" y="4305299"/>
                  </a:lnTo>
                  <a:lnTo>
                    <a:pt x="4594964" y="4356099"/>
                  </a:lnTo>
                  <a:lnTo>
                    <a:pt x="4596707" y="4394199"/>
                  </a:lnTo>
                  <a:lnTo>
                    <a:pt x="4597956" y="4444999"/>
                  </a:lnTo>
                  <a:lnTo>
                    <a:pt x="4598706" y="4495799"/>
                  </a:lnTo>
                  <a:lnTo>
                    <a:pt x="4598957" y="4546599"/>
                  </a:lnTo>
                  <a:lnTo>
                    <a:pt x="4598835" y="4597399"/>
                  </a:lnTo>
                  <a:lnTo>
                    <a:pt x="4598209" y="4635499"/>
                  </a:lnTo>
                  <a:lnTo>
                    <a:pt x="4597083" y="4686299"/>
                  </a:lnTo>
                  <a:lnTo>
                    <a:pt x="4595459" y="4737099"/>
                  </a:lnTo>
                  <a:lnTo>
                    <a:pt x="4593339" y="4787899"/>
                  </a:lnTo>
                  <a:lnTo>
                    <a:pt x="4590725" y="4825999"/>
                  </a:lnTo>
                  <a:lnTo>
                    <a:pt x="4587621" y="4876799"/>
                  </a:lnTo>
                  <a:lnTo>
                    <a:pt x="4584029" y="4927599"/>
                  </a:lnTo>
                  <a:lnTo>
                    <a:pt x="4579951" y="4978399"/>
                  </a:lnTo>
                  <a:lnTo>
                    <a:pt x="4575390" y="5016499"/>
                  </a:lnTo>
                  <a:lnTo>
                    <a:pt x="4570348" y="5067299"/>
                  </a:lnTo>
                  <a:lnTo>
                    <a:pt x="4564828" y="5118099"/>
                  </a:lnTo>
                  <a:lnTo>
                    <a:pt x="4558832" y="5156199"/>
                  </a:lnTo>
                  <a:lnTo>
                    <a:pt x="4552364" y="5206999"/>
                  </a:lnTo>
                  <a:lnTo>
                    <a:pt x="4545424" y="5257799"/>
                  </a:lnTo>
                  <a:lnTo>
                    <a:pt x="4538016" y="5295899"/>
                  </a:lnTo>
                  <a:lnTo>
                    <a:pt x="4530143" y="5346699"/>
                  </a:lnTo>
                  <a:lnTo>
                    <a:pt x="4521806" y="5397499"/>
                  </a:lnTo>
                  <a:lnTo>
                    <a:pt x="4513009" y="5435599"/>
                  </a:lnTo>
                  <a:lnTo>
                    <a:pt x="4503754" y="5486399"/>
                  </a:lnTo>
                  <a:lnTo>
                    <a:pt x="4494043" y="5524499"/>
                  </a:lnTo>
                  <a:lnTo>
                    <a:pt x="4483879" y="5575299"/>
                  </a:lnTo>
                  <a:lnTo>
                    <a:pt x="4473264" y="5613399"/>
                  </a:lnTo>
                  <a:lnTo>
                    <a:pt x="4462201" y="5664199"/>
                  </a:lnTo>
                  <a:lnTo>
                    <a:pt x="4450692" y="5702299"/>
                  </a:lnTo>
                  <a:lnTo>
                    <a:pt x="4438741" y="5753099"/>
                  </a:lnTo>
                  <a:lnTo>
                    <a:pt x="4426348" y="5791199"/>
                  </a:lnTo>
                  <a:lnTo>
                    <a:pt x="4413518" y="5841999"/>
                  </a:lnTo>
                  <a:lnTo>
                    <a:pt x="4400252" y="5880099"/>
                  </a:lnTo>
                  <a:lnTo>
                    <a:pt x="4386553" y="5930899"/>
                  </a:lnTo>
                  <a:lnTo>
                    <a:pt x="4372423" y="5968999"/>
                  </a:lnTo>
                  <a:lnTo>
                    <a:pt x="4357865" y="6019799"/>
                  </a:lnTo>
                  <a:lnTo>
                    <a:pt x="4342881" y="6057899"/>
                  </a:lnTo>
                  <a:lnTo>
                    <a:pt x="4327475" y="6095999"/>
                  </a:lnTo>
                  <a:lnTo>
                    <a:pt x="4311647" y="6146799"/>
                  </a:lnTo>
                  <a:lnTo>
                    <a:pt x="4295402" y="6184899"/>
                  </a:lnTo>
                  <a:lnTo>
                    <a:pt x="4278741" y="6235699"/>
                  </a:lnTo>
                  <a:lnTo>
                    <a:pt x="4261667" y="6273799"/>
                  </a:lnTo>
                  <a:lnTo>
                    <a:pt x="4244182" y="6311899"/>
                  </a:lnTo>
                  <a:lnTo>
                    <a:pt x="4226290" y="6349999"/>
                  </a:lnTo>
                  <a:lnTo>
                    <a:pt x="4207991" y="6400799"/>
                  </a:lnTo>
                  <a:lnTo>
                    <a:pt x="4189290" y="6438899"/>
                  </a:lnTo>
                  <a:lnTo>
                    <a:pt x="4170188" y="6476999"/>
                  </a:lnTo>
                  <a:lnTo>
                    <a:pt x="4150688" y="6515099"/>
                  </a:lnTo>
                  <a:lnTo>
                    <a:pt x="4130792" y="6565899"/>
                  </a:lnTo>
                  <a:lnTo>
                    <a:pt x="4110504" y="6603999"/>
                  </a:lnTo>
                  <a:lnTo>
                    <a:pt x="4089825" y="6642099"/>
                  </a:lnTo>
                  <a:lnTo>
                    <a:pt x="4068757" y="6680199"/>
                  </a:lnTo>
                  <a:lnTo>
                    <a:pt x="4047305" y="6718299"/>
                  </a:lnTo>
                  <a:lnTo>
                    <a:pt x="4025469" y="6756399"/>
                  </a:lnTo>
                  <a:lnTo>
                    <a:pt x="4003252" y="6807199"/>
                  </a:lnTo>
                  <a:lnTo>
                    <a:pt x="3980658" y="6845299"/>
                  </a:lnTo>
                  <a:lnTo>
                    <a:pt x="3957688" y="6883399"/>
                  </a:lnTo>
                  <a:lnTo>
                    <a:pt x="3934345" y="6921499"/>
                  </a:lnTo>
                  <a:lnTo>
                    <a:pt x="3910631" y="6959599"/>
                  </a:lnTo>
                  <a:lnTo>
                    <a:pt x="3886550" y="6997699"/>
                  </a:lnTo>
                  <a:lnTo>
                    <a:pt x="3862103" y="7035799"/>
                  </a:lnTo>
                  <a:lnTo>
                    <a:pt x="3837292" y="7073899"/>
                  </a:lnTo>
                  <a:lnTo>
                    <a:pt x="3812122" y="7111999"/>
                  </a:lnTo>
                  <a:lnTo>
                    <a:pt x="3786593" y="7150099"/>
                  </a:lnTo>
                  <a:lnTo>
                    <a:pt x="3760709" y="7175499"/>
                  </a:lnTo>
                  <a:lnTo>
                    <a:pt x="3734472" y="7213599"/>
                  </a:lnTo>
                  <a:lnTo>
                    <a:pt x="3707884" y="7251699"/>
                  </a:lnTo>
                  <a:lnTo>
                    <a:pt x="3680948" y="7289799"/>
                  </a:lnTo>
                  <a:lnTo>
                    <a:pt x="3653667" y="7327899"/>
                  </a:lnTo>
                  <a:lnTo>
                    <a:pt x="3626043" y="7365999"/>
                  </a:lnTo>
                  <a:lnTo>
                    <a:pt x="3598078" y="7391399"/>
                  </a:lnTo>
                  <a:lnTo>
                    <a:pt x="3569776" y="7429499"/>
                  </a:lnTo>
                  <a:lnTo>
                    <a:pt x="3541138" y="7467599"/>
                  </a:lnTo>
                  <a:lnTo>
                    <a:pt x="3512167" y="7492999"/>
                  </a:lnTo>
                  <a:lnTo>
                    <a:pt x="3482865" y="7531099"/>
                  </a:lnTo>
                  <a:lnTo>
                    <a:pt x="3453235" y="7569199"/>
                  </a:lnTo>
                  <a:lnTo>
                    <a:pt x="3423280" y="7594599"/>
                  </a:lnTo>
                  <a:lnTo>
                    <a:pt x="3393003" y="7632699"/>
                  </a:lnTo>
                  <a:lnTo>
                    <a:pt x="3362404" y="7670799"/>
                  </a:lnTo>
                  <a:lnTo>
                    <a:pt x="3331488" y="7696199"/>
                  </a:lnTo>
                  <a:lnTo>
                    <a:pt x="3300256" y="7734299"/>
                  </a:lnTo>
                  <a:lnTo>
                    <a:pt x="3268711" y="7759699"/>
                  </a:lnTo>
                  <a:lnTo>
                    <a:pt x="3236856" y="7797799"/>
                  </a:lnTo>
                  <a:lnTo>
                    <a:pt x="3204693" y="7823199"/>
                  </a:lnTo>
                  <a:lnTo>
                    <a:pt x="3172224" y="7861299"/>
                  </a:lnTo>
                  <a:lnTo>
                    <a:pt x="3106381" y="7912099"/>
                  </a:lnTo>
                  <a:lnTo>
                    <a:pt x="3073011" y="7950199"/>
                  </a:lnTo>
                  <a:lnTo>
                    <a:pt x="3005387" y="8000999"/>
                  </a:lnTo>
                  <a:lnTo>
                    <a:pt x="2971139" y="8039099"/>
                  </a:lnTo>
                  <a:lnTo>
                    <a:pt x="2866675" y="8115299"/>
                  </a:lnTo>
                  <a:lnTo>
                    <a:pt x="2831290" y="8153399"/>
                  </a:lnTo>
                  <a:lnTo>
                    <a:pt x="2723477" y="8229599"/>
                  </a:lnTo>
                  <a:lnTo>
                    <a:pt x="2575952" y="8331199"/>
                  </a:lnTo>
                  <a:lnTo>
                    <a:pt x="2424261" y="8432799"/>
                  </a:lnTo>
                  <a:lnTo>
                    <a:pt x="2385706" y="8458199"/>
                  </a:lnTo>
                  <a:lnTo>
                    <a:pt x="2346904" y="8470899"/>
                  </a:lnTo>
                  <a:lnTo>
                    <a:pt x="2229034" y="8547099"/>
                  </a:lnTo>
                  <a:lnTo>
                    <a:pt x="2189265" y="8559799"/>
                  </a:lnTo>
                  <a:lnTo>
                    <a:pt x="2109023" y="8610599"/>
                  </a:lnTo>
                  <a:lnTo>
                    <a:pt x="2068555" y="8623299"/>
                  </a:lnTo>
                  <a:lnTo>
                    <a:pt x="2027860" y="8648699"/>
                  </a:lnTo>
                  <a:lnTo>
                    <a:pt x="1986939" y="8661399"/>
                  </a:lnTo>
                  <a:lnTo>
                    <a:pt x="1945796" y="8686799"/>
                  </a:lnTo>
                  <a:lnTo>
                    <a:pt x="1904432" y="8699499"/>
                  </a:lnTo>
                  <a:lnTo>
                    <a:pt x="1862850" y="8724899"/>
                  </a:lnTo>
                  <a:lnTo>
                    <a:pt x="1821053" y="8737599"/>
                  </a:lnTo>
                  <a:lnTo>
                    <a:pt x="1779043" y="8762999"/>
                  </a:lnTo>
                  <a:lnTo>
                    <a:pt x="1694396" y="8788399"/>
                  </a:lnTo>
                  <a:lnTo>
                    <a:pt x="1651762" y="8813799"/>
                  </a:lnTo>
                  <a:lnTo>
                    <a:pt x="1435605" y="8877299"/>
                  </a:lnTo>
                  <a:lnTo>
                    <a:pt x="1391792" y="8902699"/>
                  </a:lnTo>
                  <a:lnTo>
                    <a:pt x="1214690" y="8953499"/>
                  </a:lnTo>
                  <a:lnTo>
                    <a:pt x="1169964" y="8953499"/>
                  </a:lnTo>
                  <a:lnTo>
                    <a:pt x="943755" y="9016999"/>
                  </a:lnTo>
                  <a:lnTo>
                    <a:pt x="898015" y="9016999"/>
                  </a:lnTo>
                  <a:lnTo>
                    <a:pt x="806056" y="9042399"/>
                  </a:lnTo>
                  <a:lnTo>
                    <a:pt x="759843" y="9042399"/>
                  </a:lnTo>
                  <a:lnTo>
                    <a:pt x="713477" y="9055099"/>
                  </a:lnTo>
                  <a:lnTo>
                    <a:pt x="666961" y="9055099"/>
                  </a:lnTo>
                  <a:lnTo>
                    <a:pt x="620297" y="9067799"/>
                  </a:lnTo>
                  <a:lnTo>
                    <a:pt x="526536" y="9067799"/>
                  </a:lnTo>
                  <a:lnTo>
                    <a:pt x="479444" y="9080499"/>
                  </a:lnTo>
                  <a:lnTo>
                    <a:pt x="384849" y="9080499"/>
                  </a:lnTo>
                  <a:lnTo>
                    <a:pt x="337351" y="9093199"/>
                  </a:lnTo>
                  <a:close/>
                </a:path>
              </a:pathLst>
            </a:custGeom>
            <a:solidFill>
              <a:srgbClr val="FFDE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6" name="Google Shape;296;g10bd325ad9e_0_162"/>
            <p:cNvSpPr/>
            <p:nvPr/>
          </p:nvSpPr>
          <p:spPr>
            <a:xfrm>
              <a:off x="5036088" y="7438461"/>
              <a:ext cx="1819909" cy="1819909"/>
            </a:xfrm>
            <a:custGeom>
              <a:rect b="b" l="l" r="r" t="t"/>
              <a:pathLst>
                <a:path extrusionOk="0" h="1819909" w="1819909">
                  <a:moveTo>
                    <a:pt x="909919" y="1819838"/>
                  </a:moveTo>
                  <a:lnTo>
                    <a:pt x="865271" y="1818743"/>
                  </a:lnTo>
                  <a:lnTo>
                    <a:pt x="820732" y="1815456"/>
                  </a:lnTo>
                  <a:lnTo>
                    <a:pt x="776405" y="1809989"/>
                  </a:lnTo>
                  <a:lnTo>
                    <a:pt x="732401" y="1802353"/>
                  </a:lnTo>
                  <a:lnTo>
                    <a:pt x="688827" y="1792570"/>
                  </a:lnTo>
                  <a:lnTo>
                    <a:pt x="645784" y="1780657"/>
                  </a:lnTo>
                  <a:lnTo>
                    <a:pt x="603378" y="1766648"/>
                  </a:lnTo>
                  <a:lnTo>
                    <a:pt x="561707" y="1750575"/>
                  </a:lnTo>
                  <a:lnTo>
                    <a:pt x="520877" y="1732475"/>
                  </a:lnTo>
                  <a:lnTo>
                    <a:pt x="480987" y="1712395"/>
                  </a:lnTo>
                  <a:lnTo>
                    <a:pt x="442126" y="1690382"/>
                  </a:lnTo>
                  <a:lnTo>
                    <a:pt x="404393" y="1666488"/>
                  </a:lnTo>
                  <a:lnTo>
                    <a:pt x="367880" y="1640773"/>
                  </a:lnTo>
                  <a:lnTo>
                    <a:pt x="332672" y="1613298"/>
                  </a:lnTo>
                  <a:lnTo>
                    <a:pt x="298855" y="1584126"/>
                  </a:lnTo>
                  <a:lnTo>
                    <a:pt x="266509" y="1553330"/>
                  </a:lnTo>
                  <a:lnTo>
                    <a:pt x="235713" y="1520984"/>
                  </a:lnTo>
                  <a:lnTo>
                    <a:pt x="206542" y="1487164"/>
                  </a:lnTo>
                  <a:lnTo>
                    <a:pt x="179065" y="1451958"/>
                  </a:lnTo>
                  <a:lnTo>
                    <a:pt x="153349" y="1415445"/>
                  </a:lnTo>
                  <a:lnTo>
                    <a:pt x="129455" y="1377712"/>
                  </a:lnTo>
                  <a:lnTo>
                    <a:pt x="107442" y="1338851"/>
                  </a:lnTo>
                  <a:lnTo>
                    <a:pt x="87362" y="1298960"/>
                  </a:lnTo>
                  <a:lnTo>
                    <a:pt x="69263" y="1258130"/>
                  </a:lnTo>
                  <a:lnTo>
                    <a:pt x="53190" y="1216460"/>
                  </a:lnTo>
                  <a:lnTo>
                    <a:pt x="39180" y="1174054"/>
                  </a:lnTo>
                  <a:lnTo>
                    <a:pt x="27269" y="1131011"/>
                  </a:lnTo>
                  <a:lnTo>
                    <a:pt x="17483" y="1087437"/>
                  </a:lnTo>
                  <a:lnTo>
                    <a:pt x="9848" y="1043433"/>
                  </a:lnTo>
                  <a:lnTo>
                    <a:pt x="4381" y="999106"/>
                  </a:lnTo>
                  <a:lnTo>
                    <a:pt x="1096" y="954567"/>
                  </a:lnTo>
                  <a:lnTo>
                    <a:pt x="0" y="909919"/>
                  </a:lnTo>
                  <a:lnTo>
                    <a:pt x="68" y="898753"/>
                  </a:lnTo>
                  <a:lnTo>
                    <a:pt x="1712" y="854121"/>
                  </a:lnTo>
                  <a:lnTo>
                    <a:pt x="5544" y="809625"/>
                  </a:lnTo>
                  <a:lnTo>
                    <a:pt x="11554" y="765369"/>
                  </a:lnTo>
                  <a:lnTo>
                    <a:pt x="19729" y="721464"/>
                  </a:lnTo>
                  <a:lnTo>
                    <a:pt x="30048" y="678011"/>
                  </a:lnTo>
                  <a:lnTo>
                    <a:pt x="42487" y="635118"/>
                  </a:lnTo>
                  <a:lnTo>
                    <a:pt x="57016" y="592885"/>
                  </a:lnTo>
                  <a:lnTo>
                    <a:pt x="73600" y="551417"/>
                  </a:lnTo>
                  <a:lnTo>
                    <a:pt x="92198" y="510813"/>
                  </a:lnTo>
                  <a:lnTo>
                    <a:pt x="112766" y="471169"/>
                  </a:lnTo>
                  <a:lnTo>
                    <a:pt x="135255" y="432583"/>
                  </a:lnTo>
                  <a:lnTo>
                    <a:pt x="159610" y="395148"/>
                  </a:lnTo>
                  <a:lnTo>
                    <a:pt x="185772" y="358952"/>
                  </a:lnTo>
                  <a:lnTo>
                    <a:pt x="213679" y="324083"/>
                  </a:lnTo>
                  <a:lnTo>
                    <a:pt x="243263" y="290626"/>
                  </a:lnTo>
                  <a:lnTo>
                    <a:pt x="274453" y="258661"/>
                  </a:lnTo>
                  <a:lnTo>
                    <a:pt x="307175" y="228265"/>
                  </a:lnTo>
                  <a:lnTo>
                    <a:pt x="341348" y="199510"/>
                  </a:lnTo>
                  <a:lnTo>
                    <a:pt x="376890" y="172468"/>
                  </a:lnTo>
                  <a:lnTo>
                    <a:pt x="413717" y="147201"/>
                  </a:lnTo>
                  <a:lnTo>
                    <a:pt x="451740" y="123773"/>
                  </a:lnTo>
                  <a:lnTo>
                    <a:pt x="490867" y="102238"/>
                  </a:lnTo>
                  <a:lnTo>
                    <a:pt x="531002" y="82649"/>
                  </a:lnTo>
                  <a:lnTo>
                    <a:pt x="572050" y="65053"/>
                  </a:lnTo>
                  <a:lnTo>
                    <a:pt x="613915" y="49492"/>
                  </a:lnTo>
                  <a:lnTo>
                    <a:pt x="656489" y="36004"/>
                  </a:lnTo>
                  <a:lnTo>
                    <a:pt x="699676" y="24622"/>
                  </a:lnTo>
                  <a:lnTo>
                    <a:pt x="743367" y="15372"/>
                  </a:lnTo>
                  <a:lnTo>
                    <a:pt x="787462" y="8277"/>
                  </a:lnTo>
                  <a:lnTo>
                    <a:pt x="831851" y="3355"/>
                  </a:lnTo>
                  <a:lnTo>
                    <a:pt x="876429" y="616"/>
                  </a:lnTo>
                  <a:lnTo>
                    <a:pt x="909919" y="0"/>
                  </a:lnTo>
                  <a:lnTo>
                    <a:pt x="921085" y="68"/>
                  </a:lnTo>
                  <a:lnTo>
                    <a:pt x="965716" y="1712"/>
                  </a:lnTo>
                  <a:lnTo>
                    <a:pt x="1010212" y="5544"/>
                  </a:lnTo>
                  <a:lnTo>
                    <a:pt x="1054469" y="11554"/>
                  </a:lnTo>
                  <a:lnTo>
                    <a:pt x="1098374" y="19729"/>
                  </a:lnTo>
                  <a:lnTo>
                    <a:pt x="1141827" y="30048"/>
                  </a:lnTo>
                  <a:lnTo>
                    <a:pt x="1184720" y="42487"/>
                  </a:lnTo>
                  <a:lnTo>
                    <a:pt x="1226952" y="57016"/>
                  </a:lnTo>
                  <a:lnTo>
                    <a:pt x="1268421" y="73600"/>
                  </a:lnTo>
                  <a:lnTo>
                    <a:pt x="1309025" y="92198"/>
                  </a:lnTo>
                  <a:lnTo>
                    <a:pt x="1348667" y="112766"/>
                  </a:lnTo>
                  <a:lnTo>
                    <a:pt x="1387255" y="135255"/>
                  </a:lnTo>
                  <a:lnTo>
                    <a:pt x="1424690" y="159610"/>
                  </a:lnTo>
                  <a:lnTo>
                    <a:pt x="1460886" y="185772"/>
                  </a:lnTo>
                  <a:lnTo>
                    <a:pt x="1495754" y="213679"/>
                  </a:lnTo>
                  <a:lnTo>
                    <a:pt x="1529212" y="243263"/>
                  </a:lnTo>
                  <a:lnTo>
                    <a:pt x="1561178" y="274453"/>
                  </a:lnTo>
                  <a:lnTo>
                    <a:pt x="1591573" y="307175"/>
                  </a:lnTo>
                  <a:lnTo>
                    <a:pt x="1620328" y="341348"/>
                  </a:lnTo>
                  <a:lnTo>
                    <a:pt x="1647370" y="376890"/>
                  </a:lnTo>
                  <a:lnTo>
                    <a:pt x="1672635" y="413717"/>
                  </a:lnTo>
                  <a:lnTo>
                    <a:pt x="1696064" y="451740"/>
                  </a:lnTo>
                  <a:lnTo>
                    <a:pt x="1717599" y="490867"/>
                  </a:lnTo>
                  <a:lnTo>
                    <a:pt x="1737189" y="531002"/>
                  </a:lnTo>
                  <a:lnTo>
                    <a:pt x="1754784" y="572050"/>
                  </a:lnTo>
                  <a:lnTo>
                    <a:pt x="1770345" y="613915"/>
                  </a:lnTo>
                  <a:lnTo>
                    <a:pt x="1783834" y="656489"/>
                  </a:lnTo>
                  <a:lnTo>
                    <a:pt x="1795216" y="699676"/>
                  </a:lnTo>
                  <a:lnTo>
                    <a:pt x="1804465" y="743367"/>
                  </a:lnTo>
                  <a:lnTo>
                    <a:pt x="1811560" y="787462"/>
                  </a:lnTo>
                  <a:lnTo>
                    <a:pt x="1816483" y="831851"/>
                  </a:lnTo>
                  <a:lnTo>
                    <a:pt x="1819223" y="876429"/>
                  </a:lnTo>
                  <a:lnTo>
                    <a:pt x="1819838" y="909919"/>
                  </a:lnTo>
                  <a:lnTo>
                    <a:pt x="1819770" y="921085"/>
                  </a:lnTo>
                  <a:lnTo>
                    <a:pt x="1818126" y="965716"/>
                  </a:lnTo>
                  <a:lnTo>
                    <a:pt x="1814293" y="1010212"/>
                  </a:lnTo>
                  <a:lnTo>
                    <a:pt x="1808283" y="1054469"/>
                  </a:lnTo>
                  <a:lnTo>
                    <a:pt x="1800108" y="1098374"/>
                  </a:lnTo>
                  <a:lnTo>
                    <a:pt x="1789790" y="1141827"/>
                  </a:lnTo>
                  <a:lnTo>
                    <a:pt x="1777349" y="1184720"/>
                  </a:lnTo>
                  <a:lnTo>
                    <a:pt x="1762822" y="1226952"/>
                  </a:lnTo>
                  <a:lnTo>
                    <a:pt x="1746238" y="1268421"/>
                  </a:lnTo>
                  <a:lnTo>
                    <a:pt x="1727639" y="1309025"/>
                  </a:lnTo>
                  <a:lnTo>
                    <a:pt x="1707071" y="1348667"/>
                  </a:lnTo>
                  <a:lnTo>
                    <a:pt x="1684583" y="1387255"/>
                  </a:lnTo>
                  <a:lnTo>
                    <a:pt x="1660227" y="1424690"/>
                  </a:lnTo>
                  <a:lnTo>
                    <a:pt x="1634067" y="1460886"/>
                  </a:lnTo>
                  <a:lnTo>
                    <a:pt x="1606159" y="1495754"/>
                  </a:lnTo>
                  <a:lnTo>
                    <a:pt x="1576575" y="1529212"/>
                  </a:lnTo>
                  <a:lnTo>
                    <a:pt x="1545385" y="1561178"/>
                  </a:lnTo>
                  <a:lnTo>
                    <a:pt x="1512663" y="1591573"/>
                  </a:lnTo>
                  <a:lnTo>
                    <a:pt x="1478490" y="1620328"/>
                  </a:lnTo>
                  <a:lnTo>
                    <a:pt x="1442948" y="1647370"/>
                  </a:lnTo>
                  <a:lnTo>
                    <a:pt x="1406121" y="1672635"/>
                  </a:lnTo>
                  <a:lnTo>
                    <a:pt x="1368097" y="1696064"/>
                  </a:lnTo>
                  <a:lnTo>
                    <a:pt x="1328971" y="1717599"/>
                  </a:lnTo>
                  <a:lnTo>
                    <a:pt x="1288836" y="1737189"/>
                  </a:lnTo>
                  <a:lnTo>
                    <a:pt x="1247787" y="1754784"/>
                  </a:lnTo>
                  <a:lnTo>
                    <a:pt x="1205923" y="1770345"/>
                  </a:lnTo>
                  <a:lnTo>
                    <a:pt x="1163349" y="1783834"/>
                  </a:lnTo>
                  <a:lnTo>
                    <a:pt x="1120162" y="1795216"/>
                  </a:lnTo>
                  <a:lnTo>
                    <a:pt x="1076471" y="1804465"/>
                  </a:lnTo>
                  <a:lnTo>
                    <a:pt x="1032376" y="1811560"/>
                  </a:lnTo>
                  <a:lnTo>
                    <a:pt x="987987" y="1816483"/>
                  </a:lnTo>
                  <a:lnTo>
                    <a:pt x="943409" y="1819223"/>
                  </a:lnTo>
                  <a:lnTo>
                    <a:pt x="909919" y="1819838"/>
                  </a:lnTo>
                  <a:close/>
                </a:path>
              </a:pathLst>
            </a:custGeom>
            <a:solidFill>
              <a:srgbClr val="F08B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97" name="Google Shape;297;g10bd325ad9e_0_162"/>
          <p:cNvSpPr/>
          <p:nvPr/>
        </p:nvSpPr>
        <p:spPr>
          <a:xfrm>
            <a:off x="17098366" y="9125620"/>
            <a:ext cx="11895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8" name="Google Shape;298;g10bd325ad9e_0_162"/>
          <p:cNvSpPr txBox="1"/>
          <p:nvPr>
            <p:ph idx="1" type="body"/>
          </p:nvPr>
        </p:nvSpPr>
        <p:spPr>
          <a:xfrm>
            <a:off x="8741950" y="4444500"/>
            <a:ext cx="8390100" cy="1398000"/>
          </a:xfrm>
          <a:prstGeom prst="rect">
            <a:avLst/>
          </a:prstGeom>
          <a:noFill/>
          <a:ln>
            <a:noFill/>
          </a:ln>
        </p:spPr>
        <p:txBody>
          <a:bodyPr anchorCtr="0" anchor="t" bIns="0" lIns="0" spcFirstLastPara="1" rIns="0" wrap="square" tIns="165100">
            <a:spAutoFit/>
          </a:bodyPr>
          <a:lstStyle/>
          <a:p>
            <a:pPr indent="0" lvl="0" marL="0" marR="5080" rtl="0" algn="l">
              <a:lnSpc>
                <a:spcPct val="109375"/>
              </a:lnSpc>
              <a:spcBef>
                <a:spcPts val="0"/>
              </a:spcBef>
              <a:spcAft>
                <a:spcPts val="0"/>
              </a:spcAft>
              <a:buSzPts val="1400"/>
              <a:buNone/>
            </a:pPr>
            <a:r>
              <a:rPr lang="en-US" sz="8000">
                <a:latin typeface="Calibri"/>
                <a:ea typeface="Calibri"/>
                <a:cs typeface="Calibri"/>
                <a:sym typeface="Calibri"/>
              </a:rPr>
              <a:t>Commit</a:t>
            </a:r>
            <a:endParaRPr sz="80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10bd325ad9e_0_171"/>
          <p:cNvSpPr/>
          <p:nvPr/>
        </p:nvSpPr>
        <p:spPr>
          <a:xfrm>
            <a:off x="0" y="0"/>
            <a:ext cx="18288000" cy="1860300"/>
          </a:xfrm>
          <a:prstGeom prst="rect">
            <a:avLst/>
          </a:prstGeom>
          <a:solidFill>
            <a:srgbClr val="F8BC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g10bd325ad9e_0_171"/>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305" name="Google Shape;305;g10bd325ad9e_0_171"/>
          <p:cNvPicPr preferRelativeResize="0"/>
          <p:nvPr/>
        </p:nvPicPr>
        <p:blipFill rotWithShape="1">
          <a:blip r:embed="rId4">
            <a:alphaModFix/>
          </a:blip>
          <a:srcRect b="-2202" l="0" r="4770" t="31139"/>
          <a:stretch/>
        </p:blipFill>
        <p:spPr>
          <a:xfrm>
            <a:off x="11631700" y="0"/>
            <a:ext cx="6656302" cy="2622175"/>
          </a:xfrm>
          <a:prstGeom prst="rect">
            <a:avLst/>
          </a:prstGeom>
          <a:noFill/>
          <a:ln>
            <a:noFill/>
          </a:ln>
        </p:spPr>
      </p:pic>
      <p:sp>
        <p:nvSpPr>
          <p:cNvPr id="306" name="Google Shape;306;g10bd325ad9e_0_171"/>
          <p:cNvSpPr txBox="1"/>
          <p:nvPr/>
        </p:nvSpPr>
        <p:spPr>
          <a:xfrm>
            <a:off x="914400" y="622350"/>
            <a:ext cx="10041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lang="en-US" sz="2800">
                <a:solidFill>
                  <a:schemeClr val="lt1"/>
                </a:solidFill>
                <a:latin typeface="Calibri"/>
                <a:ea typeface="Calibri"/>
                <a:cs typeface="Calibri"/>
                <a:sym typeface="Calibri"/>
              </a:rPr>
              <a:t>Commit</a:t>
            </a:r>
            <a:endParaRPr b="1" i="0" sz="2800" u="none" cap="none" strike="noStrike">
              <a:solidFill>
                <a:schemeClr val="lt1"/>
              </a:solidFill>
              <a:latin typeface="Calibri"/>
              <a:ea typeface="Calibri"/>
              <a:cs typeface="Calibri"/>
              <a:sym typeface="Calibri"/>
            </a:endParaRPr>
          </a:p>
        </p:txBody>
      </p:sp>
      <p:sp>
        <p:nvSpPr>
          <p:cNvPr id="307" name="Google Shape;307;g10bd325ad9e_0_171"/>
          <p:cNvSpPr txBox="1"/>
          <p:nvPr/>
        </p:nvSpPr>
        <p:spPr>
          <a:xfrm>
            <a:off x="914400" y="2516025"/>
            <a:ext cx="129093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lang="en-US" sz="4000">
                <a:latin typeface="Calibri"/>
                <a:ea typeface="Calibri"/>
                <a:cs typeface="Calibri"/>
                <a:sym typeface="Calibri"/>
              </a:rPr>
              <a:t>Apa itu Commit atau git commit</a:t>
            </a:r>
            <a:endParaRPr b="1" i="0" sz="4000" u="none" cap="none" strike="noStrike">
              <a:solidFill>
                <a:srgbClr val="000000"/>
              </a:solidFill>
              <a:latin typeface="Calibri"/>
              <a:ea typeface="Calibri"/>
              <a:cs typeface="Calibri"/>
              <a:sym typeface="Calibri"/>
            </a:endParaRPr>
          </a:p>
        </p:txBody>
      </p:sp>
      <p:sp>
        <p:nvSpPr>
          <p:cNvPr id="308" name="Google Shape;308;g10bd325ad9e_0_171"/>
          <p:cNvSpPr txBox="1"/>
          <p:nvPr/>
        </p:nvSpPr>
        <p:spPr>
          <a:xfrm>
            <a:off x="913650" y="3435850"/>
            <a:ext cx="16460700" cy="917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2400">
                <a:solidFill>
                  <a:schemeClr val="dk1"/>
                </a:solidFill>
                <a:latin typeface="Calibri"/>
                <a:ea typeface="Calibri"/>
                <a:cs typeface="Calibri"/>
                <a:sym typeface="Calibri"/>
              </a:rPr>
              <a:t>Untuk menyimpan perubahan yang dilakukan, tetapi tidak ada perubahan pada remote repository.</a:t>
            </a:r>
            <a:endParaRPr sz="24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rPr lang="en-US" sz="2000">
                <a:solidFill>
                  <a:srgbClr val="DDDDDD"/>
                </a:solidFill>
                <a:highlight>
                  <a:schemeClr val="dk1"/>
                </a:highlight>
                <a:latin typeface="Roboto Mono"/>
                <a:ea typeface="Roboto Mono"/>
                <a:cs typeface="Roboto Mono"/>
                <a:sym typeface="Roboto Mono"/>
              </a:rPr>
              <a:t>git commit -m “Perubahan Pertama”</a:t>
            </a:r>
            <a:endParaRPr sz="2000">
              <a:solidFill>
                <a:srgbClr val="DDDDDD"/>
              </a:solidFill>
              <a:highlight>
                <a:schemeClr val="dk1"/>
              </a:highlight>
              <a:latin typeface="Roboto Mono"/>
              <a:ea typeface="Roboto Mono"/>
              <a:cs typeface="Roboto Mono"/>
              <a:sym typeface="Roboto Mon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2" name="Shape 312"/>
        <p:cNvGrpSpPr/>
        <p:nvPr/>
      </p:nvGrpSpPr>
      <p:grpSpPr>
        <a:xfrm>
          <a:off x="0" y="0"/>
          <a:ext cx="0" cy="0"/>
          <a:chOff x="0" y="0"/>
          <a:chExt cx="0" cy="0"/>
        </a:xfrm>
      </p:grpSpPr>
      <p:grpSp>
        <p:nvGrpSpPr>
          <p:cNvPr id="313" name="Google Shape;313;g10bd325ad9e_0_192"/>
          <p:cNvGrpSpPr/>
          <p:nvPr/>
        </p:nvGrpSpPr>
        <p:grpSpPr>
          <a:xfrm>
            <a:off x="0" y="0"/>
            <a:ext cx="8048625" cy="10287000"/>
            <a:chOff x="0" y="0"/>
            <a:chExt cx="8048625" cy="10287000"/>
          </a:xfrm>
        </p:grpSpPr>
        <p:sp>
          <p:nvSpPr>
            <p:cNvPr id="314" name="Google Shape;314;g10bd325ad9e_0_192"/>
            <p:cNvSpPr/>
            <p:nvPr/>
          </p:nvSpPr>
          <p:spPr>
            <a:xfrm>
              <a:off x="0" y="0"/>
              <a:ext cx="8048625" cy="10287000"/>
            </a:xfrm>
            <a:custGeom>
              <a:rect b="b" l="l" r="r" t="t"/>
              <a:pathLst>
                <a:path extrusionOk="0" h="10287000" w="8048625">
                  <a:moveTo>
                    <a:pt x="8048625" y="10287000"/>
                  </a:moveTo>
                  <a:lnTo>
                    <a:pt x="0" y="10287000"/>
                  </a:lnTo>
                  <a:lnTo>
                    <a:pt x="0" y="0"/>
                  </a:lnTo>
                  <a:lnTo>
                    <a:pt x="8048625" y="0"/>
                  </a:lnTo>
                  <a:lnTo>
                    <a:pt x="8048625" y="10287000"/>
                  </a:lnTo>
                  <a:close/>
                </a:path>
              </a:pathLst>
            </a:custGeom>
            <a:solidFill>
              <a:srgbClr val="A6A6A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5" name="Google Shape;315;g10bd325ad9e_0_192"/>
            <p:cNvSpPr/>
            <p:nvPr/>
          </p:nvSpPr>
          <p:spPr>
            <a:xfrm>
              <a:off x="0" y="607746"/>
              <a:ext cx="4599305" cy="9093200"/>
            </a:xfrm>
            <a:custGeom>
              <a:rect b="b" l="l" r="r" t="t"/>
              <a:pathLst>
                <a:path extrusionOk="0" h="9093200" w="4599305">
                  <a:moveTo>
                    <a:pt x="337351" y="9093199"/>
                  </a:moveTo>
                  <a:lnTo>
                    <a:pt x="0" y="9093199"/>
                  </a:lnTo>
                  <a:lnTo>
                    <a:pt x="0" y="6591299"/>
                  </a:lnTo>
                  <a:lnTo>
                    <a:pt x="145528" y="6591299"/>
                  </a:lnTo>
                  <a:lnTo>
                    <a:pt x="193028" y="6578599"/>
                  </a:lnTo>
                  <a:lnTo>
                    <a:pt x="287157" y="6578599"/>
                  </a:lnTo>
                  <a:lnTo>
                    <a:pt x="333760" y="6565899"/>
                  </a:lnTo>
                  <a:lnTo>
                    <a:pt x="380040" y="6565899"/>
                  </a:lnTo>
                  <a:lnTo>
                    <a:pt x="516809" y="6527799"/>
                  </a:lnTo>
                  <a:lnTo>
                    <a:pt x="561667" y="6527799"/>
                  </a:lnTo>
                  <a:lnTo>
                    <a:pt x="650210" y="6502399"/>
                  </a:lnTo>
                  <a:lnTo>
                    <a:pt x="693870" y="6476999"/>
                  </a:lnTo>
                  <a:lnTo>
                    <a:pt x="822253" y="6438899"/>
                  </a:lnTo>
                  <a:lnTo>
                    <a:pt x="864140" y="6413499"/>
                  </a:lnTo>
                  <a:lnTo>
                    <a:pt x="905552" y="6400799"/>
                  </a:lnTo>
                  <a:lnTo>
                    <a:pt x="946477" y="6375399"/>
                  </a:lnTo>
                  <a:lnTo>
                    <a:pt x="986903" y="6362699"/>
                  </a:lnTo>
                  <a:lnTo>
                    <a:pt x="1026816" y="6337299"/>
                  </a:lnTo>
                  <a:lnTo>
                    <a:pt x="1105055" y="6286499"/>
                  </a:lnTo>
                  <a:lnTo>
                    <a:pt x="1143356" y="6273799"/>
                  </a:lnTo>
                  <a:lnTo>
                    <a:pt x="1181095" y="6248399"/>
                  </a:lnTo>
                  <a:lnTo>
                    <a:pt x="1218258" y="6222999"/>
                  </a:lnTo>
                  <a:lnTo>
                    <a:pt x="1254834" y="6197599"/>
                  </a:lnTo>
                  <a:lnTo>
                    <a:pt x="1290810" y="6159499"/>
                  </a:lnTo>
                  <a:lnTo>
                    <a:pt x="1326173" y="6134099"/>
                  </a:lnTo>
                  <a:lnTo>
                    <a:pt x="1360910" y="6108699"/>
                  </a:lnTo>
                  <a:lnTo>
                    <a:pt x="1395010" y="6083299"/>
                  </a:lnTo>
                  <a:lnTo>
                    <a:pt x="1428460" y="6045199"/>
                  </a:lnTo>
                  <a:lnTo>
                    <a:pt x="1461246" y="6019799"/>
                  </a:lnTo>
                  <a:lnTo>
                    <a:pt x="1493357" y="5981699"/>
                  </a:lnTo>
                  <a:lnTo>
                    <a:pt x="1524781" y="5956299"/>
                  </a:lnTo>
                  <a:lnTo>
                    <a:pt x="1555503" y="5918199"/>
                  </a:lnTo>
                  <a:lnTo>
                    <a:pt x="1585513" y="5892799"/>
                  </a:lnTo>
                  <a:lnTo>
                    <a:pt x="1614796" y="5854699"/>
                  </a:lnTo>
                  <a:lnTo>
                    <a:pt x="1643342" y="5816599"/>
                  </a:lnTo>
                  <a:lnTo>
                    <a:pt x="1671137" y="5778499"/>
                  </a:lnTo>
                  <a:lnTo>
                    <a:pt x="1698168" y="5753099"/>
                  </a:lnTo>
                  <a:lnTo>
                    <a:pt x="1724423" y="5714999"/>
                  </a:lnTo>
                  <a:lnTo>
                    <a:pt x="1749891" y="5676899"/>
                  </a:lnTo>
                  <a:lnTo>
                    <a:pt x="1774557" y="5638799"/>
                  </a:lnTo>
                  <a:lnTo>
                    <a:pt x="1798409" y="5600699"/>
                  </a:lnTo>
                  <a:lnTo>
                    <a:pt x="1821435" y="5562599"/>
                  </a:lnTo>
                  <a:lnTo>
                    <a:pt x="1843623" y="5524499"/>
                  </a:lnTo>
                  <a:lnTo>
                    <a:pt x="1864960" y="5486399"/>
                  </a:lnTo>
                  <a:lnTo>
                    <a:pt x="1885433" y="5435599"/>
                  </a:lnTo>
                  <a:lnTo>
                    <a:pt x="1905029" y="5397499"/>
                  </a:lnTo>
                  <a:lnTo>
                    <a:pt x="1923737" y="5359399"/>
                  </a:lnTo>
                  <a:lnTo>
                    <a:pt x="1941543" y="5321299"/>
                  </a:lnTo>
                  <a:lnTo>
                    <a:pt x="1958435" y="5270499"/>
                  </a:lnTo>
                  <a:lnTo>
                    <a:pt x="1974401" y="5232399"/>
                  </a:lnTo>
                  <a:lnTo>
                    <a:pt x="1989427" y="5181599"/>
                  </a:lnTo>
                  <a:lnTo>
                    <a:pt x="2003503" y="5143499"/>
                  </a:lnTo>
                  <a:lnTo>
                    <a:pt x="2016613" y="5105399"/>
                  </a:lnTo>
                  <a:lnTo>
                    <a:pt x="2028747" y="5054599"/>
                  </a:lnTo>
                  <a:lnTo>
                    <a:pt x="2039892" y="5003799"/>
                  </a:lnTo>
                  <a:lnTo>
                    <a:pt x="2050035" y="4965699"/>
                  </a:lnTo>
                  <a:lnTo>
                    <a:pt x="2059164" y="4914899"/>
                  </a:lnTo>
                  <a:lnTo>
                    <a:pt x="2067265" y="4876799"/>
                  </a:lnTo>
                  <a:lnTo>
                    <a:pt x="2074328" y="4825999"/>
                  </a:lnTo>
                  <a:lnTo>
                    <a:pt x="2080338" y="4775199"/>
                  </a:lnTo>
                  <a:lnTo>
                    <a:pt x="2085283" y="4737099"/>
                  </a:lnTo>
                  <a:lnTo>
                    <a:pt x="2089152" y="4686299"/>
                  </a:lnTo>
                  <a:lnTo>
                    <a:pt x="2091930" y="4635499"/>
                  </a:lnTo>
                  <a:lnTo>
                    <a:pt x="2093607" y="4584699"/>
                  </a:lnTo>
                  <a:lnTo>
                    <a:pt x="2094168" y="4546599"/>
                  </a:lnTo>
                  <a:lnTo>
                    <a:pt x="2093611" y="4495799"/>
                  </a:lnTo>
                  <a:lnTo>
                    <a:pt x="2091946" y="4444999"/>
                  </a:lnTo>
                  <a:lnTo>
                    <a:pt x="2089187" y="4394199"/>
                  </a:lnTo>
                  <a:lnTo>
                    <a:pt x="2085346" y="4356099"/>
                  </a:lnTo>
                  <a:lnTo>
                    <a:pt x="2080434" y="4305299"/>
                  </a:lnTo>
                  <a:lnTo>
                    <a:pt x="2074464" y="4254499"/>
                  </a:lnTo>
                  <a:lnTo>
                    <a:pt x="2067448" y="4216399"/>
                  </a:lnTo>
                  <a:lnTo>
                    <a:pt x="2059399" y="4165599"/>
                  </a:lnTo>
                  <a:lnTo>
                    <a:pt x="2050328" y="4114799"/>
                  </a:lnTo>
                  <a:lnTo>
                    <a:pt x="2040248" y="4076699"/>
                  </a:lnTo>
                  <a:lnTo>
                    <a:pt x="2029170" y="4025899"/>
                  </a:lnTo>
                  <a:lnTo>
                    <a:pt x="2017108" y="3987799"/>
                  </a:lnTo>
                  <a:lnTo>
                    <a:pt x="2004073" y="3936999"/>
                  </a:lnTo>
                  <a:lnTo>
                    <a:pt x="1990077" y="3898899"/>
                  </a:lnTo>
                  <a:lnTo>
                    <a:pt x="1975134" y="3860799"/>
                  </a:lnTo>
                  <a:lnTo>
                    <a:pt x="1959254" y="3809999"/>
                  </a:lnTo>
                  <a:lnTo>
                    <a:pt x="1942450" y="3771899"/>
                  </a:lnTo>
                  <a:lnTo>
                    <a:pt x="1924734" y="3733799"/>
                  </a:lnTo>
                  <a:lnTo>
                    <a:pt x="1906119" y="3682999"/>
                  </a:lnTo>
                  <a:lnTo>
                    <a:pt x="1886617" y="3644899"/>
                  </a:lnTo>
                  <a:lnTo>
                    <a:pt x="1866239" y="3606799"/>
                  </a:lnTo>
                  <a:lnTo>
                    <a:pt x="1844999" y="3568699"/>
                  </a:lnTo>
                  <a:lnTo>
                    <a:pt x="1822908" y="3530599"/>
                  </a:lnTo>
                  <a:lnTo>
                    <a:pt x="1799978" y="3492499"/>
                  </a:lnTo>
                  <a:lnTo>
                    <a:pt x="1776222" y="3454399"/>
                  </a:lnTo>
                  <a:lnTo>
                    <a:pt x="1751652" y="3416299"/>
                  </a:lnTo>
                  <a:lnTo>
                    <a:pt x="1726280" y="3378199"/>
                  </a:lnTo>
                  <a:lnTo>
                    <a:pt x="1700118" y="3340099"/>
                  </a:lnTo>
                  <a:lnTo>
                    <a:pt x="1673178" y="3301999"/>
                  </a:lnTo>
                  <a:lnTo>
                    <a:pt x="1645473" y="3263899"/>
                  </a:lnTo>
                  <a:lnTo>
                    <a:pt x="1617015" y="3225799"/>
                  </a:lnTo>
                  <a:lnTo>
                    <a:pt x="1587817" y="3200399"/>
                  </a:lnTo>
                  <a:lnTo>
                    <a:pt x="1557889" y="3162299"/>
                  </a:lnTo>
                  <a:lnTo>
                    <a:pt x="1527245" y="3136899"/>
                  </a:lnTo>
                  <a:lnTo>
                    <a:pt x="1495896" y="3098799"/>
                  </a:lnTo>
                  <a:lnTo>
                    <a:pt x="1463855" y="3073399"/>
                  </a:lnTo>
                  <a:lnTo>
                    <a:pt x="1431135" y="3035299"/>
                  </a:lnTo>
                  <a:lnTo>
                    <a:pt x="1397746" y="3009899"/>
                  </a:lnTo>
                  <a:lnTo>
                    <a:pt x="1363702" y="2971799"/>
                  </a:lnTo>
                  <a:lnTo>
                    <a:pt x="1329015" y="2946399"/>
                  </a:lnTo>
                  <a:lnTo>
                    <a:pt x="1293696" y="2920999"/>
                  </a:lnTo>
                  <a:lnTo>
                    <a:pt x="1257758" y="2895599"/>
                  </a:lnTo>
                  <a:lnTo>
                    <a:pt x="1221214" y="2870199"/>
                  </a:lnTo>
                  <a:lnTo>
                    <a:pt x="1184075" y="2844799"/>
                  </a:lnTo>
                  <a:lnTo>
                    <a:pt x="1146354" y="2819399"/>
                  </a:lnTo>
                  <a:lnTo>
                    <a:pt x="1108062" y="2793999"/>
                  </a:lnTo>
                  <a:lnTo>
                    <a:pt x="1029817" y="2743199"/>
                  </a:lnTo>
                  <a:lnTo>
                    <a:pt x="989888" y="2730499"/>
                  </a:lnTo>
                  <a:lnTo>
                    <a:pt x="949438" y="2705099"/>
                  </a:lnTo>
                  <a:lnTo>
                    <a:pt x="908478" y="2692399"/>
                  </a:lnTo>
                  <a:lnTo>
                    <a:pt x="867022" y="2666999"/>
                  </a:lnTo>
                  <a:lnTo>
                    <a:pt x="825080" y="2654299"/>
                  </a:lnTo>
                  <a:lnTo>
                    <a:pt x="782666" y="2628899"/>
                  </a:lnTo>
                  <a:lnTo>
                    <a:pt x="739792" y="2616199"/>
                  </a:lnTo>
                  <a:lnTo>
                    <a:pt x="427804" y="2527299"/>
                  </a:lnTo>
                  <a:lnTo>
                    <a:pt x="381685" y="2527299"/>
                  </a:lnTo>
                  <a:lnTo>
                    <a:pt x="335216" y="2514599"/>
                  </a:lnTo>
                  <a:lnTo>
                    <a:pt x="288408" y="2514599"/>
                  </a:lnTo>
                  <a:lnTo>
                    <a:pt x="241274" y="2501899"/>
                  </a:lnTo>
                  <a:lnTo>
                    <a:pt x="0" y="2501899"/>
                  </a:lnTo>
                  <a:lnTo>
                    <a:pt x="0" y="0"/>
                  </a:lnTo>
                  <a:lnTo>
                    <a:pt x="384810" y="0"/>
                  </a:lnTo>
                  <a:lnTo>
                    <a:pt x="432163" y="12699"/>
                  </a:lnTo>
                  <a:lnTo>
                    <a:pt x="526457" y="12699"/>
                  </a:lnTo>
                  <a:lnTo>
                    <a:pt x="573394" y="25399"/>
                  </a:lnTo>
                  <a:lnTo>
                    <a:pt x="620186" y="25399"/>
                  </a:lnTo>
                  <a:lnTo>
                    <a:pt x="666831" y="38099"/>
                  </a:lnTo>
                  <a:lnTo>
                    <a:pt x="713328" y="38099"/>
                  </a:lnTo>
                  <a:lnTo>
                    <a:pt x="759673" y="50799"/>
                  </a:lnTo>
                  <a:lnTo>
                    <a:pt x="805864" y="50799"/>
                  </a:lnTo>
                  <a:lnTo>
                    <a:pt x="897775" y="76199"/>
                  </a:lnTo>
                  <a:lnTo>
                    <a:pt x="943490" y="76199"/>
                  </a:lnTo>
                  <a:lnTo>
                    <a:pt x="1124686" y="126999"/>
                  </a:lnTo>
                  <a:lnTo>
                    <a:pt x="1169557" y="126999"/>
                  </a:lnTo>
                  <a:lnTo>
                    <a:pt x="1434998" y="203199"/>
                  </a:lnTo>
                  <a:lnTo>
                    <a:pt x="1478584" y="228599"/>
                  </a:lnTo>
                  <a:lnTo>
                    <a:pt x="1650969" y="279399"/>
                  </a:lnTo>
                  <a:lnTo>
                    <a:pt x="1693564" y="304799"/>
                  </a:lnTo>
                  <a:lnTo>
                    <a:pt x="1778132" y="330199"/>
                  </a:lnTo>
                  <a:lnTo>
                    <a:pt x="1820101" y="355599"/>
                  </a:lnTo>
                  <a:lnTo>
                    <a:pt x="1861857" y="368299"/>
                  </a:lnTo>
                  <a:lnTo>
                    <a:pt x="1903398" y="393699"/>
                  </a:lnTo>
                  <a:lnTo>
                    <a:pt x="1944720" y="406399"/>
                  </a:lnTo>
                  <a:lnTo>
                    <a:pt x="1985822" y="431799"/>
                  </a:lnTo>
                  <a:lnTo>
                    <a:pt x="2026700" y="444499"/>
                  </a:lnTo>
                  <a:lnTo>
                    <a:pt x="2067353" y="469899"/>
                  </a:lnTo>
                  <a:lnTo>
                    <a:pt x="2107778" y="482599"/>
                  </a:lnTo>
                  <a:lnTo>
                    <a:pt x="2187933" y="533399"/>
                  </a:lnTo>
                  <a:lnTo>
                    <a:pt x="2227659" y="546099"/>
                  </a:lnTo>
                  <a:lnTo>
                    <a:pt x="2345399" y="622299"/>
                  </a:lnTo>
                  <a:lnTo>
                    <a:pt x="2384159" y="634999"/>
                  </a:lnTo>
                  <a:lnTo>
                    <a:pt x="2536693" y="736599"/>
                  </a:lnTo>
                  <a:lnTo>
                    <a:pt x="2685104" y="838199"/>
                  </a:lnTo>
                  <a:lnTo>
                    <a:pt x="2793611" y="914399"/>
                  </a:lnTo>
                  <a:lnTo>
                    <a:pt x="2864578" y="965199"/>
                  </a:lnTo>
                  <a:lnTo>
                    <a:pt x="2899643" y="1003299"/>
                  </a:lnTo>
                  <a:lnTo>
                    <a:pt x="3003133" y="1079499"/>
                  </a:lnTo>
                  <a:lnTo>
                    <a:pt x="3037053" y="1117599"/>
                  </a:lnTo>
                  <a:lnTo>
                    <a:pt x="3104014" y="1168399"/>
                  </a:lnTo>
                  <a:lnTo>
                    <a:pt x="3137050" y="1206499"/>
                  </a:lnTo>
                  <a:lnTo>
                    <a:pt x="3169787" y="1231899"/>
                  </a:lnTo>
                  <a:lnTo>
                    <a:pt x="3202221" y="1269999"/>
                  </a:lnTo>
                  <a:lnTo>
                    <a:pt x="3234350" y="1295399"/>
                  </a:lnTo>
                  <a:lnTo>
                    <a:pt x="3266172" y="1333499"/>
                  </a:lnTo>
                  <a:lnTo>
                    <a:pt x="3297685" y="1358899"/>
                  </a:lnTo>
                  <a:lnTo>
                    <a:pt x="3328886" y="1396999"/>
                  </a:lnTo>
                  <a:lnTo>
                    <a:pt x="3359772" y="1422399"/>
                  </a:lnTo>
                  <a:lnTo>
                    <a:pt x="3390341" y="1460499"/>
                  </a:lnTo>
                  <a:lnTo>
                    <a:pt x="3420590" y="1485899"/>
                  </a:lnTo>
                  <a:lnTo>
                    <a:pt x="3450518" y="1523999"/>
                  </a:lnTo>
                  <a:lnTo>
                    <a:pt x="3480121" y="1562099"/>
                  </a:lnTo>
                  <a:lnTo>
                    <a:pt x="3509397" y="1587499"/>
                  </a:lnTo>
                  <a:lnTo>
                    <a:pt x="3538344" y="1625599"/>
                  </a:lnTo>
                  <a:lnTo>
                    <a:pt x="3566959" y="1663699"/>
                  </a:lnTo>
                  <a:lnTo>
                    <a:pt x="3595239" y="1701799"/>
                  </a:lnTo>
                  <a:lnTo>
                    <a:pt x="3623183" y="1727199"/>
                  </a:lnTo>
                  <a:lnTo>
                    <a:pt x="3650788" y="1765299"/>
                  </a:lnTo>
                  <a:lnTo>
                    <a:pt x="3678051" y="1803399"/>
                  </a:lnTo>
                  <a:lnTo>
                    <a:pt x="3704969" y="1841499"/>
                  </a:lnTo>
                  <a:lnTo>
                    <a:pt x="3731541" y="1879599"/>
                  </a:lnTo>
                  <a:lnTo>
                    <a:pt x="3757764" y="1904999"/>
                  </a:lnTo>
                  <a:lnTo>
                    <a:pt x="3783635" y="1943099"/>
                  </a:lnTo>
                  <a:lnTo>
                    <a:pt x="3809152" y="1981199"/>
                  </a:lnTo>
                  <a:lnTo>
                    <a:pt x="3834313" y="2019299"/>
                  </a:lnTo>
                  <a:lnTo>
                    <a:pt x="3859114" y="2057399"/>
                  </a:lnTo>
                  <a:lnTo>
                    <a:pt x="3883554" y="2095499"/>
                  </a:lnTo>
                  <a:lnTo>
                    <a:pt x="3907630" y="2133599"/>
                  </a:lnTo>
                  <a:lnTo>
                    <a:pt x="3931339" y="2171699"/>
                  </a:lnTo>
                  <a:lnTo>
                    <a:pt x="3954680" y="2209799"/>
                  </a:lnTo>
                  <a:lnTo>
                    <a:pt x="3977649" y="2247899"/>
                  </a:lnTo>
                  <a:lnTo>
                    <a:pt x="4000244" y="2285999"/>
                  </a:lnTo>
                  <a:lnTo>
                    <a:pt x="4022463" y="2324099"/>
                  </a:lnTo>
                  <a:lnTo>
                    <a:pt x="4044303" y="2362199"/>
                  </a:lnTo>
                  <a:lnTo>
                    <a:pt x="4065762" y="2412999"/>
                  </a:lnTo>
                  <a:lnTo>
                    <a:pt x="4086837" y="2451099"/>
                  </a:lnTo>
                  <a:lnTo>
                    <a:pt x="4107526" y="2489199"/>
                  </a:lnTo>
                  <a:lnTo>
                    <a:pt x="4127826" y="2527299"/>
                  </a:lnTo>
                  <a:lnTo>
                    <a:pt x="4147735" y="2565399"/>
                  </a:lnTo>
                  <a:lnTo>
                    <a:pt x="4167251" y="2603499"/>
                  </a:lnTo>
                  <a:lnTo>
                    <a:pt x="4186370" y="2654299"/>
                  </a:lnTo>
                  <a:lnTo>
                    <a:pt x="4205091" y="2692399"/>
                  </a:lnTo>
                  <a:lnTo>
                    <a:pt x="4223410" y="2730499"/>
                  </a:lnTo>
                  <a:lnTo>
                    <a:pt x="4241326" y="2781299"/>
                  </a:lnTo>
                  <a:lnTo>
                    <a:pt x="4258837" y="2819399"/>
                  </a:lnTo>
                  <a:lnTo>
                    <a:pt x="4275938" y="2857499"/>
                  </a:lnTo>
                  <a:lnTo>
                    <a:pt x="4292629" y="2895599"/>
                  </a:lnTo>
                  <a:lnTo>
                    <a:pt x="4308906" y="2946399"/>
                  </a:lnTo>
                  <a:lnTo>
                    <a:pt x="4324768" y="2984499"/>
                  </a:lnTo>
                  <a:lnTo>
                    <a:pt x="4340211" y="3035299"/>
                  </a:lnTo>
                  <a:lnTo>
                    <a:pt x="4355233" y="3073399"/>
                  </a:lnTo>
                  <a:lnTo>
                    <a:pt x="4369832" y="3111499"/>
                  </a:lnTo>
                  <a:lnTo>
                    <a:pt x="4384005" y="3162299"/>
                  </a:lnTo>
                  <a:lnTo>
                    <a:pt x="4397750" y="3200399"/>
                  </a:lnTo>
                  <a:lnTo>
                    <a:pt x="4411064" y="3251199"/>
                  </a:lnTo>
                  <a:lnTo>
                    <a:pt x="4423945" y="3289299"/>
                  </a:lnTo>
                  <a:lnTo>
                    <a:pt x="4436390" y="3340099"/>
                  </a:lnTo>
                  <a:lnTo>
                    <a:pt x="4448397" y="3378199"/>
                  </a:lnTo>
                  <a:lnTo>
                    <a:pt x="4459964" y="3428999"/>
                  </a:lnTo>
                  <a:lnTo>
                    <a:pt x="4471088" y="3467099"/>
                  </a:lnTo>
                  <a:lnTo>
                    <a:pt x="4481766" y="3517899"/>
                  </a:lnTo>
                  <a:lnTo>
                    <a:pt x="4491996" y="3555999"/>
                  </a:lnTo>
                  <a:lnTo>
                    <a:pt x="4501775" y="3606799"/>
                  </a:lnTo>
                  <a:lnTo>
                    <a:pt x="4511102" y="3644899"/>
                  </a:lnTo>
                  <a:lnTo>
                    <a:pt x="4519973" y="3695699"/>
                  </a:lnTo>
                  <a:lnTo>
                    <a:pt x="4528386" y="3746499"/>
                  </a:lnTo>
                  <a:lnTo>
                    <a:pt x="4536339" y="3784599"/>
                  </a:lnTo>
                  <a:lnTo>
                    <a:pt x="4543829" y="3835399"/>
                  </a:lnTo>
                  <a:lnTo>
                    <a:pt x="4550853" y="3886199"/>
                  </a:lnTo>
                  <a:lnTo>
                    <a:pt x="4557410" y="3924299"/>
                  </a:lnTo>
                  <a:lnTo>
                    <a:pt x="4563497" y="3975099"/>
                  </a:lnTo>
                  <a:lnTo>
                    <a:pt x="4569111" y="4025899"/>
                  </a:lnTo>
                  <a:lnTo>
                    <a:pt x="4574250" y="4063999"/>
                  </a:lnTo>
                  <a:lnTo>
                    <a:pt x="4578911" y="4114799"/>
                  </a:lnTo>
                  <a:lnTo>
                    <a:pt x="4583092" y="4165599"/>
                  </a:lnTo>
                  <a:lnTo>
                    <a:pt x="4586790" y="4203699"/>
                  </a:lnTo>
                  <a:lnTo>
                    <a:pt x="4590003" y="4254499"/>
                  </a:lnTo>
                  <a:lnTo>
                    <a:pt x="4592729" y="4305299"/>
                  </a:lnTo>
                  <a:lnTo>
                    <a:pt x="4594964" y="4356099"/>
                  </a:lnTo>
                  <a:lnTo>
                    <a:pt x="4596707" y="4394199"/>
                  </a:lnTo>
                  <a:lnTo>
                    <a:pt x="4597956" y="4444999"/>
                  </a:lnTo>
                  <a:lnTo>
                    <a:pt x="4598706" y="4495799"/>
                  </a:lnTo>
                  <a:lnTo>
                    <a:pt x="4598957" y="4546599"/>
                  </a:lnTo>
                  <a:lnTo>
                    <a:pt x="4598835" y="4597399"/>
                  </a:lnTo>
                  <a:lnTo>
                    <a:pt x="4598209" y="4635499"/>
                  </a:lnTo>
                  <a:lnTo>
                    <a:pt x="4597083" y="4686299"/>
                  </a:lnTo>
                  <a:lnTo>
                    <a:pt x="4595459" y="4737099"/>
                  </a:lnTo>
                  <a:lnTo>
                    <a:pt x="4593339" y="4787899"/>
                  </a:lnTo>
                  <a:lnTo>
                    <a:pt x="4590725" y="4825999"/>
                  </a:lnTo>
                  <a:lnTo>
                    <a:pt x="4587621" y="4876799"/>
                  </a:lnTo>
                  <a:lnTo>
                    <a:pt x="4584029" y="4927599"/>
                  </a:lnTo>
                  <a:lnTo>
                    <a:pt x="4579951" y="4978399"/>
                  </a:lnTo>
                  <a:lnTo>
                    <a:pt x="4575390" y="5016499"/>
                  </a:lnTo>
                  <a:lnTo>
                    <a:pt x="4570348" y="5067299"/>
                  </a:lnTo>
                  <a:lnTo>
                    <a:pt x="4564828" y="5118099"/>
                  </a:lnTo>
                  <a:lnTo>
                    <a:pt x="4558832" y="5156199"/>
                  </a:lnTo>
                  <a:lnTo>
                    <a:pt x="4552364" y="5206999"/>
                  </a:lnTo>
                  <a:lnTo>
                    <a:pt x="4545424" y="5257799"/>
                  </a:lnTo>
                  <a:lnTo>
                    <a:pt x="4538016" y="5295899"/>
                  </a:lnTo>
                  <a:lnTo>
                    <a:pt x="4530143" y="5346699"/>
                  </a:lnTo>
                  <a:lnTo>
                    <a:pt x="4521806" y="5397499"/>
                  </a:lnTo>
                  <a:lnTo>
                    <a:pt x="4513009" y="5435599"/>
                  </a:lnTo>
                  <a:lnTo>
                    <a:pt x="4503754" y="5486399"/>
                  </a:lnTo>
                  <a:lnTo>
                    <a:pt x="4494043" y="5524499"/>
                  </a:lnTo>
                  <a:lnTo>
                    <a:pt x="4483879" y="5575299"/>
                  </a:lnTo>
                  <a:lnTo>
                    <a:pt x="4473264" y="5613399"/>
                  </a:lnTo>
                  <a:lnTo>
                    <a:pt x="4462201" y="5664199"/>
                  </a:lnTo>
                  <a:lnTo>
                    <a:pt x="4450692" y="5702299"/>
                  </a:lnTo>
                  <a:lnTo>
                    <a:pt x="4438741" y="5753099"/>
                  </a:lnTo>
                  <a:lnTo>
                    <a:pt x="4426348" y="5791199"/>
                  </a:lnTo>
                  <a:lnTo>
                    <a:pt x="4413518" y="5841999"/>
                  </a:lnTo>
                  <a:lnTo>
                    <a:pt x="4400252" y="5880099"/>
                  </a:lnTo>
                  <a:lnTo>
                    <a:pt x="4386553" y="5930899"/>
                  </a:lnTo>
                  <a:lnTo>
                    <a:pt x="4372423" y="5968999"/>
                  </a:lnTo>
                  <a:lnTo>
                    <a:pt x="4357865" y="6019799"/>
                  </a:lnTo>
                  <a:lnTo>
                    <a:pt x="4342881" y="6057899"/>
                  </a:lnTo>
                  <a:lnTo>
                    <a:pt x="4327475" y="6095999"/>
                  </a:lnTo>
                  <a:lnTo>
                    <a:pt x="4311647" y="6146799"/>
                  </a:lnTo>
                  <a:lnTo>
                    <a:pt x="4295402" y="6184899"/>
                  </a:lnTo>
                  <a:lnTo>
                    <a:pt x="4278741" y="6235699"/>
                  </a:lnTo>
                  <a:lnTo>
                    <a:pt x="4261667" y="6273799"/>
                  </a:lnTo>
                  <a:lnTo>
                    <a:pt x="4244182" y="6311899"/>
                  </a:lnTo>
                  <a:lnTo>
                    <a:pt x="4226290" y="6349999"/>
                  </a:lnTo>
                  <a:lnTo>
                    <a:pt x="4207991" y="6400799"/>
                  </a:lnTo>
                  <a:lnTo>
                    <a:pt x="4189290" y="6438899"/>
                  </a:lnTo>
                  <a:lnTo>
                    <a:pt x="4170188" y="6476999"/>
                  </a:lnTo>
                  <a:lnTo>
                    <a:pt x="4150688" y="6515099"/>
                  </a:lnTo>
                  <a:lnTo>
                    <a:pt x="4130792" y="6565899"/>
                  </a:lnTo>
                  <a:lnTo>
                    <a:pt x="4110504" y="6603999"/>
                  </a:lnTo>
                  <a:lnTo>
                    <a:pt x="4089825" y="6642099"/>
                  </a:lnTo>
                  <a:lnTo>
                    <a:pt x="4068757" y="6680199"/>
                  </a:lnTo>
                  <a:lnTo>
                    <a:pt x="4047305" y="6718299"/>
                  </a:lnTo>
                  <a:lnTo>
                    <a:pt x="4025469" y="6756399"/>
                  </a:lnTo>
                  <a:lnTo>
                    <a:pt x="4003252" y="6807199"/>
                  </a:lnTo>
                  <a:lnTo>
                    <a:pt x="3980658" y="6845299"/>
                  </a:lnTo>
                  <a:lnTo>
                    <a:pt x="3957688" y="6883399"/>
                  </a:lnTo>
                  <a:lnTo>
                    <a:pt x="3934345" y="6921499"/>
                  </a:lnTo>
                  <a:lnTo>
                    <a:pt x="3910631" y="6959599"/>
                  </a:lnTo>
                  <a:lnTo>
                    <a:pt x="3886550" y="6997699"/>
                  </a:lnTo>
                  <a:lnTo>
                    <a:pt x="3862103" y="7035799"/>
                  </a:lnTo>
                  <a:lnTo>
                    <a:pt x="3837292" y="7073899"/>
                  </a:lnTo>
                  <a:lnTo>
                    <a:pt x="3812122" y="7111999"/>
                  </a:lnTo>
                  <a:lnTo>
                    <a:pt x="3786593" y="7150099"/>
                  </a:lnTo>
                  <a:lnTo>
                    <a:pt x="3760709" y="7175499"/>
                  </a:lnTo>
                  <a:lnTo>
                    <a:pt x="3734472" y="7213599"/>
                  </a:lnTo>
                  <a:lnTo>
                    <a:pt x="3707884" y="7251699"/>
                  </a:lnTo>
                  <a:lnTo>
                    <a:pt x="3680948" y="7289799"/>
                  </a:lnTo>
                  <a:lnTo>
                    <a:pt x="3653667" y="7327899"/>
                  </a:lnTo>
                  <a:lnTo>
                    <a:pt x="3626043" y="7365999"/>
                  </a:lnTo>
                  <a:lnTo>
                    <a:pt x="3598078" y="7391399"/>
                  </a:lnTo>
                  <a:lnTo>
                    <a:pt x="3569776" y="7429499"/>
                  </a:lnTo>
                  <a:lnTo>
                    <a:pt x="3541138" y="7467599"/>
                  </a:lnTo>
                  <a:lnTo>
                    <a:pt x="3512167" y="7492999"/>
                  </a:lnTo>
                  <a:lnTo>
                    <a:pt x="3482865" y="7531099"/>
                  </a:lnTo>
                  <a:lnTo>
                    <a:pt x="3453235" y="7569199"/>
                  </a:lnTo>
                  <a:lnTo>
                    <a:pt x="3423280" y="7594599"/>
                  </a:lnTo>
                  <a:lnTo>
                    <a:pt x="3393003" y="7632699"/>
                  </a:lnTo>
                  <a:lnTo>
                    <a:pt x="3362404" y="7670799"/>
                  </a:lnTo>
                  <a:lnTo>
                    <a:pt x="3331488" y="7696199"/>
                  </a:lnTo>
                  <a:lnTo>
                    <a:pt x="3300256" y="7734299"/>
                  </a:lnTo>
                  <a:lnTo>
                    <a:pt x="3268711" y="7759699"/>
                  </a:lnTo>
                  <a:lnTo>
                    <a:pt x="3236856" y="7797799"/>
                  </a:lnTo>
                  <a:lnTo>
                    <a:pt x="3204693" y="7823199"/>
                  </a:lnTo>
                  <a:lnTo>
                    <a:pt x="3172224" y="7861299"/>
                  </a:lnTo>
                  <a:lnTo>
                    <a:pt x="3106381" y="7912099"/>
                  </a:lnTo>
                  <a:lnTo>
                    <a:pt x="3073011" y="7950199"/>
                  </a:lnTo>
                  <a:lnTo>
                    <a:pt x="3005387" y="8000999"/>
                  </a:lnTo>
                  <a:lnTo>
                    <a:pt x="2971139" y="8039099"/>
                  </a:lnTo>
                  <a:lnTo>
                    <a:pt x="2866675" y="8115299"/>
                  </a:lnTo>
                  <a:lnTo>
                    <a:pt x="2831290" y="8153399"/>
                  </a:lnTo>
                  <a:lnTo>
                    <a:pt x="2723477" y="8229599"/>
                  </a:lnTo>
                  <a:lnTo>
                    <a:pt x="2575952" y="8331199"/>
                  </a:lnTo>
                  <a:lnTo>
                    <a:pt x="2424261" y="8432799"/>
                  </a:lnTo>
                  <a:lnTo>
                    <a:pt x="2385706" y="8458199"/>
                  </a:lnTo>
                  <a:lnTo>
                    <a:pt x="2346904" y="8470899"/>
                  </a:lnTo>
                  <a:lnTo>
                    <a:pt x="2229034" y="8547099"/>
                  </a:lnTo>
                  <a:lnTo>
                    <a:pt x="2189265" y="8559799"/>
                  </a:lnTo>
                  <a:lnTo>
                    <a:pt x="2109023" y="8610599"/>
                  </a:lnTo>
                  <a:lnTo>
                    <a:pt x="2068555" y="8623299"/>
                  </a:lnTo>
                  <a:lnTo>
                    <a:pt x="2027860" y="8648699"/>
                  </a:lnTo>
                  <a:lnTo>
                    <a:pt x="1986939" y="8661399"/>
                  </a:lnTo>
                  <a:lnTo>
                    <a:pt x="1945796" y="8686799"/>
                  </a:lnTo>
                  <a:lnTo>
                    <a:pt x="1904432" y="8699499"/>
                  </a:lnTo>
                  <a:lnTo>
                    <a:pt x="1862850" y="8724899"/>
                  </a:lnTo>
                  <a:lnTo>
                    <a:pt x="1821053" y="8737599"/>
                  </a:lnTo>
                  <a:lnTo>
                    <a:pt x="1779043" y="8762999"/>
                  </a:lnTo>
                  <a:lnTo>
                    <a:pt x="1694396" y="8788399"/>
                  </a:lnTo>
                  <a:lnTo>
                    <a:pt x="1651762" y="8813799"/>
                  </a:lnTo>
                  <a:lnTo>
                    <a:pt x="1435605" y="8877299"/>
                  </a:lnTo>
                  <a:lnTo>
                    <a:pt x="1391792" y="8902699"/>
                  </a:lnTo>
                  <a:lnTo>
                    <a:pt x="1214690" y="8953499"/>
                  </a:lnTo>
                  <a:lnTo>
                    <a:pt x="1169964" y="8953499"/>
                  </a:lnTo>
                  <a:lnTo>
                    <a:pt x="943755" y="9016999"/>
                  </a:lnTo>
                  <a:lnTo>
                    <a:pt x="898015" y="9016999"/>
                  </a:lnTo>
                  <a:lnTo>
                    <a:pt x="806056" y="9042399"/>
                  </a:lnTo>
                  <a:lnTo>
                    <a:pt x="759843" y="9042399"/>
                  </a:lnTo>
                  <a:lnTo>
                    <a:pt x="713477" y="9055099"/>
                  </a:lnTo>
                  <a:lnTo>
                    <a:pt x="666961" y="9055099"/>
                  </a:lnTo>
                  <a:lnTo>
                    <a:pt x="620297" y="9067799"/>
                  </a:lnTo>
                  <a:lnTo>
                    <a:pt x="526536" y="9067799"/>
                  </a:lnTo>
                  <a:lnTo>
                    <a:pt x="479444" y="9080499"/>
                  </a:lnTo>
                  <a:lnTo>
                    <a:pt x="384849" y="9080499"/>
                  </a:lnTo>
                  <a:lnTo>
                    <a:pt x="337351" y="9093199"/>
                  </a:lnTo>
                  <a:close/>
                </a:path>
              </a:pathLst>
            </a:custGeom>
            <a:solidFill>
              <a:srgbClr val="FFDE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6" name="Google Shape;316;g10bd325ad9e_0_192"/>
            <p:cNvSpPr/>
            <p:nvPr/>
          </p:nvSpPr>
          <p:spPr>
            <a:xfrm>
              <a:off x="5036088" y="7438461"/>
              <a:ext cx="1819909" cy="1819909"/>
            </a:xfrm>
            <a:custGeom>
              <a:rect b="b" l="l" r="r" t="t"/>
              <a:pathLst>
                <a:path extrusionOk="0" h="1819909" w="1819909">
                  <a:moveTo>
                    <a:pt x="909919" y="1819838"/>
                  </a:moveTo>
                  <a:lnTo>
                    <a:pt x="865271" y="1818743"/>
                  </a:lnTo>
                  <a:lnTo>
                    <a:pt x="820732" y="1815456"/>
                  </a:lnTo>
                  <a:lnTo>
                    <a:pt x="776405" y="1809989"/>
                  </a:lnTo>
                  <a:lnTo>
                    <a:pt x="732401" y="1802353"/>
                  </a:lnTo>
                  <a:lnTo>
                    <a:pt x="688827" y="1792570"/>
                  </a:lnTo>
                  <a:lnTo>
                    <a:pt x="645784" y="1780657"/>
                  </a:lnTo>
                  <a:lnTo>
                    <a:pt x="603378" y="1766648"/>
                  </a:lnTo>
                  <a:lnTo>
                    <a:pt x="561707" y="1750575"/>
                  </a:lnTo>
                  <a:lnTo>
                    <a:pt x="520877" y="1732475"/>
                  </a:lnTo>
                  <a:lnTo>
                    <a:pt x="480987" y="1712395"/>
                  </a:lnTo>
                  <a:lnTo>
                    <a:pt x="442126" y="1690382"/>
                  </a:lnTo>
                  <a:lnTo>
                    <a:pt x="404393" y="1666488"/>
                  </a:lnTo>
                  <a:lnTo>
                    <a:pt x="367880" y="1640773"/>
                  </a:lnTo>
                  <a:lnTo>
                    <a:pt x="332672" y="1613298"/>
                  </a:lnTo>
                  <a:lnTo>
                    <a:pt x="298855" y="1584126"/>
                  </a:lnTo>
                  <a:lnTo>
                    <a:pt x="266509" y="1553330"/>
                  </a:lnTo>
                  <a:lnTo>
                    <a:pt x="235713" y="1520984"/>
                  </a:lnTo>
                  <a:lnTo>
                    <a:pt x="206542" y="1487164"/>
                  </a:lnTo>
                  <a:lnTo>
                    <a:pt x="179065" y="1451958"/>
                  </a:lnTo>
                  <a:lnTo>
                    <a:pt x="153349" y="1415445"/>
                  </a:lnTo>
                  <a:lnTo>
                    <a:pt x="129455" y="1377712"/>
                  </a:lnTo>
                  <a:lnTo>
                    <a:pt x="107442" y="1338851"/>
                  </a:lnTo>
                  <a:lnTo>
                    <a:pt x="87362" y="1298960"/>
                  </a:lnTo>
                  <a:lnTo>
                    <a:pt x="69263" y="1258130"/>
                  </a:lnTo>
                  <a:lnTo>
                    <a:pt x="53190" y="1216460"/>
                  </a:lnTo>
                  <a:lnTo>
                    <a:pt x="39180" y="1174054"/>
                  </a:lnTo>
                  <a:lnTo>
                    <a:pt x="27269" y="1131011"/>
                  </a:lnTo>
                  <a:lnTo>
                    <a:pt x="17483" y="1087437"/>
                  </a:lnTo>
                  <a:lnTo>
                    <a:pt x="9848" y="1043433"/>
                  </a:lnTo>
                  <a:lnTo>
                    <a:pt x="4381" y="999106"/>
                  </a:lnTo>
                  <a:lnTo>
                    <a:pt x="1096" y="954567"/>
                  </a:lnTo>
                  <a:lnTo>
                    <a:pt x="0" y="909919"/>
                  </a:lnTo>
                  <a:lnTo>
                    <a:pt x="68" y="898753"/>
                  </a:lnTo>
                  <a:lnTo>
                    <a:pt x="1712" y="854121"/>
                  </a:lnTo>
                  <a:lnTo>
                    <a:pt x="5544" y="809625"/>
                  </a:lnTo>
                  <a:lnTo>
                    <a:pt x="11554" y="765369"/>
                  </a:lnTo>
                  <a:lnTo>
                    <a:pt x="19729" y="721464"/>
                  </a:lnTo>
                  <a:lnTo>
                    <a:pt x="30048" y="678011"/>
                  </a:lnTo>
                  <a:lnTo>
                    <a:pt x="42487" y="635118"/>
                  </a:lnTo>
                  <a:lnTo>
                    <a:pt x="57016" y="592885"/>
                  </a:lnTo>
                  <a:lnTo>
                    <a:pt x="73600" y="551417"/>
                  </a:lnTo>
                  <a:lnTo>
                    <a:pt x="92198" y="510813"/>
                  </a:lnTo>
                  <a:lnTo>
                    <a:pt x="112766" y="471169"/>
                  </a:lnTo>
                  <a:lnTo>
                    <a:pt x="135255" y="432583"/>
                  </a:lnTo>
                  <a:lnTo>
                    <a:pt x="159610" y="395148"/>
                  </a:lnTo>
                  <a:lnTo>
                    <a:pt x="185772" y="358952"/>
                  </a:lnTo>
                  <a:lnTo>
                    <a:pt x="213679" y="324083"/>
                  </a:lnTo>
                  <a:lnTo>
                    <a:pt x="243263" y="290626"/>
                  </a:lnTo>
                  <a:lnTo>
                    <a:pt x="274453" y="258661"/>
                  </a:lnTo>
                  <a:lnTo>
                    <a:pt x="307175" y="228265"/>
                  </a:lnTo>
                  <a:lnTo>
                    <a:pt x="341348" y="199510"/>
                  </a:lnTo>
                  <a:lnTo>
                    <a:pt x="376890" y="172468"/>
                  </a:lnTo>
                  <a:lnTo>
                    <a:pt x="413717" y="147201"/>
                  </a:lnTo>
                  <a:lnTo>
                    <a:pt x="451740" y="123773"/>
                  </a:lnTo>
                  <a:lnTo>
                    <a:pt x="490867" y="102238"/>
                  </a:lnTo>
                  <a:lnTo>
                    <a:pt x="531002" y="82649"/>
                  </a:lnTo>
                  <a:lnTo>
                    <a:pt x="572050" y="65053"/>
                  </a:lnTo>
                  <a:lnTo>
                    <a:pt x="613915" y="49492"/>
                  </a:lnTo>
                  <a:lnTo>
                    <a:pt x="656489" y="36004"/>
                  </a:lnTo>
                  <a:lnTo>
                    <a:pt x="699676" y="24622"/>
                  </a:lnTo>
                  <a:lnTo>
                    <a:pt x="743367" y="15372"/>
                  </a:lnTo>
                  <a:lnTo>
                    <a:pt x="787462" y="8277"/>
                  </a:lnTo>
                  <a:lnTo>
                    <a:pt x="831851" y="3355"/>
                  </a:lnTo>
                  <a:lnTo>
                    <a:pt x="876429" y="616"/>
                  </a:lnTo>
                  <a:lnTo>
                    <a:pt x="909919" y="0"/>
                  </a:lnTo>
                  <a:lnTo>
                    <a:pt x="921085" y="68"/>
                  </a:lnTo>
                  <a:lnTo>
                    <a:pt x="965716" y="1712"/>
                  </a:lnTo>
                  <a:lnTo>
                    <a:pt x="1010212" y="5544"/>
                  </a:lnTo>
                  <a:lnTo>
                    <a:pt x="1054469" y="11554"/>
                  </a:lnTo>
                  <a:lnTo>
                    <a:pt x="1098374" y="19729"/>
                  </a:lnTo>
                  <a:lnTo>
                    <a:pt x="1141827" y="30048"/>
                  </a:lnTo>
                  <a:lnTo>
                    <a:pt x="1184720" y="42487"/>
                  </a:lnTo>
                  <a:lnTo>
                    <a:pt x="1226952" y="57016"/>
                  </a:lnTo>
                  <a:lnTo>
                    <a:pt x="1268421" y="73600"/>
                  </a:lnTo>
                  <a:lnTo>
                    <a:pt x="1309025" y="92198"/>
                  </a:lnTo>
                  <a:lnTo>
                    <a:pt x="1348667" y="112766"/>
                  </a:lnTo>
                  <a:lnTo>
                    <a:pt x="1387255" y="135255"/>
                  </a:lnTo>
                  <a:lnTo>
                    <a:pt x="1424690" y="159610"/>
                  </a:lnTo>
                  <a:lnTo>
                    <a:pt x="1460886" y="185772"/>
                  </a:lnTo>
                  <a:lnTo>
                    <a:pt x="1495754" y="213679"/>
                  </a:lnTo>
                  <a:lnTo>
                    <a:pt x="1529212" y="243263"/>
                  </a:lnTo>
                  <a:lnTo>
                    <a:pt x="1561178" y="274453"/>
                  </a:lnTo>
                  <a:lnTo>
                    <a:pt x="1591573" y="307175"/>
                  </a:lnTo>
                  <a:lnTo>
                    <a:pt x="1620328" y="341348"/>
                  </a:lnTo>
                  <a:lnTo>
                    <a:pt x="1647370" y="376890"/>
                  </a:lnTo>
                  <a:lnTo>
                    <a:pt x="1672635" y="413717"/>
                  </a:lnTo>
                  <a:lnTo>
                    <a:pt x="1696064" y="451740"/>
                  </a:lnTo>
                  <a:lnTo>
                    <a:pt x="1717599" y="490867"/>
                  </a:lnTo>
                  <a:lnTo>
                    <a:pt x="1737189" y="531002"/>
                  </a:lnTo>
                  <a:lnTo>
                    <a:pt x="1754784" y="572050"/>
                  </a:lnTo>
                  <a:lnTo>
                    <a:pt x="1770345" y="613915"/>
                  </a:lnTo>
                  <a:lnTo>
                    <a:pt x="1783834" y="656489"/>
                  </a:lnTo>
                  <a:lnTo>
                    <a:pt x="1795216" y="699676"/>
                  </a:lnTo>
                  <a:lnTo>
                    <a:pt x="1804465" y="743367"/>
                  </a:lnTo>
                  <a:lnTo>
                    <a:pt x="1811560" y="787462"/>
                  </a:lnTo>
                  <a:lnTo>
                    <a:pt x="1816483" y="831851"/>
                  </a:lnTo>
                  <a:lnTo>
                    <a:pt x="1819223" y="876429"/>
                  </a:lnTo>
                  <a:lnTo>
                    <a:pt x="1819838" y="909919"/>
                  </a:lnTo>
                  <a:lnTo>
                    <a:pt x="1819770" y="921085"/>
                  </a:lnTo>
                  <a:lnTo>
                    <a:pt x="1818126" y="965716"/>
                  </a:lnTo>
                  <a:lnTo>
                    <a:pt x="1814293" y="1010212"/>
                  </a:lnTo>
                  <a:lnTo>
                    <a:pt x="1808283" y="1054469"/>
                  </a:lnTo>
                  <a:lnTo>
                    <a:pt x="1800108" y="1098374"/>
                  </a:lnTo>
                  <a:lnTo>
                    <a:pt x="1789790" y="1141827"/>
                  </a:lnTo>
                  <a:lnTo>
                    <a:pt x="1777349" y="1184720"/>
                  </a:lnTo>
                  <a:lnTo>
                    <a:pt x="1762822" y="1226952"/>
                  </a:lnTo>
                  <a:lnTo>
                    <a:pt x="1746238" y="1268421"/>
                  </a:lnTo>
                  <a:lnTo>
                    <a:pt x="1727639" y="1309025"/>
                  </a:lnTo>
                  <a:lnTo>
                    <a:pt x="1707071" y="1348667"/>
                  </a:lnTo>
                  <a:lnTo>
                    <a:pt x="1684583" y="1387255"/>
                  </a:lnTo>
                  <a:lnTo>
                    <a:pt x="1660227" y="1424690"/>
                  </a:lnTo>
                  <a:lnTo>
                    <a:pt x="1634067" y="1460886"/>
                  </a:lnTo>
                  <a:lnTo>
                    <a:pt x="1606159" y="1495754"/>
                  </a:lnTo>
                  <a:lnTo>
                    <a:pt x="1576575" y="1529212"/>
                  </a:lnTo>
                  <a:lnTo>
                    <a:pt x="1545385" y="1561178"/>
                  </a:lnTo>
                  <a:lnTo>
                    <a:pt x="1512663" y="1591573"/>
                  </a:lnTo>
                  <a:lnTo>
                    <a:pt x="1478490" y="1620328"/>
                  </a:lnTo>
                  <a:lnTo>
                    <a:pt x="1442948" y="1647370"/>
                  </a:lnTo>
                  <a:lnTo>
                    <a:pt x="1406121" y="1672635"/>
                  </a:lnTo>
                  <a:lnTo>
                    <a:pt x="1368097" y="1696064"/>
                  </a:lnTo>
                  <a:lnTo>
                    <a:pt x="1328971" y="1717599"/>
                  </a:lnTo>
                  <a:lnTo>
                    <a:pt x="1288836" y="1737189"/>
                  </a:lnTo>
                  <a:lnTo>
                    <a:pt x="1247787" y="1754784"/>
                  </a:lnTo>
                  <a:lnTo>
                    <a:pt x="1205923" y="1770345"/>
                  </a:lnTo>
                  <a:lnTo>
                    <a:pt x="1163349" y="1783834"/>
                  </a:lnTo>
                  <a:lnTo>
                    <a:pt x="1120162" y="1795216"/>
                  </a:lnTo>
                  <a:lnTo>
                    <a:pt x="1076471" y="1804465"/>
                  </a:lnTo>
                  <a:lnTo>
                    <a:pt x="1032376" y="1811560"/>
                  </a:lnTo>
                  <a:lnTo>
                    <a:pt x="987987" y="1816483"/>
                  </a:lnTo>
                  <a:lnTo>
                    <a:pt x="943409" y="1819223"/>
                  </a:lnTo>
                  <a:lnTo>
                    <a:pt x="909919" y="1819838"/>
                  </a:lnTo>
                  <a:close/>
                </a:path>
              </a:pathLst>
            </a:custGeom>
            <a:solidFill>
              <a:srgbClr val="F08B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17" name="Google Shape;317;g10bd325ad9e_0_192"/>
          <p:cNvSpPr/>
          <p:nvPr/>
        </p:nvSpPr>
        <p:spPr>
          <a:xfrm>
            <a:off x="17098366" y="9125620"/>
            <a:ext cx="11895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8" name="Google Shape;318;g10bd325ad9e_0_192"/>
          <p:cNvSpPr txBox="1"/>
          <p:nvPr>
            <p:ph idx="1" type="body"/>
          </p:nvPr>
        </p:nvSpPr>
        <p:spPr>
          <a:xfrm>
            <a:off x="8741950" y="4444500"/>
            <a:ext cx="8390100" cy="1398000"/>
          </a:xfrm>
          <a:prstGeom prst="rect">
            <a:avLst/>
          </a:prstGeom>
          <a:noFill/>
          <a:ln>
            <a:noFill/>
          </a:ln>
        </p:spPr>
        <p:txBody>
          <a:bodyPr anchorCtr="0" anchor="t" bIns="0" lIns="0" spcFirstLastPara="1" rIns="0" wrap="square" tIns="165100">
            <a:spAutoFit/>
          </a:bodyPr>
          <a:lstStyle/>
          <a:p>
            <a:pPr indent="0" lvl="0" marL="0" marR="5080" rtl="0" algn="l">
              <a:lnSpc>
                <a:spcPct val="109375"/>
              </a:lnSpc>
              <a:spcBef>
                <a:spcPts val="0"/>
              </a:spcBef>
              <a:spcAft>
                <a:spcPts val="0"/>
              </a:spcAft>
              <a:buSzPts val="1400"/>
              <a:buNone/>
            </a:pPr>
            <a:r>
              <a:rPr lang="en-US" sz="8000">
                <a:latin typeface="Calibri"/>
                <a:ea typeface="Calibri"/>
                <a:cs typeface="Calibri"/>
                <a:sym typeface="Calibri"/>
              </a:rPr>
              <a:t>Push</a:t>
            </a:r>
            <a:endParaRPr sz="8000">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10bd325ad9e_0_201"/>
          <p:cNvSpPr/>
          <p:nvPr/>
        </p:nvSpPr>
        <p:spPr>
          <a:xfrm>
            <a:off x="0" y="0"/>
            <a:ext cx="18288000" cy="1860300"/>
          </a:xfrm>
          <a:prstGeom prst="rect">
            <a:avLst/>
          </a:prstGeom>
          <a:solidFill>
            <a:srgbClr val="F8BC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g10bd325ad9e_0_201"/>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325" name="Google Shape;325;g10bd325ad9e_0_201"/>
          <p:cNvPicPr preferRelativeResize="0"/>
          <p:nvPr/>
        </p:nvPicPr>
        <p:blipFill rotWithShape="1">
          <a:blip r:embed="rId4">
            <a:alphaModFix/>
          </a:blip>
          <a:srcRect b="-2202" l="0" r="4770" t="31139"/>
          <a:stretch/>
        </p:blipFill>
        <p:spPr>
          <a:xfrm>
            <a:off x="11631700" y="0"/>
            <a:ext cx="6656302" cy="2622175"/>
          </a:xfrm>
          <a:prstGeom prst="rect">
            <a:avLst/>
          </a:prstGeom>
          <a:noFill/>
          <a:ln>
            <a:noFill/>
          </a:ln>
        </p:spPr>
      </p:pic>
      <p:sp>
        <p:nvSpPr>
          <p:cNvPr id="326" name="Google Shape;326;g10bd325ad9e_0_201"/>
          <p:cNvSpPr txBox="1"/>
          <p:nvPr/>
        </p:nvSpPr>
        <p:spPr>
          <a:xfrm>
            <a:off x="914400" y="622350"/>
            <a:ext cx="10041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lang="en-US" sz="2800">
                <a:solidFill>
                  <a:schemeClr val="lt1"/>
                </a:solidFill>
                <a:latin typeface="Calibri"/>
                <a:ea typeface="Calibri"/>
                <a:cs typeface="Calibri"/>
                <a:sym typeface="Calibri"/>
              </a:rPr>
              <a:t>Push</a:t>
            </a:r>
            <a:endParaRPr b="1" i="0" sz="2800" u="none" cap="none" strike="noStrike">
              <a:solidFill>
                <a:schemeClr val="lt1"/>
              </a:solidFill>
              <a:latin typeface="Calibri"/>
              <a:ea typeface="Calibri"/>
              <a:cs typeface="Calibri"/>
              <a:sym typeface="Calibri"/>
            </a:endParaRPr>
          </a:p>
        </p:txBody>
      </p:sp>
      <p:sp>
        <p:nvSpPr>
          <p:cNvPr id="327" name="Google Shape;327;g10bd325ad9e_0_201"/>
          <p:cNvSpPr txBox="1"/>
          <p:nvPr/>
        </p:nvSpPr>
        <p:spPr>
          <a:xfrm>
            <a:off x="914400" y="2516025"/>
            <a:ext cx="129093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lang="en-US" sz="4000">
                <a:latin typeface="Calibri"/>
                <a:ea typeface="Calibri"/>
                <a:cs typeface="Calibri"/>
                <a:sym typeface="Calibri"/>
              </a:rPr>
              <a:t>Apa itu Push atau git push</a:t>
            </a:r>
            <a:endParaRPr b="1" i="0" sz="4000" u="none" cap="none" strike="noStrike">
              <a:solidFill>
                <a:srgbClr val="000000"/>
              </a:solidFill>
              <a:latin typeface="Calibri"/>
              <a:ea typeface="Calibri"/>
              <a:cs typeface="Calibri"/>
              <a:sym typeface="Calibri"/>
            </a:endParaRPr>
          </a:p>
        </p:txBody>
      </p:sp>
      <p:sp>
        <p:nvSpPr>
          <p:cNvPr id="328" name="Google Shape;328;g10bd325ad9e_0_201"/>
          <p:cNvSpPr txBox="1"/>
          <p:nvPr/>
        </p:nvSpPr>
        <p:spPr>
          <a:xfrm>
            <a:off x="913650" y="3435850"/>
            <a:ext cx="16460700" cy="205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2400">
                <a:solidFill>
                  <a:schemeClr val="dk1"/>
                </a:solidFill>
                <a:latin typeface="Calibri"/>
                <a:ea typeface="Calibri"/>
                <a:cs typeface="Calibri"/>
                <a:sym typeface="Calibri"/>
              </a:rPr>
              <a:t>Untuk mengirimkan perubahan file setelah di commit ke remote repository.</a:t>
            </a:r>
            <a:endParaRPr sz="24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rPr lang="en-US" sz="2000">
                <a:solidFill>
                  <a:srgbClr val="DDDDDD"/>
                </a:solidFill>
                <a:highlight>
                  <a:schemeClr val="dk1"/>
                </a:highlight>
                <a:latin typeface="Roboto Mono"/>
                <a:ea typeface="Roboto Mono"/>
                <a:cs typeface="Roboto Mono"/>
                <a:sym typeface="Roboto Mono"/>
              </a:rPr>
              <a:t>git push &lt;nama_branch&gt;</a:t>
            </a:r>
            <a:endParaRPr sz="2000">
              <a:solidFill>
                <a:srgbClr val="DDDDDD"/>
              </a:solidFill>
              <a:highlight>
                <a:schemeClr val="dk1"/>
              </a:highlight>
              <a:latin typeface="Roboto Mono"/>
              <a:ea typeface="Roboto Mono"/>
              <a:cs typeface="Roboto Mono"/>
              <a:sym typeface="Roboto Mono"/>
            </a:endParaRPr>
          </a:p>
          <a:p>
            <a:pPr indent="0" lvl="0" marL="0" rtl="0" algn="just">
              <a:lnSpc>
                <a:spcPct val="115000"/>
              </a:lnSpc>
              <a:spcBef>
                <a:spcPts val="0"/>
              </a:spcBef>
              <a:spcAft>
                <a:spcPts val="0"/>
              </a:spcAft>
              <a:buClr>
                <a:schemeClr val="dk1"/>
              </a:buClr>
              <a:buSzPts val="1100"/>
              <a:buFont typeface="Arial"/>
              <a:buNone/>
            </a:pPr>
            <a:r>
              <a:t/>
            </a:r>
            <a:endParaRPr sz="2000">
              <a:solidFill>
                <a:srgbClr val="DDDDDD"/>
              </a:solidFill>
              <a:highlight>
                <a:schemeClr val="dk1"/>
              </a:highlight>
              <a:latin typeface="Roboto Mono"/>
              <a:ea typeface="Roboto Mono"/>
              <a:cs typeface="Roboto Mono"/>
              <a:sym typeface="Roboto Mono"/>
            </a:endParaRPr>
          </a:p>
          <a:p>
            <a:pPr indent="0" lvl="0" marL="0" rtl="0" algn="just">
              <a:lnSpc>
                <a:spcPct val="115000"/>
              </a:lnSpc>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Contoh push ke branch “master”</a:t>
            </a:r>
            <a:endParaRPr sz="2400">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lang="en-US" sz="2000">
                <a:solidFill>
                  <a:srgbClr val="DDDDDD"/>
                </a:solidFill>
                <a:highlight>
                  <a:schemeClr val="dk1"/>
                </a:highlight>
                <a:latin typeface="Roboto Mono"/>
                <a:ea typeface="Roboto Mono"/>
                <a:cs typeface="Roboto Mono"/>
                <a:sym typeface="Roboto Mono"/>
              </a:rPr>
              <a:t>git push origin master</a:t>
            </a:r>
            <a:endParaRPr sz="2000">
              <a:solidFill>
                <a:srgbClr val="DDDDDD"/>
              </a:solidFill>
              <a:highlight>
                <a:schemeClr val="dk1"/>
              </a:highlight>
              <a:latin typeface="Roboto Mono"/>
              <a:ea typeface="Roboto Mono"/>
              <a:cs typeface="Roboto Mono"/>
              <a:sym typeface="Roboto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2" name="Shape 62"/>
        <p:cNvGrpSpPr/>
        <p:nvPr/>
      </p:nvGrpSpPr>
      <p:grpSpPr>
        <a:xfrm>
          <a:off x="0" y="0"/>
          <a:ext cx="0" cy="0"/>
          <a:chOff x="0" y="0"/>
          <a:chExt cx="0" cy="0"/>
        </a:xfrm>
      </p:grpSpPr>
      <p:grpSp>
        <p:nvGrpSpPr>
          <p:cNvPr id="63" name="Google Shape;63;g1065ce62d1b_0_229"/>
          <p:cNvGrpSpPr/>
          <p:nvPr/>
        </p:nvGrpSpPr>
        <p:grpSpPr>
          <a:xfrm>
            <a:off x="0" y="0"/>
            <a:ext cx="8048625" cy="10287000"/>
            <a:chOff x="0" y="0"/>
            <a:chExt cx="8048625" cy="10287000"/>
          </a:xfrm>
        </p:grpSpPr>
        <p:sp>
          <p:nvSpPr>
            <p:cNvPr id="64" name="Google Shape;64;g1065ce62d1b_0_229"/>
            <p:cNvSpPr/>
            <p:nvPr/>
          </p:nvSpPr>
          <p:spPr>
            <a:xfrm>
              <a:off x="0" y="0"/>
              <a:ext cx="8048625" cy="10287000"/>
            </a:xfrm>
            <a:custGeom>
              <a:rect b="b" l="l" r="r" t="t"/>
              <a:pathLst>
                <a:path extrusionOk="0" h="10287000" w="8048625">
                  <a:moveTo>
                    <a:pt x="8048625" y="10287000"/>
                  </a:moveTo>
                  <a:lnTo>
                    <a:pt x="0" y="10287000"/>
                  </a:lnTo>
                  <a:lnTo>
                    <a:pt x="0" y="0"/>
                  </a:lnTo>
                  <a:lnTo>
                    <a:pt x="8048625" y="0"/>
                  </a:lnTo>
                  <a:lnTo>
                    <a:pt x="8048625" y="10287000"/>
                  </a:lnTo>
                  <a:close/>
                </a:path>
              </a:pathLst>
            </a:custGeom>
            <a:solidFill>
              <a:srgbClr val="A6A6A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5" name="Google Shape;65;g1065ce62d1b_0_229"/>
            <p:cNvSpPr/>
            <p:nvPr/>
          </p:nvSpPr>
          <p:spPr>
            <a:xfrm>
              <a:off x="0" y="607746"/>
              <a:ext cx="4599305" cy="9093200"/>
            </a:xfrm>
            <a:custGeom>
              <a:rect b="b" l="l" r="r" t="t"/>
              <a:pathLst>
                <a:path extrusionOk="0" h="9093200" w="4599305">
                  <a:moveTo>
                    <a:pt x="337351" y="9093199"/>
                  </a:moveTo>
                  <a:lnTo>
                    <a:pt x="0" y="9093199"/>
                  </a:lnTo>
                  <a:lnTo>
                    <a:pt x="0" y="6591299"/>
                  </a:lnTo>
                  <a:lnTo>
                    <a:pt x="145528" y="6591299"/>
                  </a:lnTo>
                  <a:lnTo>
                    <a:pt x="193028" y="6578599"/>
                  </a:lnTo>
                  <a:lnTo>
                    <a:pt x="287157" y="6578599"/>
                  </a:lnTo>
                  <a:lnTo>
                    <a:pt x="333760" y="6565899"/>
                  </a:lnTo>
                  <a:lnTo>
                    <a:pt x="380040" y="6565899"/>
                  </a:lnTo>
                  <a:lnTo>
                    <a:pt x="516809" y="6527799"/>
                  </a:lnTo>
                  <a:lnTo>
                    <a:pt x="561667" y="6527799"/>
                  </a:lnTo>
                  <a:lnTo>
                    <a:pt x="650210" y="6502399"/>
                  </a:lnTo>
                  <a:lnTo>
                    <a:pt x="693870" y="6476999"/>
                  </a:lnTo>
                  <a:lnTo>
                    <a:pt x="822253" y="6438899"/>
                  </a:lnTo>
                  <a:lnTo>
                    <a:pt x="864140" y="6413499"/>
                  </a:lnTo>
                  <a:lnTo>
                    <a:pt x="905552" y="6400799"/>
                  </a:lnTo>
                  <a:lnTo>
                    <a:pt x="946477" y="6375399"/>
                  </a:lnTo>
                  <a:lnTo>
                    <a:pt x="986903" y="6362699"/>
                  </a:lnTo>
                  <a:lnTo>
                    <a:pt x="1026816" y="6337299"/>
                  </a:lnTo>
                  <a:lnTo>
                    <a:pt x="1105055" y="6286499"/>
                  </a:lnTo>
                  <a:lnTo>
                    <a:pt x="1143356" y="6273799"/>
                  </a:lnTo>
                  <a:lnTo>
                    <a:pt x="1181095" y="6248399"/>
                  </a:lnTo>
                  <a:lnTo>
                    <a:pt x="1218258" y="6222999"/>
                  </a:lnTo>
                  <a:lnTo>
                    <a:pt x="1254834" y="6197599"/>
                  </a:lnTo>
                  <a:lnTo>
                    <a:pt x="1290810" y="6159499"/>
                  </a:lnTo>
                  <a:lnTo>
                    <a:pt x="1326173" y="6134099"/>
                  </a:lnTo>
                  <a:lnTo>
                    <a:pt x="1360910" y="6108699"/>
                  </a:lnTo>
                  <a:lnTo>
                    <a:pt x="1395010" y="6083299"/>
                  </a:lnTo>
                  <a:lnTo>
                    <a:pt x="1428460" y="6045199"/>
                  </a:lnTo>
                  <a:lnTo>
                    <a:pt x="1461246" y="6019799"/>
                  </a:lnTo>
                  <a:lnTo>
                    <a:pt x="1493357" y="5981699"/>
                  </a:lnTo>
                  <a:lnTo>
                    <a:pt x="1524781" y="5956299"/>
                  </a:lnTo>
                  <a:lnTo>
                    <a:pt x="1555503" y="5918199"/>
                  </a:lnTo>
                  <a:lnTo>
                    <a:pt x="1585513" y="5892799"/>
                  </a:lnTo>
                  <a:lnTo>
                    <a:pt x="1614796" y="5854699"/>
                  </a:lnTo>
                  <a:lnTo>
                    <a:pt x="1643342" y="5816599"/>
                  </a:lnTo>
                  <a:lnTo>
                    <a:pt x="1671137" y="5778499"/>
                  </a:lnTo>
                  <a:lnTo>
                    <a:pt x="1698168" y="5753099"/>
                  </a:lnTo>
                  <a:lnTo>
                    <a:pt x="1724423" y="5714999"/>
                  </a:lnTo>
                  <a:lnTo>
                    <a:pt x="1749891" y="5676899"/>
                  </a:lnTo>
                  <a:lnTo>
                    <a:pt x="1774557" y="5638799"/>
                  </a:lnTo>
                  <a:lnTo>
                    <a:pt x="1798409" y="5600699"/>
                  </a:lnTo>
                  <a:lnTo>
                    <a:pt x="1821435" y="5562599"/>
                  </a:lnTo>
                  <a:lnTo>
                    <a:pt x="1843623" y="5524499"/>
                  </a:lnTo>
                  <a:lnTo>
                    <a:pt x="1864960" y="5486399"/>
                  </a:lnTo>
                  <a:lnTo>
                    <a:pt x="1885433" y="5435599"/>
                  </a:lnTo>
                  <a:lnTo>
                    <a:pt x="1905029" y="5397499"/>
                  </a:lnTo>
                  <a:lnTo>
                    <a:pt x="1923737" y="5359399"/>
                  </a:lnTo>
                  <a:lnTo>
                    <a:pt x="1941543" y="5321299"/>
                  </a:lnTo>
                  <a:lnTo>
                    <a:pt x="1958435" y="5270499"/>
                  </a:lnTo>
                  <a:lnTo>
                    <a:pt x="1974401" y="5232399"/>
                  </a:lnTo>
                  <a:lnTo>
                    <a:pt x="1989427" y="5181599"/>
                  </a:lnTo>
                  <a:lnTo>
                    <a:pt x="2003503" y="5143499"/>
                  </a:lnTo>
                  <a:lnTo>
                    <a:pt x="2016613" y="5105399"/>
                  </a:lnTo>
                  <a:lnTo>
                    <a:pt x="2028747" y="5054599"/>
                  </a:lnTo>
                  <a:lnTo>
                    <a:pt x="2039892" y="5003799"/>
                  </a:lnTo>
                  <a:lnTo>
                    <a:pt x="2050035" y="4965699"/>
                  </a:lnTo>
                  <a:lnTo>
                    <a:pt x="2059164" y="4914899"/>
                  </a:lnTo>
                  <a:lnTo>
                    <a:pt x="2067265" y="4876799"/>
                  </a:lnTo>
                  <a:lnTo>
                    <a:pt x="2074328" y="4825999"/>
                  </a:lnTo>
                  <a:lnTo>
                    <a:pt x="2080338" y="4775199"/>
                  </a:lnTo>
                  <a:lnTo>
                    <a:pt x="2085283" y="4737099"/>
                  </a:lnTo>
                  <a:lnTo>
                    <a:pt x="2089152" y="4686299"/>
                  </a:lnTo>
                  <a:lnTo>
                    <a:pt x="2091930" y="4635499"/>
                  </a:lnTo>
                  <a:lnTo>
                    <a:pt x="2093607" y="4584699"/>
                  </a:lnTo>
                  <a:lnTo>
                    <a:pt x="2094168" y="4546599"/>
                  </a:lnTo>
                  <a:lnTo>
                    <a:pt x="2093611" y="4495799"/>
                  </a:lnTo>
                  <a:lnTo>
                    <a:pt x="2091946" y="4444999"/>
                  </a:lnTo>
                  <a:lnTo>
                    <a:pt x="2089187" y="4394199"/>
                  </a:lnTo>
                  <a:lnTo>
                    <a:pt x="2085346" y="4356099"/>
                  </a:lnTo>
                  <a:lnTo>
                    <a:pt x="2080434" y="4305299"/>
                  </a:lnTo>
                  <a:lnTo>
                    <a:pt x="2074464" y="4254499"/>
                  </a:lnTo>
                  <a:lnTo>
                    <a:pt x="2067448" y="4216399"/>
                  </a:lnTo>
                  <a:lnTo>
                    <a:pt x="2059399" y="4165599"/>
                  </a:lnTo>
                  <a:lnTo>
                    <a:pt x="2050328" y="4114799"/>
                  </a:lnTo>
                  <a:lnTo>
                    <a:pt x="2040248" y="4076699"/>
                  </a:lnTo>
                  <a:lnTo>
                    <a:pt x="2029170" y="4025899"/>
                  </a:lnTo>
                  <a:lnTo>
                    <a:pt x="2017108" y="3987799"/>
                  </a:lnTo>
                  <a:lnTo>
                    <a:pt x="2004073" y="3936999"/>
                  </a:lnTo>
                  <a:lnTo>
                    <a:pt x="1990077" y="3898899"/>
                  </a:lnTo>
                  <a:lnTo>
                    <a:pt x="1975134" y="3860799"/>
                  </a:lnTo>
                  <a:lnTo>
                    <a:pt x="1959254" y="3809999"/>
                  </a:lnTo>
                  <a:lnTo>
                    <a:pt x="1942450" y="3771899"/>
                  </a:lnTo>
                  <a:lnTo>
                    <a:pt x="1924734" y="3733799"/>
                  </a:lnTo>
                  <a:lnTo>
                    <a:pt x="1906119" y="3682999"/>
                  </a:lnTo>
                  <a:lnTo>
                    <a:pt x="1886617" y="3644899"/>
                  </a:lnTo>
                  <a:lnTo>
                    <a:pt x="1866239" y="3606799"/>
                  </a:lnTo>
                  <a:lnTo>
                    <a:pt x="1844999" y="3568699"/>
                  </a:lnTo>
                  <a:lnTo>
                    <a:pt x="1822908" y="3530599"/>
                  </a:lnTo>
                  <a:lnTo>
                    <a:pt x="1799978" y="3492499"/>
                  </a:lnTo>
                  <a:lnTo>
                    <a:pt x="1776222" y="3454399"/>
                  </a:lnTo>
                  <a:lnTo>
                    <a:pt x="1751652" y="3416299"/>
                  </a:lnTo>
                  <a:lnTo>
                    <a:pt x="1726280" y="3378199"/>
                  </a:lnTo>
                  <a:lnTo>
                    <a:pt x="1700118" y="3340099"/>
                  </a:lnTo>
                  <a:lnTo>
                    <a:pt x="1673178" y="3301999"/>
                  </a:lnTo>
                  <a:lnTo>
                    <a:pt x="1645473" y="3263899"/>
                  </a:lnTo>
                  <a:lnTo>
                    <a:pt x="1617015" y="3225799"/>
                  </a:lnTo>
                  <a:lnTo>
                    <a:pt x="1587817" y="3200399"/>
                  </a:lnTo>
                  <a:lnTo>
                    <a:pt x="1557889" y="3162299"/>
                  </a:lnTo>
                  <a:lnTo>
                    <a:pt x="1527245" y="3136899"/>
                  </a:lnTo>
                  <a:lnTo>
                    <a:pt x="1495896" y="3098799"/>
                  </a:lnTo>
                  <a:lnTo>
                    <a:pt x="1463855" y="3073399"/>
                  </a:lnTo>
                  <a:lnTo>
                    <a:pt x="1431135" y="3035299"/>
                  </a:lnTo>
                  <a:lnTo>
                    <a:pt x="1397746" y="3009899"/>
                  </a:lnTo>
                  <a:lnTo>
                    <a:pt x="1363702" y="2971799"/>
                  </a:lnTo>
                  <a:lnTo>
                    <a:pt x="1329015" y="2946399"/>
                  </a:lnTo>
                  <a:lnTo>
                    <a:pt x="1293696" y="2920999"/>
                  </a:lnTo>
                  <a:lnTo>
                    <a:pt x="1257758" y="2895599"/>
                  </a:lnTo>
                  <a:lnTo>
                    <a:pt x="1221214" y="2870199"/>
                  </a:lnTo>
                  <a:lnTo>
                    <a:pt x="1184075" y="2844799"/>
                  </a:lnTo>
                  <a:lnTo>
                    <a:pt x="1146354" y="2819399"/>
                  </a:lnTo>
                  <a:lnTo>
                    <a:pt x="1108062" y="2793999"/>
                  </a:lnTo>
                  <a:lnTo>
                    <a:pt x="1029817" y="2743199"/>
                  </a:lnTo>
                  <a:lnTo>
                    <a:pt x="989888" y="2730499"/>
                  </a:lnTo>
                  <a:lnTo>
                    <a:pt x="949438" y="2705099"/>
                  </a:lnTo>
                  <a:lnTo>
                    <a:pt x="908478" y="2692399"/>
                  </a:lnTo>
                  <a:lnTo>
                    <a:pt x="867022" y="2666999"/>
                  </a:lnTo>
                  <a:lnTo>
                    <a:pt x="825080" y="2654299"/>
                  </a:lnTo>
                  <a:lnTo>
                    <a:pt x="782666" y="2628899"/>
                  </a:lnTo>
                  <a:lnTo>
                    <a:pt x="739792" y="2616199"/>
                  </a:lnTo>
                  <a:lnTo>
                    <a:pt x="427804" y="2527299"/>
                  </a:lnTo>
                  <a:lnTo>
                    <a:pt x="381685" y="2527299"/>
                  </a:lnTo>
                  <a:lnTo>
                    <a:pt x="335216" y="2514599"/>
                  </a:lnTo>
                  <a:lnTo>
                    <a:pt x="288408" y="2514599"/>
                  </a:lnTo>
                  <a:lnTo>
                    <a:pt x="241274" y="2501899"/>
                  </a:lnTo>
                  <a:lnTo>
                    <a:pt x="0" y="2501899"/>
                  </a:lnTo>
                  <a:lnTo>
                    <a:pt x="0" y="0"/>
                  </a:lnTo>
                  <a:lnTo>
                    <a:pt x="384810" y="0"/>
                  </a:lnTo>
                  <a:lnTo>
                    <a:pt x="432163" y="12699"/>
                  </a:lnTo>
                  <a:lnTo>
                    <a:pt x="526457" y="12699"/>
                  </a:lnTo>
                  <a:lnTo>
                    <a:pt x="573394" y="25399"/>
                  </a:lnTo>
                  <a:lnTo>
                    <a:pt x="620186" y="25399"/>
                  </a:lnTo>
                  <a:lnTo>
                    <a:pt x="666831" y="38099"/>
                  </a:lnTo>
                  <a:lnTo>
                    <a:pt x="713328" y="38099"/>
                  </a:lnTo>
                  <a:lnTo>
                    <a:pt x="759673" y="50799"/>
                  </a:lnTo>
                  <a:lnTo>
                    <a:pt x="805864" y="50799"/>
                  </a:lnTo>
                  <a:lnTo>
                    <a:pt x="897775" y="76199"/>
                  </a:lnTo>
                  <a:lnTo>
                    <a:pt x="943490" y="76199"/>
                  </a:lnTo>
                  <a:lnTo>
                    <a:pt x="1124686" y="126999"/>
                  </a:lnTo>
                  <a:lnTo>
                    <a:pt x="1169557" y="126999"/>
                  </a:lnTo>
                  <a:lnTo>
                    <a:pt x="1434998" y="203199"/>
                  </a:lnTo>
                  <a:lnTo>
                    <a:pt x="1478584" y="228599"/>
                  </a:lnTo>
                  <a:lnTo>
                    <a:pt x="1650969" y="279399"/>
                  </a:lnTo>
                  <a:lnTo>
                    <a:pt x="1693564" y="304799"/>
                  </a:lnTo>
                  <a:lnTo>
                    <a:pt x="1778132" y="330199"/>
                  </a:lnTo>
                  <a:lnTo>
                    <a:pt x="1820101" y="355599"/>
                  </a:lnTo>
                  <a:lnTo>
                    <a:pt x="1861857" y="368299"/>
                  </a:lnTo>
                  <a:lnTo>
                    <a:pt x="1903398" y="393699"/>
                  </a:lnTo>
                  <a:lnTo>
                    <a:pt x="1944720" y="406399"/>
                  </a:lnTo>
                  <a:lnTo>
                    <a:pt x="1985822" y="431799"/>
                  </a:lnTo>
                  <a:lnTo>
                    <a:pt x="2026700" y="444499"/>
                  </a:lnTo>
                  <a:lnTo>
                    <a:pt x="2067353" y="469899"/>
                  </a:lnTo>
                  <a:lnTo>
                    <a:pt x="2107778" y="482599"/>
                  </a:lnTo>
                  <a:lnTo>
                    <a:pt x="2187933" y="533399"/>
                  </a:lnTo>
                  <a:lnTo>
                    <a:pt x="2227659" y="546099"/>
                  </a:lnTo>
                  <a:lnTo>
                    <a:pt x="2345399" y="622299"/>
                  </a:lnTo>
                  <a:lnTo>
                    <a:pt x="2384159" y="634999"/>
                  </a:lnTo>
                  <a:lnTo>
                    <a:pt x="2536693" y="736599"/>
                  </a:lnTo>
                  <a:lnTo>
                    <a:pt x="2685104" y="838199"/>
                  </a:lnTo>
                  <a:lnTo>
                    <a:pt x="2793611" y="914399"/>
                  </a:lnTo>
                  <a:lnTo>
                    <a:pt x="2864578" y="965199"/>
                  </a:lnTo>
                  <a:lnTo>
                    <a:pt x="2899643" y="1003299"/>
                  </a:lnTo>
                  <a:lnTo>
                    <a:pt x="3003133" y="1079499"/>
                  </a:lnTo>
                  <a:lnTo>
                    <a:pt x="3037053" y="1117599"/>
                  </a:lnTo>
                  <a:lnTo>
                    <a:pt x="3104014" y="1168399"/>
                  </a:lnTo>
                  <a:lnTo>
                    <a:pt x="3137050" y="1206499"/>
                  </a:lnTo>
                  <a:lnTo>
                    <a:pt x="3169787" y="1231899"/>
                  </a:lnTo>
                  <a:lnTo>
                    <a:pt x="3202221" y="1269999"/>
                  </a:lnTo>
                  <a:lnTo>
                    <a:pt x="3234350" y="1295399"/>
                  </a:lnTo>
                  <a:lnTo>
                    <a:pt x="3266172" y="1333499"/>
                  </a:lnTo>
                  <a:lnTo>
                    <a:pt x="3297685" y="1358899"/>
                  </a:lnTo>
                  <a:lnTo>
                    <a:pt x="3328886" y="1396999"/>
                  </a:lnTo>
                  <a:lnTo>
                    <a:pt x="3359772" y="1422399"/>
                  </a:lnTo>
                  <a:lnTo>
                    <a:pt x="3390341" y="1460499"/>
                  </a:lnTo>
                  <a:lnTo>
                    <a:pt x="3420590" y="1485899"/>
                  </a:lnTo>
                  <a:lnTo>
                    <a:pt x="3450518" y="1523999"/>
                  </a:lnTo>
                  <a:lnTo>
                    <a:pt x="3480121" y="1562099"/>
                  </a:lnTo>
                  <a:lnTo>
                    <a:pt x="3509397" y="1587499"/>
                  </a:lnTo>
                  <a:lnTo>
                    <a:pt x="3538344" y="1625599"/>
                  </a:lnTo>
                  <a:lnTo>
                    <a:pt x="3566959" y="1663699"/>
                  </a:lnTo>
                  <a:lnTo>
                    <a:pt x="3595239" y="1701799"/>
                  </a:lnTo>
                  <a:lnTo>
                    <a:pt x="3623183" y="1727199"/>
                  </a:lnTo>
                  <a:lnTo>
                    <a:pt x="3650788" y="1765299"/>
                  </a:lnTo>
                  <a:lnTo>
                    <a:pt x="3678051" y="1803399"/>
                  </a:lnTo>
                  <a:lnTo>
                    <a:pt x="3704969" y="1841499"/>
                  </a:lnTo>
                  <a:lnTo>
                    <a:pt x="3731541" y="1879599"/>
                  </a:lnTo>
                  <a:lnTo>
                    <a:pt x="3757764" y="1904999"/>
                  </a:lnTo>
                  <a:lnTo>
                    <a:pt x="3783635" y="1943099"/>
                  </a:lnTo>
                  <a:lnTo>
                    <a:pt x="3809152" y="1981199"/>
                  </a:lnTo>
                  <a:lnTo>
                    <a:pt x="3834313" y="2019299"/>
                  </a:lnTo>
                  <a:lnTo>
                    <a:pt x="3859114" y="2057399"/>
                  </a:lnTo>
                  <a:lnTo>
                    <a:pt x="3883554" y="2095499"/>
                  </a:lnTo>
                  <a:lnTo>
                    <a:pt x="3907630" y="2133599"/>
                  </a:lnTo>
                  <a:lnTo>
                    <a:pt x="3931339" y="2171699"/>
                  </a:lnTo>
                  <a:lnTo>
                    <a:pt x="3954680" y="2209799"/>
                  </a:lnTo>
                  <a:lnTo>
                    <a:pt x="3977649" y="2247899"/>
                  </a:lnTo>
                  <a:lnTo>
                    <a:pt x="4000244" y="2285999"/>
                  </a:lnTo>
                  <a:lnTo>
                    <a:pt x="4022463" y="2324099"/>
                  </a:lnTo>
                  <a:lnTo>
                    <a:pt x="4044303" y="2362199"/>
                  </a:lnTo>
                  <a:lnTo>
                    <a:pt x="4065762" y="2412999"/>
                  </a:lnTo>
                  <a:lnTo>
                    <a:pt x="4086837" y="2451099"/>
                  </a:lnTo>
                  <a:lnTo>
                    <a:pt x="4107526" y="2489199"/>
                  </a:lnTo>
                  <a:lnTo>
                    <a:pt x="4127826" y="2527299"/>
                  </a:lnTo>
                  <a:lnTo>
                    <a:pt x="4147735" y="2565399"/>
                  </a:lnTo>
                  <a:lnTo>
                    <a:pt x="4167251" y="2603499"/>
                  </a:lnTo>
                  <a:lnTo>
                    <a:pt x="4186370" y="2654299"/>
                  </a:lnTo>
                  <a:lnTo>
                    <a:pt x="4205091" y="2692399"/>
                  </a:lnTo>
                  <a:lnTo>
                    <a:pt x="4223410" y="2730499"/>
                  </a:lnTo>
                  <a:lnTo>
                    <a:pt x="4241326" y="2781299"/>
                  </a:lnTo>
                  <a:lnTo>
                    <a:pt x="4258837" y="2819399"/>
                  </a:lnTo>
                  <a:lnTo>
                    <a:pt x="4275938" y="2857499"/>
                  </a:lnTo>
                  <a:lnTo>
                    <a:pt x="4292629" y="2895599"/>
                  </a:lnTo>
                  <a:lnTo>
                    <a:pt x="4308906" y="2946399"/>
                  </a:lnTo>
                  <a:lnTo>
                    <a:pt x="4324768" y="2984499"/>
                  </a:lnTo>
                  <a:lnTo>
                    <a:pt x="4340211" y="3035299"/>
                  </a:lnTo>
                  <a:lnTo>
                    <a:pt x="4355233" y="3073399"/>
                  </a:lnTo>
                  <a:lnTo>
                    <a:pt x="4369832" y="3111499"/>
                  </a:lnTo>
                  <a:lnTo>
                    <a:pt x="4384005" y="3162299"/>
                  </a:lnTo>
                  <a:lnTo>
                    <a:pt x="4397750" y="3200399"/>
                  </a:lnTo>
                  <a:lnTo>
                    <a:pt x="4411064" y="3251199"/>
                  </a:lnTo>
                  <a:lnTo>
                    <a:pt x="4423945" y="3289299"/>
                  </a:lnTo>
                  <a:lnTo>
                    <a:pt x="4436390" y="3340099"/>
                  </a:lnTo>
                  <a:lnTo>
                    <a:pt x="4448397" y="3378199"/>
                  </a:lnTo>
                  <a:lnTo>
                    <a:pt x="4459964" y="3428999"/>
                  </a:lnTo>
                  <a:lnTo>
                    <a:pt x="4471088" y="3467099"/>
                  </a:lnTo>
                  <a:lnTo>
                    <a:pt x="4481766" y="3517899"/>
                  </a:lnTo>
                  <a:lnTo>
                    <a:pt x="4491996" y="3555999"/>
                  </a:lnTo>
                  <a:lnTo>
                    <a:pt x="4501775" y="3606799"/>
                  </a:lnTo>
                  <a:lnTo>
                    <a:pt x="4511102" y="3644899"/>
                  </a:lnTo>
                  <a:lnTo>
                    <a:pt x="4519973" y="3695699"/>
                  </a:lnTo>
                  <a:lnTo>
                    <a:pt x="4528386" y="3746499"/>
                  </a:lnTo>
                  <a:lnTo>
                    <a:pt x="4536339" y="3784599"/>
                  </a:lnTo>
                  <a:lnTo>
                    <a:pt x="4543829" y="3835399"/>
                  </a:lnTo>
                  <a:lnTo>
                    <a:pt x="4550853" y="3886199"/>
                  </a:lnTo>
                  <a:lnTo>
                    <a:pt x="4557410" y="3924299"/>
                  </a:lnTo>
                  <a:lnTo>
                    <a:pt x="4563497" y="3975099"/>
                  </a:lnTo>
                  <a:lnTo>
                    <a:pt x="4569111" y="4025899"/>
                  </a:lnTo>
                  <a:lnTo>
                    <a:pt x="4574250" y="4063999"/>
                  </a:lnTo>
                  <a:lnTo>
                    <a:pt x="4578911" y="4114799"/>
                  </a:lnTo>
                  <a:lnTo>
                    <a:pt x="4583092" y="4165599"/>
                  </a:lnTo>
                  <a:lnTo>
                    <a:pt x="4586790" y="4203699"/>
                  </a:lnTo>
                  <a:lnTo>
                    <a:pt x="4590003" y="4254499"/>
                  </a:lnTo>
                  <a:lnTo>
                    <a:pt x="4592729" y="4305299"/>
                  </a:lnTo>
                  <a:lnTo>
                    <a:pt x="4594964" y="4356099"/>
                  </a:lnTo>
                  <a:lnTo>
                    <a:pt x="4596707" y="4394199"/>
                  </a:lnTo>
                  <a:lnTo>
                    <a:pt x="4597956" y="4444999"/>
                  </a:lnTo>
                  <a:lnTo>
                    <a:pt x="4598706" y="4495799"/>
                  </a:lnTo>
                  <a:lnTo>
                    <a:pt x="4598957" y="4546599"/>
                  </a:lnTo>
                  <a:lnTo>
                    <a:pt x="4598835" y="4597399"/>
                  </a:lnTo>
                  <a:lnTo>
                    <a:pt x="4598209" y="4635499"/>
                  </a:lnTo>
                  <a:lnTo>
                    <a:pt x="4597083" y="4686299"/>
                  </a:lnTo>
                  <a:lnTo>
                    <a:pt x="4595459" y="4737099"/>
                  </a:lnTo>
                  <a:lnTo>
                    <a:pt x="4593339" y="4787899"/>
                  </a:lnTo>
                  <a:lnTo>
                    <a:pt x="4590725" y="4825999"/>
                  </a:lnTo>
                  <a:lnTo>
                    <a:pt x="4587621" y="4876799"/>
                  </a:lnTo>
                  <a:lnTo>
                    <a:pt x="4584029" y="4927599"/>
                  </a:lnTo>
                  <a:lnTo>
                    <a:pt x="4579951" y="4978399"/>
                  </a:lnTo>
                  <a:lnTo>
                    <a:pt x="4575390" y="5016499"/>
                  </a:lnTo>
                  <a:lnTo>
                    <a:pt x="4570348" y="5067299"/>
                  </a:lnTo>
                  <a:lnTo>
                    <a:pt x="4564828" y="5118099"/>
                  </a:lnTo>
                  <a:lnTo>
                    <a:pt x="4558832" y="5156199"/>
                  </a:lnTo>
                  <a:lnTo>
                    <a:pt x="4552364" y="5206999"/>
                  </a:lnTo>
                  <a:lnTo>
                    <a:pt x="4545424" y="5257799"/>
                  </a:lnTo>
                  <a:lnTo>
                    <a:pt x="4538016" y="5295899"/>
                  </a:lnTo>
                  <a:lnTo>
                    <a:pt x="4530143" y="5346699"/>
                  </a:lnTo>
                  <a:lnTo>
                    <a:pt x="4521806" y="5397499"/>
                  </a:lnTo>
                  <a:lnTo>
                    <a:pt x="4513009" y="5435599"/>
                  </a:lnTo>
                  <a:lnTo>
                    <a:pt x="4503754" y="5486399"/>
                  </a:lnTo>
                  <a:lnTo>
                    <a:pt x="4494043" y="5524499"/>
                  </a:lnTo>
                  <a:lnTo>
                    <a:pt x="4483879" y="5575299"/>
                  </a:lnTo>
                  <a:lnTo>
                    <a:pt x="4473264" y="5613399"/>
                  </a:lnTo>
                  <a:lnTo>
                    <a:pt x="4462201" y="5664199"/>
                  </a:lnTo>
                  <a:lnTo>
                    <a:pt x="4450692" y="5702299"/>
                  </a:lnTo>
                  <a:lnTo>
                    <a:pt x="4438741" y="5753099"/>
                  </a:lnTo>
                  <a:lnTo>
                    <a:pt x="4426348" y="5791199"/>
                  </a:lnTo>
                  <a:lnTo>
                    <a:pt x="4413518" y="5841999"/>
                  </a:lnTo>
                  <a:lnTo>
                    <a:pt x="4400252" y="5880099"/>
                  </a:lnTo>
                  <a:lnTo>
                    <a:pt x="4386553" y="5930899"/>
                  </a:lnTo>
                  <a:lnTo>
                    <a:pt x="4372423" y="5968999"/>
                  </a:lnTo>
                  <a:lnTo>
                    <a:pt x="4357865" y="6019799"/>
                  </a:lnTo>
                  <a:lnTo>
                    <a:pt x="4342881" y="6057899"/>
                  </a:lnTo>
                  <a:lnTo>
                    <a:pt x="4327475" y="6095999"/>
                  </a:lnTo>
                  <a:lnTo>
                    <a:pt x="4311647" y="6146799"/>
                  </a:lnTo>
                  <a:lnTo>
                    <a:pt x="4295402" y="6184899"/>
                  </a:lnTo>
                  <a:lnTo>
                    <a:pt x="4278741" y="6235699"/>
                  </a:lnTo>
                  <a:lnTo>
                    <a:pt x="4261667" y="6273799"/>
                  </a:lnTo>
                  <a:lnTo>
                    <a:pt x="4244182" y="6311899"/>
                  </a:lnTo>
                  <a:lnTo>
                    <a:pt x="4226290" y="6349999"/>
                  </a:lnTo>
                  <a:lnTo>
                    <a:pt x="4207991" y="6400799"/>
                  </a:lnTo>
                  <a:lnTo>
                    <a:pt x="4189290" y="6438899"/>
                  </a:lnTo>
                  <a:lnTo>
                    <a:pt x="4170188" y="6476999"/>
                  </a:lnTo>
                  <a:lnTo>
                    <a:pt x="4150688" y="6515099"/>
                  </a:lnTo>
                  <a:lnTo>
                    <a:pt x="4130792" y="6565899"/>
                  </a:lnTo>
                  <a:lnTo>
                    <a:pt x="4110504" y="6603999"/>
                  </a:lnTo>
                  <a:lnTo>
                    <a:pt x="4089825" y="6642099"/>
                  </a:lnTo>
                  <a:lnTo>
                    <a:pt x="4068757" y="6680199"/>
                  </a:lnTo>
                  <a:lnTo>
                    <a:pt x="4047305" y="6718299"/>
                  </a:lnTo>
                  <a:lnTo>
                    <a:pt x="4025469" y="6756399"/>
                  </a:lnTo>
                  <a:lnTo>
                    <a:pt x="4003252" y="6807199"/>
                  </a:lnTo>
                  <a:lnTo>
                    <a:pt x="3980658" y="6845299"/>
                  </a:lnTo>
                  <a:lnTo>
                    <a:pt x="3957688" y="6883399"/>
                  </a:lnTo>
                  <a:lnTo>
                    <a:pt x="3934345" y="6921499"/>
                  </a:lnTo>
                  <a:lnTo>
                    <a:pt x="3910631" y="6959599"/>
                  </a:lnTo>
                  <a:lnTo>
                    <a:pt x="3886550" y="6997699"/>
                  </a:lnTo>
                  <a:lnTo>
                    <a:pt x="3862103" y="7035799"/>
                  </a:lnTo>
                  <a:lnTo>
                    <a:pt x="3837292" y="7073899"/>
                  </a:lnTo>
                  <a:lnTo>
                    <a:pt x="3812122" y="7111999"/>
                  </a:lnTo>
                  <a:lnTo>
                    <a:pt x="3786593" y="7150099"/>
                  </a:lnTo>
                  <a:lnTo>
                    <a:pt x="3760709" y="7175499"/>
                  </a:lnTo>
                  <a:lnTo>
                    <a:pt x="3734472" y="7213599"/>
                  </a:lnTo>
                  <a:lnTo>
                    <a:pt x="3707884" y="7251699"/>
                  </a:lnTo>
                  <a:lnTo>
                    <a:pt x="3680948" y="7289799"/>
                  </a:lnTo>
                  <a:lnTo>
                    <a:pt x="3653667" y="7327899"/>
                  </a:lnTo>
                  <a:lnTo>
                    <a:pt x="3626043" y="7365999"/>
                  </a:lnTo>
                  <a:lnTo>
                    <a:pt x="3598078" y="7391399"/>
                  </a:lnTo>
                  <a:lnTo>
                    <a:pt x="3569776" y="7429499"/>
                  </a:lnTo>
                  <a:lnTo>
                    <a:pt x="3541138" y="7467599"/>
                  </a:lnTo>
                  <a:lnTo>
                    <a:pt x="3512167" y="7492999"/>
                  </a:lnTo>
                  <a:lnTo>
                    <a:pt x="3482865" y="7531099"/>
                  </a:lnTo>
                  <a:lnTo>
                    <a:pt x="3453235" y="7569199"/>
                  </a:lnTo>
                  <a:lnTo>
                    <a:pt x="3423280" y="7594599"/>
                  </a:lnTo>
                  <a:lnTo>
                    <a:pt x="3393003" y="7632699"/>
                  </a:lnTo>
                  <a:lnTo>
                    <a:pt x="3362404" y="7670799"/>
                  </a:lnTo>
                  <a:lnTo>
                    <a:pt x="3331488" y="7696199"/>
                  </a:lnTo>
                  <a:lnTo>
                    <a:pt x="3300256" y="7734299"/>
                  </a:lnTo>
                  <a:lnTo>
                    <a:pt x="3268711" y="7759699"/>
                  </a:lnTo>
                  <a:lnTo>
                    <a:pt x="3236856" y="7797799"/>
                  </a:lnTo>
                  <a:lnTo>
                    <a:pt x="3204693" y="7823199"/>
                  </a:lnTo>
                  <a:lnTo>
                    <a:pt x="3172224" y="7861299"/>
                  </a:lnTo>
                  <a:lnTo>
                    <a:pt x="3106381" y="7912099"/>
                  </a:lnTo>
                  <a:lnTo>
                    <a:pt x="3073011" y="7950199"/>
                  </a:lnTo>
                  <a:lnTo>
                    <a:pt x="3005387" y="8000999"/>
                  </a:lnTo>
                  <a:lnTo>
                    <a:pt x="2971139" y="8039099"/>
                  </a:lnTo>
                  <a:lnTo>
                    <a:pt x="2866675" y="8115299"/>
                  </a:lnTo>
                  <a:lnTo>
                    <a:pt x="2831290" y="8153399"/>
                  </a:lnTo>
                  <a:lnTo>
                    <a:pt x="2723477" y="8229599"/>
                  </a:lnTo>
                  <a:lnTo>
                    <a:pt x="2575952" y="8331199"/>
                  </a:lnTo>
                  <a:lnTo>
                    <a:pt x="2424261" y="8432799"/>
                  </a:lnTo>
                  <a:lnTo>
                    <a:pt x="2385706" y="8458199"/>
                  </a:lnTo>
                  <a:lnTo>
                    <a:pt x="2346904" y="8470899"/>
                  </a:lnTo>
                  <a:lnTo>
                    <a:pt x="2229034" y="8547099"/>
                  </a:lnTo>
                  <a:lnTo>
                    <a:pt x="2189265" y="8559799"/>
                  </a:lnTo>
                  <a:lnTo>
                    <a:pt x="2109023" y="8610599"/>
                  </a:lnTo>
                  <a:lnTo>
                    <a:pt x="2068555" y="8623299"/>
                  </a:lnTo>
                  <a:lnTo>
                    <a:pt x="2027860" y="8648699"/>
                  </a:lnTo>
                  <a:lnTo>
                    <a:pt x="1986939" y="8661399"/>
                  </a:lnTo>
                  <a:lnTo>
                    <a:pt x="1945796" y="8686799"/>
                  </a:lnTo>
                  <a:lnTo>
                    <a:pt x="1904432" y="8699499"/>
                  </a:lnTo>
                  <a:lnTo>
                    <a:pt x="1862850" y="8724899"/>
                  </a:lnTo>
                  <a:lnTo>
                    <a:pt x="1821053" y="8737599"/>
                  </a:lnTo>
                  <a:lnTo>
                    <a:pt x="1779043" y="8762999"/>
                  </a:lnTo>
                  <a:lnTo>
                    <a:pt x="1694396" y="8788399"/>
                  </a:lnTo>
                  <a:lnTo>
                    <a:pt x="1651762" y="8813799"/>
                  </a:lnTo>
                  <a:lnTo>
                    <a:pt x="1435605" y="8877299"/>
                  </a:lnTo>
                  <a:lnTo>
                    <a:pt x="1391792" y="8902699"/>
                  </a:lnTo>
                  <a:lnTo>
                    <a:pt x="1214690" y="8953499"/>
                  </a:lnTo>
                  <a:lnTo>
                    <a:pt x="1169964" y="8953499"/>
                  </a:lnTo>
                  <a:lnTo>
                    <a:pt x="943755" y="9016999"/>
                  </a:lnTo>
                  <a:lnTo>
                    <a:pt x="898015" y="9016999"/>
                  </a:lnTo>
                  <a:lnTo>
                    <a:pt x="806056" y="9042399"/>
                  </a:lnTo>
                  <a:lnTo>
                    <a:pt x="759843" y="9042399"/>
                  </a:lnTo>
                  <a:lnTo>
                    <a:pt x="713477" y="9055099"/>
                  </a:lnTo>
                  <a:lnTo>
                    <a:pt x="666961" y="9055099"/>
                  </a:lnTo>
                  <a:lnTo>
                    <a:pt x="620297" y="9067799"/>
                  </a:lnTo>
                  <a:lnTo>
                    <a:pt x="526536" y="9067799"/>
                  </a:lnTo>
                  <a:lnTo>
                    <a:pt x="479444" y="9080499"/>
                  </a:lnTo>
                  <a:lnTo>
                    <a:pt x="384849" y="9080499"/>
                  </a:lnTo>
                  <a:lnTo>
                    <a:pt x="337351" y="9093199"/>
                  </a:lnTo>
                  <a:close/>
                </a:path>
              </a:pathLst>
            </a:custGeom>
            <a:solidFill>
              <a:srgbClr val="FFDE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6" name="Google Shape;66;g1065ce62d1b_0_229"/>
            <p:cNvSpPr/>
            <p:nvPr/>
          </p:nvSpPr>
          <p:spPr>
            <a:xfrm>
              <a:off x="5036088" y="7438461"/>
              <a:ext cx="1819909" cy="1819909"/>
            </a:xfrm>
            <a:custGeom>
              <a:rect b="b" l="l" r="r" t="t"/>
              <a:pathLst>
                <a:path extrusionOk="0" h="1819909" w="1819909">
                  <a:moveTo>
                    <a:pt x="909919" y="1819838"/>
                  </a:moveTo>
                  <a:lnTo>
                    <a:pt x="865271" y="1818743"/>
                  </a:lnTo>
                  <a:lnTo>
                    <a:pt x="820732" y="1815456"/>
                  </a:lnTo>
                  <a:lnTo>
                    <a:pt x="776405" y="1809989"/>
                  </a:lnTo>
                  <a:lnTo>
                    <a:pt x="732401" y="1802353"/>
                  </a:lnTo>
                  <a:lnTo>
                    <a:pt x="688827" y="1792570"/>
                  </a:lnTo>
                  <a:lnTo>
                    <a:pt x="645784" y="1780657"/>
                  </a:lnTo>
                  <a:lnTo>
                    <a:pt x="603378" y="1766648"/>
                  </a:lnTo>
                  <a:lnTo>
                    <a:pt x="561707" y="1750575"/>
                  </a:lnTo>
                  <a:lnTo>
                    <a:pt x="520877" y="1732475"/>
                  </a:lnTo>
                  <a:lnTo>
                    <a:pt x="480987" y="1712395"/>
                  </a:lnTo>
                  <a:lnTo>
                    <a:pt x="442126" y="1690382"/>
                  </a:lnTo>
                  <a:lnTo>
                    <a:pt x="404393" y="1666488"/>
                  </a:lnTo>
                  <a:lnTo>
                    <a:pt x="367880" y="1640773"/>
                  </a:lnTo>
                  <a:lnTo>
                    <a:pt x="332672" y="1613298"/>
                  </a:lnTo>
                  <a:lnTo>
                    <a:pt x="298855" y="1584126"/>
                  </a:lnTo>
                  <a:lnTo>
                    <a:pt x="266509" y="1553330"/>
                  </a:lnTo>
                  <a:lnTo>
                    <a:pt x="235713" y="1520984"/>
                  </a:lnTo>
                  <a:lnTo>
                    <a:pt x="206542" y="1487164"/>
                  </a:lnTo>
                  <a:lnTo>
                    <a:pt x="179065" y="1451958"/>
                  </a:lnTo>
                  <a:lnTo>
                    <a:pt x="153349" y="1415445"/>
                  </a:lnTo>
                  <a:lnTo>
                    <a:pt x="129455" y="1377712"/>
                  </a:lnTo>
                  <a:lnTo>
                    <a:pt x="107442" y="1338851"/>
                  </a:lnTo>
                  <a:lnTo>
                    <a:pt x="87362" y="1298960"/>
                  </a:lnTo>
                  <a:lnTo>
                    <a:pt x="69263" y="1258130"/>
                  </a:lnTo>
                  <a:lnTo>
                    <a:pt x="53190" y="1216460"/>
                  </a:lnTo>
                  <a:lnTo>
                    <a:pt x="39180" y="1174054"/>
                  </a:lnTo>
                  <a:lnTo>
                    <a:pt x="27269" y="1131011"/>
                  </a:lnTo>
                  <a:lnTo>
                    <a:pt x="17483" y="1087437"/>
                  </a:lnTo>
                  <a:lnTo>
                    <a:pt x="9848" y="1043433"/>
                  </a:lnTo>
                  <a:lnTo>
                    <a:pt x="4381" y="999106"/>
                  </a:lnTo>
                  <a:lnTo>
                    <a:pt x="1096" y="954567"/>
                  </a:lnTo>
                  <a:lnTo>
                    <a:pt x="0" y="909919"/>
                  </a:lnTo>
                  <a:lnTo>
                    <a:pt x="68" y="898753"/>
                  </a:lnTo>
                  <a:lnTo>
                    <a:pt x="1712" y="854121"/>
                  </a:lnTo>
                  <a:lnTo>
                    <a:pt x="5544" y="809625"/>
                  </a:lnTo>
                  <a:lnTo>
                    <a:pt x="11554" y="765369"/>
                  </a:lnTo>
                  <a:lnTo>
                    <a:pt x="19729" y="721464"/>
                  </a:lnTo>
                  <a:lnTo>
                    <a:pt x="30048" y="678011"/>
                  </a:lnTo>
                  <a:lnTo>
                    <a:pt x="42487" y="635118"/>
                  </a:lnTo>
                  <a:lnTo>
                    <a:pt x="57016" y="592885"/>
                  </a:lnTo>
                  <a:lnTo>
                    <a:pt x="73600" y="551417"/>
                  </a:lnTo>
                  <a:lnTo>
                    <a:pt x="92198" y="510813"/>
                  </a:lnTo>
                  <a:lnTo>
                    <a:pt x="112766" y="471169"/>
                  </a:lnTo>
                  <a:lnTo>
                    <a:pt x="135255" y="432583"/>
                  </a:lnTo>
                  <a:lnTo>
                    <a:pt x="159610" y="395148"/>
                  </a:lnTo>
                  <a:lnTo>
                    <a:pt x="185772" y="358952"/>
                  </a:lnTo>
                  <a:lnTo>
                    <a:pt x="213679" y="324083"/>
                  </a:lnTo>
                  <a:lnTo>
                    <a:pt x="243263" y="290626"/>
                  </a:lnTo>
                  <a:lnTo>
                    <a:pt x="274453" y="258661"/>
                  </a:lnTo>
                  <a:lnTo>
                    <a:pt x="307175" y="228265"/>
                  </a:lnTo>
                  <a:lnTo>
                    <a:pt x="341348" y="199510"/>
                  </a:lnTo>
                  <a:lnTo>
                    <a:pt x="376890" y="172468"/>
                  </a:lnTo>
                  <a:lnTo>
                    <a:pt x="413717" y="147201"/>
                  </a:lnTo>
                  <a:lnTo>
                    <a:pt x="451740" y="123773"/>
                  </a:lnTo>
                  <a:lnTo>
                    <a:pt x="490867" y="102238"/>
                  </a:lnTo>
                  <a:lnTo>
                    <a:pt x="531002" y="82649"/>
                  </a:lnTo>
                  <a:lnTo>
                    <a:pt x="572050" y="65053"/>
                  </a:lnTo>
                  <a:lnTo>
                    <a:pt x="613915" y="49492"/>
                  </a:lnTo>
                  <a:lnTo>
                    <a:pt x="656489" y="36004"/>
                  </a:lnTo>
                  <a:lnTo>
                    <a:pt x="699676" y="24622"/>
                  </a:lnTo>
                  <a:lnTo>
                    <a:pt x="743367" y="15372"/>
                  </a:lnTo>
                  <a:lnTo>
                    <a:pt x="787462" y="8277"/>
                  </a:lnTo>
                  <a:lnTo>
                    <a:pt x="831851" y="3355"/>
                  </a:lnTo>
                  <a:lnTo>
                    <a:pt x="876429" y="616"/>
                  </a:lnTo>
                  <a:lnTo>
                    <a:pt x="909919" y="0"/>
                  </a:lnTo>
                  <a:lnTo>
                    <a:pt x="921085" y="68"/>
                  </a:lnTo>
                  <a:lnTo>
                    <a:pt x="965716" y="1712"/>
                  </a:lnTo>
                  <a:lnTo>
                    <a:pt x="1010212" y="5544"/>
                  </a:lnTo>
                  <a:lnTo>
                    <a:pt x="1054469" y="11554"/>
                  </a:lnTo>
                  <a:lnTo>
                    <a:pt x="1098374" y="19729"/>
                  </a:lnTo>
                  <a:lnTo>
                    <a:pt x="1141827" y="30048"/>
                  </a:lnTo>
                  <a:lnTo>
                    <a:pt x="1184720" y="42487"/>
                  </a:lnTo>
                  <a:lnTo>
                    <a:pt x="1226952" y="57016"/>
                  </a:lnTo>
                  <a:lnTo>
                    <a:pt x="1268421" y="73600"/>
                  </a:lnTo>
                  <a:lnTo>
                    <a:pt x="1309025" y="92198"/>
                  </a:lnTo>
                  <a:lnTo>
                    <a:pt x="1348667" y="112766"/>
                  </a:lnTo>
                  <a:lnTo>
                    <a:pt x="1387255" y="135255"/>
                  </a:lnTo>
                  <a:lnTo>
                    <a:pt x="1424690" y="159610"/>
                  </a:lnTo>
                  <a:lnTo>
                    <a:pt x="1460886" y="185772"/>
                  </a:lnTo>
                  <a:lnTo>
                    <a:pt x="1495754" y="213679"/>
                  </a:lnTo>
                  <a:lnTo>
                    <a:pt x="1529212" y="243263"/>
                  </a:lnTo>
                  <a:lnTo>
                    <a:pt x="1561178" y="274453"/>
                  </a:lnTo>
                  <a:lnTo>
                    <a:pt x="1591573" y="307175"/>
                  </a:lnTo>
                  <a:lnTo>
                    <a:pt x="1620328" y="341348"/>
                  </a:lnTo>
                  <a:lnTo>
                    <a:pt x="1647370" y="376890"/>
                  </a:lnTo>
                  <a:lnTo>
                    <a:pt x="1672635" y="413717"/>
                  </a:lnTo>
                  <a:lnTo>
                    <a:pt x="1696064" y="451740"/>
                  </a:lnTo>
                  <a:lnTo>
                    <a:pt x="1717599" y="490867"/>
                  </a:lnTo>
                  <a:lnTo>
                    <a:pt x="1737189" y="531002"/>
                  </a:lnTo>
                  <a:lnTo>
                    <a:pt x="1754784" y="572050"/>
                  </a:lnTo>
                  <a:lnTo>
                    <a:pt x="1770345" y="613915"/>
                  </a:lnTo>
                  <a:lnTo>
                    <a:pt x="1783834" y="656489"/>
                  </a:lnTo>
                  <a:lnTo>
                    <a:pt x="1795216" y="699676"/>
                  </a:lnTo>
                  <a:lnTo>
                    <a:pt x="1804465" y="743367"/>
                  </a:lnTo>
                  <a:lnTo>
                    <a:pt x="1811560" y="787462"/>
                  </a:lnTo>
                  <a:lnTo>
                    <a:pt x="1816483" y="831851"/>
                  </a:lnTo>
                  <a:lnTo>
                    <a:pt x="1819223" y="876429"/>
                  </a:lnTo>
                  <a:lnTo>
                    <a:pt x="1819838" y="909919"/>
                  </a:lnTo>
                  <a:lnTo>
                    <a:pt x="1819770" y="921085"/>
                  </a:lnTo>
                  <a:lnTo>
                    <a:pt x="1818126" y="965716"/>
                  </a:lnTo>
                  <a:lnTo>
                    <a:pt x="1814293" y="1010212"/>
                  </a:lnTo>
                  <a:lnTo>
                    <a:pt x="1808283" y="1054469"/>
                  </a:lnTo>
                  <a:lnTo>
                    <a:pt x="1800108" y="1098374"/>
                  </a:lnTo>
                  <a:lnTo>
                    <a:pt x="1789790" y="1141827"/>
                  </a:lnTo>
                  <a:lnTo>
                    <a:pt x="1777349" y="1184720"/>
                  </a:lnTo>
                  <a:lnTo>
                    <a:pt x="1762822" y="1226952"/>
                  </a:lnTo>
                  <a:lnTo>
                    <a:pt x="1746238" y="1268421"/>
                  </a:lnTo>
                  <a:lnTo>
                    <a:pt x="1727639" y="1309025"/>
                  </a:lnTo>
                  <a:lnTo>
                    <a:pt x="1707071" y="1348667"/>
                  </a:lnTo>
                  <a:lnTo>
                    <a:pt x="1684583" y="1387255"/>
                  </a:lnTo>
                  <a:lnTo>
                    <a:pt x="1660227" y="1424690"/>
                  </a:lnTo>
                  <a:lnTo>
                    <a:pt x="1634067" y="1460886"/>
                  </a:lnTo>
                  <a:lnTo>
                    <a:pt x="1606159" y="1495754"/>
                  </a:lnTo>
                  <a:lnTo>
                    <a:pt x="1576575" y="1529212"/>
                  </a:lnTo>
                  <a:lnTo>
                    <a:pt x="1545385" y="1561178"/>
                  </a:lnTo>
                  <a:lnTo>
                    <a:pt x="1512663" y="1591573"/>
                  </a:lnTo>
                  <a:lnTo>
                    <a:pt x="1478490" y="1620328"/>
                  </a:lnTo>
                  <a:lnTo>
                    <a:pt x="1442948" y="1647370"/>
                  </a:lnTo>
                  <a:lnTo>
                    <a:pt x="1406121" y="1672635"/>
                  </a:lnTo>
                  <a:lnTo>
                    <a:pt x="1368097" y="1696064"/>
                  </a:lnTo>
                  <a:lnTo>
                    <a:pt x="1328971" y="1717599"/>
                  </a:lnTo>
                  <a:lnTo>
                    <a:pt x="1288836" y="1737189"/>
                  </a:lnTo>
                  <a:lnTo>
                    <a:pt x="1247787" y="1754784"/>
                  </a:lnTo>
                  <a:lnTo>
                    <a:pt x="1205923" y="1770345"/>
                  </a:lnTo>
                  <a:lnTo>
                    <a:pt x="1163349" y="1783834"/>
                  </a:lnTo>
                  <a:lnTo>
                    <a:pt x="1120162" y="1795216"/>
                  </a:lnTo>
                  <a:lnTo>
                    <a:pt x="1076471" y="1804465"/>
                  </a:lnTo>
                  <a:lnTo>
                    <a:pt x="1032376" y="1811560"/>
                  </a:lnTo>
                  <a:lnTo>
                    <a:pt x="987987" y="1816483"/>
                  </a:lnTo>
                  <a:lnTo>
                    <a:pt x="943409" y="1819223"/>
                  </a:lnTo>
                  <a:lnTo>
                    <a:pt x="909919" y="1819838"/>
                  </a:lnTo>
                  <a:close/>
                </a:path>
              </a:pathLst>
            </a:custGeom>
            <a:solidFill>
              <a:srgbClr val="F08B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67" name="Google Shape;67;g1065ce62d1b_0_229"/>
          <p:cNvSpPr/>
          <p:nvPr/>
        </p:nvSpPr>
        <p:spPr>
          <a:xfrm>
            <a:off x="17098366" y="9125620"/>
            <a:ext cx="11895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8" name="Google Shape;68;g1065ce62d1b_0_229"/>
          <p:cNvSpPr txBox="1"/>
          <p:nvPr>
            <p:ph idx="1" type="body"/>
          </p:nvPr>
        </p:nvSpPr>
        <p:spPr>
          <a:xfrm>
            <a:off x="8741950" y="4444500"/>
            <a:ext cx="8390100" cy="1398000"/>
          </a:xfrm>
          <a:prstGeom prst="rect">
            <a:avLst/>
          </a:prstGeom>
          <a:noFill/>
          <a:ln>
            <a:noFill/>
          </a:ln>
        </p:spPr>
        <p:txBody>
          <a:bodyPr anchorCtr="0" anchor="t" bIns="0" lIns="0" spcFirstLastPara="1" rIns="0" wrap="square" tIns="165100">
            <a:spAutoFit/>
          </a:bodyPr>
          <a:lstStyle/>
          <a:p>
            <a:pPr indent="0" lvl="0" marL="0" marR="5080" rtl="0" algn="l">
              <a:lnSpc>
                <a:spcPct val="109375"/>
              </a:lnSpc>
              <a:spcBef>
                <a:spcPts val="0"/>
              </a:spcBef>
              <a:spcAft>
                <a:spcPts val="0"/>
              </a:spcAft>
              <a:buSzPts val="1400"/>
              <a:buNone/>
            </a:pPr>
            <a:r>
              <a:rPr lang="en-US" sz="8000">
                <a:latin typeface="Calibri"/>
                <a:ea typeface="Calibri"/>
                <a:cs typeface="Calibri"/>
                <a:sym typeface="Calibri"/>
              </a:rPr>
              <a:t>Portfolio</a:t>
            </a:r>
            <a:endParaRPr sz="8000">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2" name="Shape 332"/>
        <p:cNvGrpSpPr/>
        <p:nvPr/>
      </p:nvGrpSpPr>
      <p:grpSpPr>
        <a:xfrm>
          <a:off x="0" y="0"/>
          <a:ext cx="0" cy="0"/>
          <a:chOff x="0" y="0"/>
          <a:chExt cx="0" cy="0"/>
        </a:xfrm>
      </p:grpSpPr>
      <p:grpSp>
        <p:nvGrpSpPr>
          <p:cNvPr id="333" name="Google Shape;333;g10bd325ad9e_0_211"/>
          <p:cNvGrpSpPr/>
          <p:nvPr/>
        </p:nvGrpSpPr>
        <p:grpSpPr>
          <a:xfrm>
            <a:off x="0" y="0"/>
            <a:ext cx="8048625" cy="10287000"/>
            <a:chOff x="0" y="0"/>
            <a:chExt cx="8048625" cy="10287000"/>
          </a:xfrm>
        </p:grpSpPr>
        <p:sp>
          <p:nvSpPr>
            <p:cNvPr id="334" name="Google Shape;334;g10bd325ad9e_0_211"/>
            <p:cNvSpPr/>
            <p:nvPr/>
          </p:nvSpPr>
          <p:spPr>
            <a:xfrm>
              <a:off x="0" y="0"/>
              <a:ext cx="8048625" cy="10287000"/>
            </a:xfrm>
            <a:custGeom>
              <a:rect b="b" l="l" r="r" t="t"/>
              <a:pathLst>
                <a:path extrusionOk="0" h="10287000" w="8048625">
                  <a:moveTo>
                    <a:pt x="8048625" y="10287000"/>
                  </a:moveTo>
                  <a:lnTo>
                    <a:pt x="0" y="10287000"/>
                  </a:lnTo>
                  <a:lnTo>
                    <a:pt x="0" y="0"/>
                  </a:lnTo>
                  <a:lnTo>
                    <a:pt x="8048625" y="0"/>
                  </a:lnTo>
                  <a:lnTo>
                    <a:pt x="8048625" y="10287000"/>
                  </a:lnTo>
                  <a:close/>
                </a:path>
              </a:pathLst>
            </a:custGeom>
            <a:solidFill>
              <a:srgbClr val="A6A6A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5" name="Google Shape;335;g10bd325ad9e_0_211"/>
            <p:cNvSpPr/>
            <p:nvPr/>
          </p:nvSpPr>
          <p:spPr>
            <a:xfrm>
              <a:off x="0" y="607746"/>
              <a:ext cx="4599305" cy="9093200"/>
            </a:xfrm>
            <a:custGeom>
              <a:rect b="b" l="l" r="r" t="t"/>
              <a:pathLst>
                <a:path extrusionOk="0" h="9093200" w="4599305">
                  <a:moveTo>
                    <a:pt x="337351" y="9093199"/>
                  </a:moveTo>
                  <a:lnTo>
                    <a:pt x="0" y="9093199"/>
                  </a:lnTo>
                  <a:lnTo>
                    <a:pt x="0" y="6591299"/>
                  </a:lnTo>
                  <a:lnTo>
                    <a:pt x="145528" y="6591299"/>
                  </a:lnTo>
                  <a:lnTo>
                    <a:pt x="193028" y="6578599"/>
                  </a:lnTo>
                  <a:lnTo>
                    <a:pt x="287157" y="6578599"/>
                  </a:lnTo>
                  <a:lnTo>
                    <a:pt x="333760" y="6565899"/>
                  </a:lnTo>
                  <a:lnTo>
                    <a:pt x="380040" y="6565899"/>
                  </a:lnTo>
                  <a:lnTo>
                    <a:pt x="516809" y="6527799"/>
                  </a:lnTo>
                  <a:lnTo>
                    <a:pt x="561667" y="6527799"/>
                  </a:lnTo>
                  <a:lnTo>
                    <a:pt x="650210" y="6502399"/>
                  </a:lnTo>
                  <a:lnTo>
                    <a:pt x="693870" y="6476999"/>
                  </a:lnTo>
                  <a:lnTo>
                    <a:pt x="822253" y="6438899"/>
                  </a:lnTo>
                  <a:lnTo>
                    <a:pt x="864140" y="6413499"/>
                  </a:lnTo>
                  <a:lnTo>
                    <a:pt x="905552" y="6400799"/>
                  </a:lnTo>
                  <a:lnTo>
                    <a:pt x="946477" y="6375399"/>
                  </a:lnTo>
                  <a:lnTo>
                    <a:pt x="986903" y="6362699"/>
                  </a:lnTo>
                  <a:lnTo>
                    <a:pt x="1026816" y="6337299"/>
                  </a:lnTo>
                  <a:lnTo>
                    <a:pt x="1105055" y="6286499"/>
                  </a:lnTo>
                  <a:lnTo>
                    <a:pt x="1143356" y="6273799"/>
                  </a:lnTo>
                  <a:lnTo>
                    <a:pt x="1181095" y="6248399"/>
                  </a:lnTo>
                  <a:lnTo>
                    <a:pt x="1218258" y="6222999"/>
                  </a:lnTo>
                  <a:lnTo>
                    <a:pt x="1254834" y="6197599"/>
                  </a:lnTo>
                  <a:lnTo>
                    <a:pt x="1290810" y="6159499"/>
                  </a:lnTo>
                  <a:lnTo>
                    <a:pt x="1326173" y="6134099"/>
                  </a:lnTo>
                  <a:lnTo>
                    <a:pt x="1360910" y="6108699"/>
                  </a:lnTo>
                  <a:lnTo>
                    <a:pt x="1395010" y="6083299"/>
                  </a:lnTo>
                  <a:lnTo>
                    <a:pt x="1428460" y="6045199"/>
                  </a:lnTo>
                  <a:lnTo>
                    <a:pt x="1461246" y="6019799"/>
                  </a:lnTo>
                  <a:lnTo>
                    <a:pt x="1493357" y="5981699"/>
                  </a:lnTo>
                  <a:lnTo>
                    <a:pt x="1524781" y="5956299"/>
                  </a:lnTo>
                  <a:lnTo>
                    <a:pt x="1555503" y="5918199"/>
                  </a:lnTo>
                  <a:lnTo>
                    <a:pt x="1585513" y="5892799"/>
                  </a:lnTo>
                  <a:lnTo>
                    <a:pt x="1614796" y="5854699"/>
                  </a:lnTo>
                  <a:lnTo>
                    <a:pt x="1643342" y="5816599"/>
                  </a:lnTo>
                  <a:lnTo>
                    <a:pt x="1671137" y="5778499"/>
                  </a:lnTo>
                  <a:lnTo>
                    <a:pt x="1698168" y="5753099"/>
                  </a:lnTo>
                  <a:lnTo>
                    <a:pt x="1724423" y="5714999"/>
                  </a:lnTo>
                  <a:lnTo>
                    <a:pt x="1749891" y="5676899"/>
                  </a:lnTo>
                  <a:lnTo>
                    <a:pt x="1774557" y="5638799"/>
                  </a:lnTo>
                  <a:lnTo>
                    <a:pt x="1798409" y="5600699"/>
                  </a:lnTo>
                  <a:lnTo>
                    <a:pt x="1821435" y="5562599"/>
                  </a:lnTo>
                  <a:lnTo>
                    <a:pt x="1843623" y="5524499"/>
                  </a:lnTo>
                  <a:lnTo>
                    <a:pt x="1864960" y="5486399"/>
                  </a:lnTo>
                  <a:lnTo>
                    <a:pt x="1885433" y="5435599"/>
                  </a:lnTo>
                  <a:lnTo>
                    <a:pt x="1905029" y="5397499"/>
                  </a:lnTo>
                  <a:lnTo>
                    <a:pt x="1923737" y="5359399"/>
                  </a:lnTo>
                  <a:lnTo>
                    <a:pt x="1941543" y="5321299"/>
                  </a:lnTo>
                  <a:lnTo>
                    <a:pt x="1958435" y="5270499"/>
                  </a:lnTo>
                  <a:lnTo>
                    <a:pt x="1974401" y="5232399"/>
                  </a:lnTo>
                  <a:lnTo>
                    <a:pt x="1989427" y="5181599"/>
                  </a:lnTo>
                  <a:lnTo>
                    <a:pt x="2003503" y="5143499"/>
                  </a:lnTo>
                  <a:lnTo>
                    <a:pt x="2016613" y="5105399"/>
                  </a:lnTo>
                  <a:lnTo>
                    <a:pt x="2028747" y="5054599"/>
                  </a:lnTo>
                  <a:lnTo>
                    <a:pt x="2039892" y="5003799"/>
                  </a:lnTo>
                  <a:lnTo>
                    <a:pt x="2050035" y="4965699"/>
                  </a:lnTo>
                  <a:lnTo>
                    <a:pt x="2059164" y="4914899"/>
                  </a:lnTo>
                  <a:lnTo>
                    <a:pt x="2067265" y="4876799"/>
                  </a:lnTo>
                  <a:lnTo>
                    <a:pt x="2074328" y="4825999"/>
                  </a:lnTo>
                  <a:lnTo>
                    <a:pt x="2080338" y="4775199"/>
                  </a:lnTo>
                  <a:lnTo>
                    <a:pt x="2085283" y="4737099"/>
                  </a:lnTo>
                  <a:lnTo>
                    <a:pt x="2089152" y="4686299"/>
                  </a:lnTo>
                  <a:lnTo>
                    <a:pt x="2091930" y="4635499"/>
                  </a:lnTo>
                  <a:lnTo>
                    <a:pt x="2093607" y="4584699"/>
                  </a:lnTo>
                  <a:lnTo>
                    <a:pt x="2094168" y="4546599"/>
                  </a:lnTo>
                  <a:lnTo>
                    <a:pt x="2093611" y="4495799"/>
                  </a:lnTo>
                  <a:lnTo>
                    <a:pt x="2091946" y="4444999"/>
                  </a:lnTo>
                  <a:lnTo>
                    <a:pt x="2089187" y="4394199"/>
                  </a:lnTo>
                  <a:lnTo>
                    <a:pt x="2085346" y="4356099"/>
                  </a:lnTo>
                  <a:lnTo>
                    <a:pt x="2080434" y="4305299"/>
                  </a:lnTo>
                  <a:lnTo>
                    <a:pt x="2074464" y="4254499"/>
                  </a:lnTo>
                  <a:lnTo>
                    <a:pt x="2067448" y="4216399"/>
                  </a:lnTo>
                  <a:lnTo>
                    <a:pt x="2059399" y="4165599"/>
                  </a:lnTo>
                  <a:lnTo>
                    <a:pt x="2050328" y="4114799"/>
                  </a:lnTo>
                  <a:lnTo>
                    <a:pt x="2040248" y="4076699"/>
                  </a:lnTo>
                  <a:lnTo>
                    <a:pt x="2029170" y="4025899"/>
                  </a:lnTo>
                  <a:lnTo>
                    <a:pt x="2017108" y="3987799"/>
                  </a:lnTo>
                  <a:lnTo>
                    <a:pt x="2004073" y="3936999"/>
                  </a:lnTo>
                  <a:lnTo>
                    <a:pt x="1990077" y="3898899"/>
                  </a:lnTo>
                  <a:lnTo>
                    <a:pt x="1975134" y="3860799"/>
                  </a:lnTo>
                  <a:lnTo>
                    <a:pt x="1959254" y="3809999"/>
                  </a:lnTo>
                  <a:lnTo>
                    <a:pt x="1942450" y="3771899"/>
                  </a:lnTo>
                  <a:lnTo>
                    <a:pt x="1924734" y="3733799"/>
                  </a:lnTo>
                  <a:lnTo>
                    <a:pt x="1906119" y="3682999"/>
                  </a:lnTo>
                  <a:lnTo>
                    <a:pt x="1886617" y="3644899"/>
                  </a:lnTo>
                  <a:lnTo>
                    <a:pt x="1866239" y="3606799"/>
                  </a:lnTo>
                  <a:lnTo>
                    <a:pt x="1844999" y="3568699"/>
                  </a:lnTo>
                  <a:lnTo>
                    <a:pt x="1822908" y="3530599"/>
                  </a:lnTo>
                  <a:lnTo>
                    <a:pt x="1799978" y="3492499"/>
                  </a:lnTo>
                  <a:lnTo>
                    <a:pt x="1776222" y="3454399"/>
                  </a:lnTo>
                  <a:lnTo>
                    <a:pt x="1751652" y="3416299"/>
                  </a:lnTo>
                  <a:lnTo>
                    <a:pt x="1726280" y="3378199"/>
                  </a:lnTo>
                  <a:lnTo>
                    <a:pt x="1700118" y="3340099"/>
                  </a:lnTo>
                  <a:lnTo>
                    <a:pt x="1673178" y="3301999"/>
                  </a:lnTo>
                  <a:lnTo>
                    <a:pt x="1645473" y="3263899"/>
                  </a:lnTo>
                  <a:lnTo>
                    <a:pt x="1617015" y="3225799"/>
                  </a:lnTo>
                  <a:lnTo>
                    <a:pt x="1587817" y="3200399"/>
                  </a:lnTo>
                  <a:lnTo>
                    <a:pt x="1557889" y="3162299"/>
                  </a:lnTo>
                  <a:lnTo>
                    <a:pt x="1527245" y="3136899"/>
                  </a:lnTo>
                  <a:lnTo>
                    <a:pt x="1495896" y="3098799"/>
                  </a:lnTo>
                  <a:lnTo>
                    <a:pt x="1463855" y="3073399"/>
                  </a:lnTo>
                  <a:lnTo>
                    <a:pt x="1431135" y="3035299"/>
                  </a:lnTo>
                  <a:lnTo>
                    <a:pt x="1397746" y="3009899"/>
                  </a:lnTo>
                  <a:lnTo>
                    <a:pt x="1363702" y="2971799"/>
                  </a:lnTo>
                  <a:lnTo>
                    <a:pt x="1329015" y="2946399"/>
                  </a:lnTo>
                  <a:lnTo>
                    <a:pt x="1293696" y="2920999"/>
                  </a:lnTo>
                  <a:lnTo>
                    <a:pt x="1257758" y="2895599"/>
                  </a:lnTo>
                  <a:lnTo>
                    <a:pt x="1221214" y="2870199"/>
                  </a:lnTo>
                  <a:lnTo>
                    <a:pt x="1184075" y="2844799"/>
                  </a:lnTo>
                  <a:lnTo>
                    <a:pt x="1146354" y="2819399"/>
                  </a:lnTo>
                  <a:lnTo>
                    <a:pt x="1108062" y="2793999"/>
                  </a:lnTo>
                  <a:lnTo>
                    <a:pt x="1029817" y="2743199"/>
                  </a:lnTo>
                  <a:lnTo>
                    <a:pt x="989888" y="2730499"/>
                  </a:lnTo>
                  <a:lnTo>
                    <a:pt x="949438" y="2705099"/>
                  </a:lnTo>
                  <a:lnTo>
                    <a:pt x="908478" y="2692399"/>
                  </a:lnTo>
                  <a:lnTo>
                    <a:pt x="867022" y="2666999"/>
                  </a:lnTo>
                  <a:lnTo>
                    <a:pt x="825080" y="2654299"/>
                  </a:lnTo>
                  <a:lnTo>
                    <a:pt x="782666" y="2628899"/>
                  </a:lnTo>
                  <a:lnTo>
                    <a:pt x="739792" y="2616199"/>
                  </a:lnTo>
                  <a:lnTo>
                    <a:pt x="427804" y="2527299"/>
                  </a:lnTo>
                  <a:lnTo>
                    <a:pt x="381685" y="2527299"/>
                  </a:lnTo>
                  <a:lnTo>
                    <a:pt x="335216" y="2514599"/>
                  </a:lnTo>
                  <a:lnTo>
                    <a:pt x="288408" y="2514599"/>
                  </a:lnTo>
                  <a:lnTo>
                    <a:pt x="241274" y="2501899"/>
                  </a:lnTo>
                  <a:lnTo>
                    <a:pt x="0" y="2501899"/>
                  </a:lnTo>
                  <a:lnTo>
                    <a:pt x="0" y="0"/>
                  </a:lnTo>
                  <a:lnTo>
                    <a:pt x="384810" y="0"/>
                  </a:lnTo>
                  <a:lnTo>
                    <a:pt x="432163" y="12699"/>
                  </a:lnTo>
                  <a:lnTo>
                    <a:pt x="526457" y="12699"/>
                  </a:lnTo>
                  <a:lnTo>
                    <a:pt x="573394" y="25399"/>
                  </a:lnTo>
                  <a:lnTo>
                    <a:pt x="620186" y="25399"/>
                  </a:lnTo>
                  <a:lnTo>
                    <a:pt x="666831" y="38099"/>
                  </a:lnTo>
                  <a:lnTo>
                    <a:pt x="713328" y="38099"/>
                  </a:lnTo>
                  <a:lnTo>
                    <a:pt x="759673" y="50799"/>
                  </a:lnTo>
                  <a:lnTo>
                    <a:pt x="805864" y="50799"/>
                  </a:lnTo>
                  <a:lnTo>
                    <a:pt x="897775" y="76199"/>
                  </a:lnTo>
                  <a:lnTo>
                    <a:pt x="943490" y="76199"/>
                  </a:lnTo>
                  <a:lnTo>
                    <a:pt x="1124686" y="126999"/>
                  </a:lnTo>
                  <a:lnTo>
                    <a:pt x="1169557" y="126999"/>
                  </a:lnTo>
                  <a:lnTo>
                    <a:pt x="1434998" y="203199"/>
                  </a:lnTo>
                  <a:lnTo>
                    <a:pt x="1478584" y="228599"/>
                  </a:lnTo>
                  <a:lnTo>
                    <a:pt x="1650969" y="279399"/>
                  </a:lnTo>
                  <a:lnTo>
                    <a:pt x="1693564" y="304799"/>
                  </a:lnTo>
                  <a:lnTo>
                    <a:pt x="1778132" y="330199"/>
                  </a:lnTo>
                  <a:lnTo>
                    <a:pt x="1820101" y="355599"/>
                  </a:lnTo>
                  <a:lnTo>
                    <a:pt x="1861857" y="368299"/>
                  </a:lnTo>
                  <a:lnTo>
                    <a:pt x="1903398" y="393699"/>
                  </a:lnTo>
                  <a:lnTo>
                    <a:pt x="1944720" y="406399"/>
                  </a:lnTo>
                  <a:lnTo>
                    <a:pt x="1985822" y="431799"/>
                  </a:lnTo>
                  <a:lnTo>
                    <a:pt x="2026700" y="444499"/>
                  </a:lnTo>
                  <a:lnTo>
                    <a:pt x="2067353" y="469899"/>
                  </a:lnTo>
                  <a:lnTo>
                    <a:pt x="2107778" y="482599"/>
                  </a:lnTo>
                  <a:lnTo>
                    <a:pt x="2187933" y="533399"/>
                  </a:lnTo>
                  <a:lnTo>
                    <a:pt x="2227659" y="546099"/>
                  </a:lnTo>
                  <a:lnTo>
                    <a:pt x="2345399" y="622299"/>
                  </a:lnTo>
                  <a:lnTo>
                    <a:pt x="2384159" y="634999"/>
                  </a:lnTo>
                  <a:lnTo>
                    <a:pt x="2536693" y="736599"/>
                  </a:lnTo>
                  <a:lnTo>
                    <a:pt x="2685104" y="838199"/>
                  </a:lnTo>
                  <a:lnTo>
                    <a:pt x="2793611" y="914399"/>
                  </a:lnTo>
                  <a:lnTo>
                    <a:pt x="2864578" y="965199"/>
                  </a:lnTo>
                  <a:lnTo>
                    <a:pt x="2899643" y="1003299"/>
                  </a:lnTo>
                  <a:lnTo>
                    <a:pt x="3003133" y="1079499"/>
                  </a:lnTo>
                  <a:lnTo>
                    <a:pt x="3037053" y="1117599"/>
                  </a:lnTo>
                  <a:lnTo>
                    <a:pt x="3104014" y="1168399"/>
                  </a:lnTo>
                  <a:lnTo>
                    <a:pt x="3137050" y="1206499"/>
                  </a:lnTo>
                  <a:lnTo>
                    <a:pt x="3169787" y="1231899"/>
                  </a:lnTo>
                  <a:lnTo>
                    <a:pt x="3202221" y="1269999"/>
                  </a:lnTo>
                  <a:lnTo>
                    <a:pt x="3234350" y="1295399"/>
                  </a:lnTo>
                  <a:lnTo>
                    <a:pt x="3266172" y="1333499"/>
                  </a:lnTo>
                  <a:lnTo>
                    <a:pt x="3297685" y="1358899"/>
                  </a:lnTo>
                  <a:lnTo>
                    <a:pt x="3328886" y="1396999"/>
                  </a:lnTo>
                  <a:lnTo>
                    <a:pt x="3359772" y="1422399"/>
                  </a:lnTo>
                  <a:lnTo>
                    <a:pt x="3390341" y="1460499"/>
                  </a:lnTo>
                  <a:lnTo>
                    <a:pt x="3420590" y="1485899"/>
                  </a:lnTo>
                  <a:lnTo>
                    <a:pt x="3450518" y="1523999"/>
                  </a:lnTo>
                  <a:lnTo>
                    <a:pt x="3480121" y="1562099"/>
                  </a:lnTo>
                  <a:lnTo>
                    <a:pt x="3509397" y="1587499"/>
                  </a:lnTo>
                  <a:lnTo>
                    <a:pt x="3538344" y="1625599"/>
                  </a:lnTo>
                  <a:lnTo>
                    <a:pt x="3566959" y="1663699"/>
                  </a:lnTo>
                  <a:lnTo>
                    <a:pt x="3595239" y="1701799"/>
                  </a:lnTo>
                  <a:lnTo>
                    <a:pt x="3623183" y="1727199"/>
                  </a:lnTo>
                  <a:lnTo>
                    <a:pt x="3650788" y="1765299"/>
                  </a:lnTo>
                  <a:lnTo>
                    <a:pt x="3678051" y="1803399"/>
                  </a:lnTo>
                  <a:lnTo>
                    <a:pt x="3704969" y="1841499"/>
                  </a:lnTo>
                  <a:lnTo>
                    <a:pt x="3731541" y="1879599"/>
                  </a:lnTo>
                  <a:lnTo>
                    <a:pt x="3757764" y="1904999"/>
                  </a:lnTo>
                  <a:lnTo>
                    <a:pt x="3783635" y="1943099"/>
                  </a:lnTo>
                  <a:lnTo>
                    <a:pt x="3809152" y="1981199"/>
                  </a:lnTo>
                  <a:lnTo>
                    <a:pt x="3834313" y="2019299"/>
                  </a:lnTo>
                  <a:lnTo>
                    <a:pt x="3859114" y="2057399"/>
                  </a:lnTo>
                  <a:lnTo>
                    <a:pt x="3883554" y="2095499"/>
                  </a:lnTo>
                  <a:lnTo>
                    <a:pt x="3907630" y="2133599"/>
                  </a:lnTo>
                  <a:lnTo>
                    <a:pt x="3931339" y="2171699"/>
                  </a:lnTo>
                  <a:lnTo>
                    <a:pt x="3954680" y="2209799"/>
                  </a:lnTo>
                  <a:lnTo>
                    <a:pt x="3977649" y="2247899"/>
                  </a:lnTo>
                  <a:lnTo>
                    <a:pt x="4000244" y="2285999"/>
                  </a:lnTo>
                  <a:lnTo>
                    <a:pt x="4022463" y="2324099"/>
                  </a:lnTo>
                  <a:lnTo>
                    <a:pt x="4044303" y="2362199"/>
                  </a:lnTo>
                  <a:lnTo>
                    <a:pt x="4065762" y="2412999"/>
                  </a:lnTo>
                  <a:lnTo>
                    <a:pt x="4086837" y="2451099"/>
                  </a:lnTo>
                  <a:lnTo>
                    <a:pt x="4107526" y="2489199"/>
                  </a:lnTo>
                  <a:lnTo>
                    <a:pt x="4127826" y="2527299"/>
                  </a:lnTo>
                  <a:lnTo>
                    <a:pt x="4147735" y="2565399"/>
                  </a:lnTo>
                  <a:lnTo>
                    <a:pt x="4167251" y="2603499"/>
                  </a:lnTo>
                  <a:lnTo>
                    <a:pt x="4186370" y="2654299"/>
                  </a:lnTo>
                  <a:lnTo>
                    <a:pt x="4205091" y="2692399"/>
                  </a:lnTo>
                  <a:lnTo>
                    <a:pt x="4223410" y="2730499"/>
                  </a:lnTo>
                  <a:lnTo>
                    <a:pt x="4241326" y="2781299"/>
                  </a:lnTo>
                  <a:lnTo>
                    <a:pt x="4258837" y="2819399"/>
                  </a:lnTo>
                  <a:lnTo>
                    <a:pt x="4275938" y="2857499"/>
                  </a:lnTo>
                  <a:lnTo>
                    <a:pt x="4292629" y="2895599"/>
                  </a:lnTo>
                  <a:lnTo>
                    <a:pt x="4308906" y="2946399"/>
                  </a:lnTo>
                  <a:lnTo>
                    <a:pt x="4324768" y="2984499"/>
                  </a:lnTo>
                  <a:lnTo>
                    <a:pt x="4340211" y="3035299"/>
                  </a:lnTo>
                  <a:lnTo>
                    <a:pt x="4355233" y="3073399"/>
                  </a:lnTo>
                  <a:lnTo>
                    <a:pt x="4369832" y="3111499"/>
                  </a:lnTo>
                  <a:lnTo>
                    <a:pt x="4384005" y="3162299"/>
                  </a:lnTo>
                  <a:lnTo>
                    <a:pt x="4397750" y="3200399"/>
                  </a:lnTo>
                  <a:lnTo>
                    <a:pt x="4411064" y="3251199"/>
                  </a:lnTo>
                  <a:lnTo>
                    <a:pt x="4423945" y="3289299"/>
                  </a:lnTo>
                  <a:lnTo>
                    <a:pt x="4436390" y="3340099"/>
                  </a:lnTo>
                  <a:lnTo>
                    <a:pt x="4448397" y="3378199"/>
                  </a:lnTo>
                  <a:lnTo>
                    <a:pt x="4459964" y="3428999"/>
                  </a:lnTo>
                  <a:lnTo>
                    <a:pt x="4471088" y="3467099"/>
                  </a:lnTo>
                  <a:lnTo>
                    <a:pt x="4481766" y="3517899"/>
                  </a:lnTo>
                  <a:lnTo>
                    <a:pt x="4491996" y="3555999"/>
                  </a:lnTo>
                  <a:lnTo>
                    <a:pt x="4501775" y="3606799"/>
                  </a:lnTo>
                  <a:lnTo>
                    <a:pt x="4511102" y="3644899"/>
                  </a:lnTo>
                  <a:lnTo>
                    <a:pt x="4519973" y="3695699"/>
                  </a:lnTo>
                  <a:lnTo>
                    <a:pt x="4528386" y="3746499"/>
                  </a:lnTo>
                  <a:lnTo>
                    <a:pt x="4536339" y="3784599"/>
                  </a:lnTo>
                  <a:lnTo>
                    <a:pt x="4543829" y="3835399"/>
                  </a:lnTo>
                  <a:lnTo>
                    <a:pt x="4550853" y="3886199"/>
                  </a:lnTo>
                  <a:lnTo>
                    <a:pt x="4557410" y="3924299"/>
                  </a:lnTo>
                  <a:lnTo>
                    <a:pt x="4563497" y="3975099"/>
                  </a:lnTo>
                  <a:lnTo>
                    <a:pt x="4569111" y="4025899"/>
                  </a:lnTo>
                  <a:lnTo>
                    <a:pt x="4574250" y="4063999"/>
                  </a:lnTo>
                  <a:lnTo>
                    <a:pt x="4578911" y="4114799"/>
                  </a:lnTo>
                  <a:lnTo>
                    <a:pt x="4583092" y="4165599"/>
                  </a:lnTo>
                  <a:lnTo>
                    <a:pt x="4586790" y="4203699"/>
                  </a:lnTo>
                  <a:lnTo>
                    <a:pt x="4590003" y="4254499"/>
                  </a:lnTo>
                  <a:lnTo>
                    <a:pt x="4592729" y="4305299"/>
                  </a:lnTo>
                  <a:lnTo>
                    <a:pt x="4594964" y="4356099"/>
                  </a:lnTo>
                  <a:lnTo>
                    <a:pt x="4596707" y="4394199"/>
                  </a:lnTo>
                  <a:lnTo>
                    <a:pt x="4597956" y="4444999"/>
                  </a:lnTo>
                  <a:lnTo>
                    <a:pt x="4598706" y="4495799"/>
                  </a:lnTo>
                  <a:lnTo>
                    <a:pt x="4598957" y="4546599"/>
                  </a:lnTo>
                  <a:lnTo>
                    <a:pt x="4598835" y="4597399"/>
                  </a:lnTo>
                  <a:lnTo>
                    <a:pt x="4598209" y="4635499"/>
                  </a:lnTo>
                  <a:lnTo>
                    <a:pt x="4597083" y="4686299"/>
                  </a:lnTo>
                  <a:lnTo>
                    <a:pt x="4595459" y="4737099"/>
                  </a:lnTo>
                  <a:lnTo>
                    <a:pt x="4593339" y="4787899"/>
                  </a:lnTo>
                  <a:lnTo>
                    <a:pt x="4590725" y="4825999"/>
                  </a:lnTo>
                  <a:lnTo>
                    <a:pt x="4587621" y="4876799"/>
                  </a:lnTo>
                  <a:lnTo>
                    <a:pt x="4584029" y="4927599"/>
                  </a:lnTo>
                  <a:lnTo>
                    <a:pt x="4579951" y="4978399"/>
                  </a:lnTo>
                  <a:lnTo>
                    <a:pt x="4575390" y="5016499"/>
                  </a:lnTo>
                  <a:lnTo>
                    <a:pt x="4570348" y="5067299"/>
                  </a:lnTo>
                  <a:lnTo>
                    <a:pt x="4564828" y="5118099"/>
                  </a:lnTo>
                  <a:lnTo>
                    <a:pt x="4558832" y="5156199"/>
                  </a:lnTo>
                  <a:lnTo>
                    <a:pt x="4552364" y="5206999"/>
                  </a:lnTo>
                  <a:lnTo>
                    <a:pt x="4545424" y="5257799"/>
                  </a:lnTo>
                  <a:lnTo>
                    <a:pt x="4538016" y="5295899"/>
                  </a:lnTo>
                  <a:lnTo>
                    <a:pt x="4530143" y="5346699"/>
                  </a:lnTo>
                  <a:lnTo>
                    <a:pt x="4521806" y="5397499"/>
                  </a:lnTo>
                  <a:lnTo>
                    <a:pt x="4513009" y="5435599"/>
                  </a:lnTo>
                  <a:lnTo>
                    <a:pt x="4503754" y="5486399"/>
                  </a:lnTo>
                  <a:lnTo>
                    <a:pt x="4494043" y="5524499"/>
                  </a:lnTo>
                  <a:lnTo>
                    <a:pt x="4483879" y="5575299"/>
                  </a:lnTo>
                  <a:lnTo>
                    <a:pt x="4473264" y="5613399"/>
                  </a:lnTo>
                  <a:lnTo>
                    <a:pt x="4462201" y="5664199"/>
                  </a:lnTo>
                  <a:lnTo>
                    <a:pt x="4450692" y="5702299"/>
                  </a:lnTo>
                  <a:lnTo>
                    <a:pt x="4438741" y="5753099"/>
                  </a:lnTo>
                  <a:lnTo>
                    <a:pt x="4426348" y="5791199"/>
                  </a:lnTo>
                  <a:lnTo>
                    <a:pt x="4413518" y="5841999"/>
                  </a:lnTo>
                  <a:lnTo>
                    <a:pt x="4400252" y="5880099"/>
                  </a:lnTo>
                  <a:lnTo>
                    <a:pt x="4386553" y="5930899"/>
                  </a:lnTo>
                  <a:lnTo>
                    <a:pt x="4372423" y="5968999"/>
                  </a:lnTo>
                  <a:lnTo>
                    <a:pt x="4357865" y="6019799"/>
                  </a:lnTo>
                  <a:lnTo>
                    <a:pt x="4342881" y="6057899"/>
                  </a:lnTo>
                  <a:lnTo>
                    <a:pt x="4327475" y="6095999"/>
                  </a:lnTo>
                  <a:lnTo>
                    <a:pt x="4311647" y="6146799"/>
                  </a:lnTo>
                  <a:lnTo>
                    <a:pt x="4295402" y="6184899"/>
                  </a:lnTo>
                  <a:lnTo>
                    <a:pt x="4278741" y="6235699"/>
                  </a:lnTo>
                  <a:lnTo>
                    <a:pt x="4261667" y="6273799"/>
                  </a:lnTo>
                  <a:lnTo>
                    <a:pt x="4244182" y="6311899"/>
                  </a:lnTo>
                  <a:lnTo>
                    <a:pt x="4226290" y="6349999"/>
                  </a:lnTo>
                  <a:lnTo>
                    <a:pt x="4207991" y="6400799"/>
                  </a:lnTo>
                  <a:lnTo>
                    <a:pt x="4189290" y="6438899"/>
                  </a:lnTo>
                  <a:lnTo>
                    <a:pt x="4170188" y="6476999"/>
                  </a:lnTo>
                  <a:lnTo>
                    <a:pt x="4150688" y="6515099"/>
                  </a:lnTo>
                  <a:lnTo>
                    <a:pt x="4130792" y="6565899"/>
                  </a:lnTo>
                  <a:lnTo>
                    <a:pt x="4110504" y="6603999"/>
                  </a:lnTo>
                  <a:lnTo>
                    <a:pt x="4089825" y="6642099"/>
                  </a:lnTo>
                  <a:lnTo>
                    <a:pt x="4068757" y="6680199"/>
                  </a:lnTo>
                  <a:lnTo>
                    <a:pt x="4047305" y="6718299"/>
                  </a:lnTo>
                  <a:lnTo>
                    <a:pt x="4025469" y="6756399"/>
                  </a:lnTo>
                  <a:lnTo>
                    <a:pt x="4003252" y="6807199"/>
                  </a:lnTo>
                  <a:lnTo>
                    <a:pt x="3980658" y="6845299"/>
                  </a:lnTo>
                  <a:lnTo>
                    <a:pt x="3957688" y="6883399"/>
                  </a:lnTo>
                  <a:lnTo>
                    <a:pt x="3934345" y="6921499"/>
                  </a:lnTo>
                  <a:lnTo>
                    <a:pt x="3910631" y="6959599"/>
                  </a:lnTo>
                  <a:lnTo>
                    <a:pt x="3886550" y="6997699"/>
                  </a:lnTo>
                  <a:lnTo>
                    <a:pt x="3862103" y="7035799"/>
                  </a:lnTo>
                  <a:lnTo>
                    <a:pt x="3837292" y="7073899"/>
                  </a:lnTo>
                  <a:lnTo>
                    <a:pt x="3812122" y="7111999"/>
                  </a:lnTo>
                  <a:lnTo>
                    <a:pt x="3786593" y="7150099"/>
                  </a:lnTo>
                  <a:lnTo>
                    <a:pt x="3760709" y="7175499"/>
                  </a:lnTo>
                  <a:lnTo>
                    <a:pt x="3734472" y="7213599"/>
                  </a:lnTo>
                  <a:lnTo>
                    <a:pt x="3707884" y="7251699"/>
                  </a:lnTo>
                  <a:lnTo>
                    <a:pt x="3680948" y="7289799"/>
                  </a:lnTo>
                  <a:lnTo>
                    <a:pt x="3653667" y="7327899"/>
                  </a:lnTo>
                  <a:lnTo>
                    <a:pt x="3626043" y="7365999"/>
                  </a:lnTo>
                  <a:lnTo>
                    <a:pt x="3598078" y="7391399"/>
                  </a:lnTo>
                  <a:lnTo>
                    <a:pt x="3569776" y="7429499"/>
                  </a:lnTo>
                  <a:lnTo>
                    <a:pt x="3541138" y="7467599"/>
                  </a:lnTo>
                  <a:lnTo>
                    <a:pt x="3512167" y="7492999"/>
                  </a:lnTo>
                  <a:lnTo>
                    <a:pt x="3482865" y="7531099"/>
                  </a:lnTo>
                  <a:lnTo>
                    <a:pt x="3453235" y="7569199"/>
                  </a:lnTo>
                  <a:lnTo>
                    <a:pt x="3423280" y="7594599"/>
                  </a:lnTo>
                  <a:lnTo>
                    <a:pt x="3393003" y="7632699"/>
                  </a:lnTo>
                  <a:lnTo>
                    <a:pt x="3362404" y="7670799"/>
                  </a:lnTo>
                  <a:lnTo>
                    <a:pt x="3331488" y="7696199"/>
                  </a:lnTo>
                  <a:lnTo>
                    <a:pt x="3300256" y="7734299"/>
                  </a:lnTo>
                  <a:lnTo>
                    <a:pt x="3268711" y="7759699"/>
                  </a:lnTo>
                  <a:lnTo>
                    <a:pt x="3236856" y="7797799"/>
                  </a:lnTo>
                  <a:lnTo>
                    <a:pt x="3204693" y="7823199"/>
                  </a:lnTo>
                  <a:lnTo>
                    <a:pt x="3172224" y="7861299"/>
                  </a:lnTo>
                  <a:lnTo>
                    <a:pt x="3106381" y="7912099"/>
                  </a:lnTo>
                  <a:lnTo>
                    <a:pt x="3073011" y="7950199"/>
                  </a:lnTo>
                  <a:lnTo>
                    <a:pt x="3005387" y="8000999"/>
                  </a:lnTo>
                  <a:lnTo>
                    <a:pt x="2971139" y="8039099"/>
                  </a:lnTo>
                  <a:lnTo>
                    <a:pt x="2866675" y="8115299"/>
                  </a:lnTo>
                  <a:lnTo>
                    <a:pt x="2831290" y="8153399"/>
                  </a:lnTo>
                  <a:lnTo>
                    <a:pt x="2723477" y="8229599"/>
                  </a:lnTo>
                  <a:lnTo>
                    <a:pt x="2575952" y="8331199"/>
                  </a:lnTo>
                  <a:lnTo>
                    <a:pt x="2424261" y="8432799"/>
                  </a:lnTo>
                  <a:lnTo>
                    <a:pt x="2385706" y="8458199"/>
                  </a:lnTo>
                  <a:lnTo>
                    <a:pt x="2346904" y="8470899"/>
                  </a:lnTo>
                  <a:lnTo>
                    <a:pt x="2229034" y="8547099"/>
                  </a:lnTo>
                  <a:lnTo>
                    <a:pt x="2189265" y="8559799"/>
                  </a:lnTo>
                  <a:lnTo>
                    <a:pt x="2109023" y="8610599"/>
                  </a:lnTo>
                  <a:lnTo>
                    <a:pt x="2068555" y="8623299"/>
                  </a:lnTo>
                  <a:lnTo>
                    <a:pt x="2027860" y="8648699"/>
                  </a:lnTo>
                  <a:lnTo>
                    <a:pt x="1986939" y="8661399"/>
                  </a:lnTo>
                  <a:lnTo>
                    <a:pt x="1945796" y="8686799"/>
                  </a:lnTo>
                  <a:lnTo>
                    <a:pt x="1904432" y="8699499"/>
                  </a:lnTo>
                  <a:lnTo>
                    <a:pt x="1862850" y="8724899"/>
                  </a:lnTo>
                  <a:lnTo>
                    <a:pt x="1821053" y="8737599"/>
                  </a:lnTo>
                  <a:lnTo>
                    <a:pt x="1779043" y="8762999"/>
                  </a:lnTo>
                  <a:lnTo>
                    <a:pt x="1694396" y="8788399"/>
                  </a:lnTo>
                  <a:lnTo>
                    <a:pt x="1651762" y="8813799"/>
                  </a:lnTo>
                  <a:lnTo>
                    <a:pt x="1435605" y="8877299"/>
                  </a:lnTo>
                  <a:lnTo>
                    <a:pt x="1391792" y="8902699"/>
                  </a:lnTo>
                  <a:lnTo>
                    <a:pt x="1214690" y="8953499"/>
                  </a:lnTo>
                  <a:lnTo>
                    <a:pt x="1169964" y="8953499"/>
                  </a:lnTo>
                  <a:lnTo>
                    <a:pt x="943755" y="9016999"/>
                  </a:lnTo>
                  <a:lnTo>
                    <a:pt x="898015" y="9016999"/>
                  </a:lnTo>
                  <a:lnTo>
                    <a:pt x="806056" y="9042399"/>
                  </a:lnTo>
                  <a:lnTo>
                    <a:pt x="759843" y="9042399"/>
                  </a:lnTo>
                  <a:lnTo>
                    <a:pt x="713477" y="9055099"/>
                  </a:lnTo>
                  <a:lnTo>
                    <a:pt x="666961" y="9055099"/>
                  </a:lnTo>
                  <a:lnTo>
                    <a:pt x="620297" y="9067799"/>
                  </a:lnTo>
                  <a:lnTo>
                    <a:pt x="526536" y="9067799"/>
                  </a:lnTo>
                  <a:lnTo>
                    <a:pt x="479444" y="9080499"/>
                  </a:lnTo>
                  <a:lnTo>
                    <a:pt x="384849" y="9080499"/>
                  </a:lnTo>
                  <a:lnTo>
                    <a:pt x="337351" y="9093199"/>
                  </a:lnTo>
                  <a:close/>
                </a:path>
              </a:pathLst>
            </a:custGeom>
            <a:solidFill>
              <a:srgbClr val="FFDE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6" name="Google Shape;336;g10bd325ad9e_0_211"/>
            <p:cNvSpPr/>
            <p:nvPr/>
          </p:nvSpPr>
          <p:spPr>
            <a:xfrm>
              <a:off x="5036088" y="7438461"/>
              <a:ext cx="1819909" cy="1819909"/>
            </a:xfrm>
            <a:custGeom>
              <a:rect b="b" l="l" r="r" t="t"/>
              <a:pathLst>
                <a:path extrusionOk="0" h="1819909" w="1819909">
                  <a:moveTo>
                    <a:pt x="909919" y="1819838"/>
                  </a:moveTo>
                  <a:lnTo>
                    <a:pt x="865271" y="1818743"/>
                  </a:lnTo>
                  <a:lnTo>
                    <a:pt x="820732" y="1815456"/>
                  </a:lnTo>
                  <a:lnTo>
                    <a:pt x="776405" y="1809989"/>
                  </a:lnTo>
                  <a:lnTo>
                    <a:pt x="732401" y="1802353"/>
                  </a:lnTo>
                  <a:lnTo>
                    <a:pt x="688827" y="1792570"/>
                  </a:lnTo>
                  <a:lnTo>
                    <a:pt x="645784" y="1780657"/>
                  </a:lnTo>
                  <a:lnTo>
                    <a:pt x="603378" y="1766648"/>
                  </a:lnTo>
                  <a:lnTo>
                    <a:pt x="561707" y="1750575"/>
                  </a:lnTo>
                  <a:lnTo>
                    <a:pt x="520877" y="1732475"/>
                  </a:lnTo>
                  <a:lnTo>
                    <a:pt x="480987" y="1712395"/>
                  </a:lnTo>
                  <a:lnTo>
                    <a:pt x="442126" y="1690382"/>
                  </a:lnTo>
                  <a:lnTo>
                    <a:pt x="404393" y="1666488"/>
                  </a:lnTo>
                  <a:lnTo>
                    <a:pt x="367880" y="1640773"/>
                  </a:lnTo>
                  <a:lnTo>
                    <a:pt x="332672" y="1613298"/>
                  </a:lnTo>
                  <a:lnTo>
                    <a:pt x="298855" y="1584126"/>
                  </a:lnTo>
                  <a:lnTo>
                    <a:pt x="266509" y="1553330"/>
                  </a:lnTo>
                  <a:lnTo>
                    <a:pt x="235713" y="1520984"/>
                  </a:lnTo>
                  <a:lnTo>
                    <a:pt x="206542" y="1487164"/>
                  </a:lnTo>
                  <a:lnTo>
                    <a:pt x="179065" y="1451958"/>
                  </a:lnTo>
                  <a:lnTo>
                    <a:pt x="153349" y="1415445"/>
                  </a:lnTo>
                  <a:lnTo>
                    <a:pt x="129455" y="1377712"/>
                  </a:lnTo>
                  <a:lnTo>
                    <a:pt x="107442" y="1338851"/>
                  </a:lnTo>
                  <a:lnTo>
                    <a:pt x="87362" y="1298960"/>
                  </a:lnTo>
                  <a:lnTo>
                    <a:pt x="69263" y="1258130"/>
                  </a:lnTo>
                  <a:lnTo>
                    <a:pt x="53190" y="1216460"/>
                  </a:lnTo>
                  <a:lnTo>
                    <a:pt x="39180" y="1174054"/>
                  </a:lnTo>
                  <a:lnTo>
                    <a:pt x="27269" y="1131011"/>
                  </a:lnTo>
                  <a:lnTo>
                    <a:pt x="17483" y="1087437"/>
                  </a:lnTo>
                  <a:lnTo>
                    <a:pt x="9848" y="1043433"/>
                  </a:lnTo>
                  <a:lnTo>
                    <a:pt x="4381" y="999106"/>
                  </a:lnTo>
                  <a:lnTo>
                    <a:pt x="1096" y="954567"/>
                  </a:lnTo>
                  <a:lnTo>
                    <a:pt x="0" y="909919"/>
                  </a:lnTo>
                  <a:lnTo>
                    <a:pt x="68" y="898753"/>
                  </a:lnTo>
                  <a:lnTo>
                    <a:pt x="1712" y="854121"/>
                  </a:lnTo>
                  <a:lnTo>
                    <a:pt x="5544" y="809625"/>
                  </a:lnTo>
                  <a:lnTo>
                    <a:pt x="11554" y="765369"/>
                  </a:lnTo>
                  <a:lnTo>
                    <a:pt x="19729" y="721464"/>
                  </a:lnTo>
                  <a:lnTo>
                    <a:pt x="30048" y="678011"/>
                  </a:lnTo>
                  <a:lnTo>
                    <a:pt x="42487" y="635118"/>
                  </a:lnTo>
                  <a:lnTo>
                    <a:pt x="57016" y="592885"/>
                  </a:lnTo>
                  <a:lnTo>
                    <a:pt x="73600" y="551417"/>
                  </a:lnTo>
                  <a:lnTo>
                    <a:pt x="92198" y="510813"/>
                  </a:lnTo>
                  <a:lnTo>
                    <a:pt x="112766" y="471169"/>
                  </a:lnTo>
                  <a:lnTo>
                    <a:pt x="135255" y="432583"/>
                  </a:lnTo>
                  <a:lnTo>
                    <a:pt x="159610" y="395148"/>
                  </a:lnTo>
                  <a:lnTo>
                    <a:pt x="185772" y="358952"/>
                  </a:lnTo>
                  <a:lnTo>
                    <a:pt x="213679" y="324083"/>
                  </a:lnTo>
                  <a:lnTo>
                    <a:pt x="243263" y="290626"/>
                  </a:lnTo>
                  <a:lnTo>
                    <a:pt x="274453" y="258661"/>
                  </a:lnTo>
                  <a:lnTo>
                    <a:pt x="307175" y="228265"/>
                  </a:lnTo>
                  <a:lnTo>
                    <a:pt x="341348" y="199510"/>
                  </a:lnTo>
                  <a:lnTo>
                    <a:pt x="376890" y="172468"/>
                  </a:lnTo>
                  <a:lnTo>
                    <a:pt x="413717" y="147201"/>
                  </a:lnTo>
                  <a:lnTo>
                    <a:pt x="451740" y="123773"/>
                  </a:lnTo>
                  <a:lnTo>
                    <a:pt x="490867" y="102238"/>
                  </a:lnTo>
                  <a:lnTo>
                    <a:pt x="531002" y="82649"/>
                  </a:lnTo>
                  <a:lnTo>
                    <a:pt x="572050" y="65053"/>
                  </a:lnTo>
                  <a:lnTo>
                    <a:pt x="613915" y="49492"/>
                  </a:lnTo>
                  <a:lnTo>
                    <a:pt x="656489" y="36004"/>
                  </a:lnTo>
                  <a:lnTo>
                    <a:pt x="699676" y="24622"/>
                  </a:lnTo>
                  <a:lnTo>
                    <a:pt x="743367" y="15372"/>
                  </a:lnTo>
                  <a:lnTo>
                    <a:pt x="787462" y="8277"/>
                  </a:lnTo>
                  <a:lnTo>
                    <a:pt x="831851" y="3355"/>
                  </a:lnTo>
                  <a:lnTo>
                    <a:pt x="876429" y="616"/>
                  </a:lnTo>
                  <a:lnTo>
                    <a:pt x="909919" y="0"/>
                  </a:lnTo>
                  <a:lnTo>
                    <a:pt x="921085" y="68"/>
                  </a:lnTo>
                  <a:lnTo>
                    <a:pt x="965716" y="1712"/>
                  </a:lnTo>
                  <a:lnTo>
                    <a:pt x="1010212" y="5544"/>
                  </a:lnTo>
                  <a:lnTo>
                    <a:pt x="1054469" y="11554"/>
                  </a:lnTo>
                  <a:lnTo>
                    <a:pt x="1098374" y="19729"/>
                  </a:lnTo>
                  <a:lnTo>
                    <a:pt x="1141827" y="30048"/>
                  </a:lnTo>
                  <a:lnTo>
                    <a:pt x="1184720" y="42487"/>
                  </a:lnTo>
                  <a:lnTo>
                    <a:pt x="1226952" y="57016"/>
                  </a:lnTo>
                  <a:lnTo>
                    <a:pt x="1268421" y="73600"/>
                  </a:lnTo>
                  <a:lnTo>
                    <a:pt x="1309025" y="92198"/>
                  </a:lnTo>
                  <a:lnTo>
                    <a:pt x="1348667" y="112766"/>
                  </a:lnTo>
                  <a:lnTo>
                    <a:pt x="1387255" y="135255"/>
                  </a:lnTo>
                  <a:lnTo>
                    <a:pt x="1424690" y="159610"/>
                  </a:lnTo>
                  <a:lnTo>
                    <a:pt x="1460886" y="185772"/>
                  </a:lnTo>
                  <a:lnTo>
                    <a:pt x="1495754" y="213679"/>
                  </a:lnTo>
                  <a:lnTo>
                    <a:pt x="1529212" y="243263"/>
                  </a:lnTo>
                  <a:lnTo>
                    <a:pt x="1561178" y="274453"/>
                  </a:lnTo>
                  <a:lnTo>
                    <a:pt x="1591573" y="307175"/>
                  </a:lnTo>
                  <a:lnTo>
                    <a:pt x="1620328" y="341348"/>
                  </a:lnTo>
                  <a:lnTo>
                    <a:pt x="1647370" y="376890"/>
                  </a:lnTo>
                  <a:lnTo>
                    <a:pt x="1672635" y="413717"/>
                  </a:lnTo>
                  <a:lnTo>
                    <a:pt x="1696064" y="451740"/>
                  </a:lnTo>
                  <a:lnTo>
                    <a:pt x="1717599" y="490867"/>
                  </a:lnTo>
                  <a:lnTo>
                    <a:pt x="1737189" y="531002"/>
                  </a:lnTo>
                  <a:lnTo>
                    <a:pt x="1754784" y="572050"/>
                  </a:lnTo>
                  <a:lnTo>
                    <a:pt x="1770345" y="613915"/>
                  </a:lnTo>
                  <a:lnTo>
                    <a:pt x="1783834" y="656489"/>
                  </a:lnTo>
                  <a:lnTo>
                    <a:pt x="1795216" y="699676"/>
                  </a:lnTo>
                  <a:lnTo>
                    <a:pt x="1804465" y="743367"/>
                  </a:lnTo>
                  <a:lnTo>
                    <a:pt x="1811560" y="787462"/>
                  </a:lnTo>
                  <a:lnTo>
                    <a:pt x="1816483" y="831851"/>
                  </a:lnTo>
                  <a:lnTo>
                    <a:pt x="1819223" y="876429"/>
                  </a:lnTo>
                  <a:lnTo>
                    <a:pt x="1819838" y="909919"/>
                  </a:lnTo>
                  <a:lnTo>
                    <a:pt x="1819770" y="921085"/>
                  </a:lnTo>
                  <a:lnTo>
                    <a:pt x="1818126" y="965716"/>
                  </a:lnTo>
                  <a:lnTo>
                    <a:pt x="1814293" y="1010212"/>
                  </a:lnTo>
                  <a:lnTo>
                    <a:pt x="1808283" y="1054469"/>
                  </a:lnTo>
                  <a:lnTo>
                    <a:pt x="1800108" y="1098374"/>
                  </a:lnTo>
                  <a:lnTo>
                    <a:pt x="1789790" y="1141827"/>
                  </a:lnTo>
                  <a:lnTo>
                    <a:pt x="1777349" y="1184720"/>
                  </a:lnTo>
                  <a:lnTo>
                    <a:pt x="1762822" y="1226952"/>
                  </a:lnTo>
                  <a:lnTo>
                    <a:pt x="1746238" y="1268421"/>
                  </a:lnTo>
                  <a:lnTo>
                    <a:pt x="1727639" y="1309025"/>
                  </a:lnTo>
                  <a:lnTo>
                    <a:pt x="1707071" y="1348667"/>
                  </a:lnTo>
                  <a:lnTo>
                    <a:pt x="1684583" y="1387255"/>
                  </a:lnTo>
                  <a:lnTo>
                    <a:pt x="1660227" y="1424690"/>
                  </a:lnTo>
                  <a:lnTo>
                    <a:pt x="1634067" y="1460886"/>
                  </a:lnTo>
                  <a:lnTo>
                    <a:pt x="1606159" y="1495754"/>
                  </a:lnTo>
                  <a:lnTo>
                    <a:pt x="1576575" y="1529212"/>
                  </a:lnTo>
                  <a:lnTo>
                    <a:pt x="1545385" y="1561178"/>
                  </a:lnTo>
                  <a:lnTo>
                    <a:pt x="1512663" y="1591573"/>
                  </a:lnTo>
                  <a:lnTo>
                    <a:pt x="1478490" y="1620328"/>
                  </a:lnTo>
                  <a:lnTo>
                    <a:pt x="1442948" y="1647370"/>
                  </a:lnTo>
                  <a:lnTo>
                    <a:pt x="1406121" y="1672635"/>
                  </a:lnTo>
                  <a:lnTo>
                    <a:pt x="1368097" y="1696064"/>
                  </a:lnTo>
                  <a:lnTo>
                    <a:pt x="1328971" y="1717599"/>
                  </a:lnTo>
                  <a:lnTo>
                    <a:pt x="1288836" y="1737189"/>
                  </a:lnTo>
                  <a:lnTo>
                    <a:pt x="1247787" y="1754784"/>
                  </a:lnTo>
                  <a:lnTo>
                    <a:pt x="1205923" y="1770345"/>
                  </a:lnTo>
                  <a:lnTo>
                    <a:pt x="1163349" y="1783834"/>
                  </a:lnTo>
                  <a:lnTo>
                    <a:pt x="1120162" y="1795216"/>
                  </a:lnTo>
                  <a:lnTo>
                    <a:pt x="1076471" y="1804465"/>
                  </a:lnTo>
                  <a:lnTo>
                    <a:pt x="1032376" y="1811560"/>
                  </a:lnTo>
                  <a:lnTo>
                    <a:pt x="987987" y="1816483"/>
                  </a:lnTo>
                  <a:lnTo>
                    <a:pt x="943409" y="1819223"/>
                  </a:lnTo>
                  <a:lnTo>
                    <a:pt x="909919" y="1819838"/>
                  </a:lnTo>
                  <a:close/>
                </a:path>
              </a:pathLst>
            </a:custGeom>
            <a:solidFill>
              <a:srgbClr val="F08B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37" name="Google Shape;337;g10bd325ad9e_0_211"/>
          <p:cNvSpPr/>
          <p:nvPr/>
        </p:nvSpPr>
        <p:spPr>
          <a:xfrm>
            <a:off x="17098366" y="9125620"/>
            <a:ext cx="11895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8" name="Google Shape;338;g10bd325ad9e_0_211"/>
          <p:cNvSpPr txBox="1"/>
          <p:nvPr>
            <p:ph idx="1" type="body"/>
          </p:nvPr>
        </p:nvSpPr>
        <p:spPr>
          <a:xfrm>
            <a:off x="8741950" y="4444500"/>
            <a:ext cx="8390100" cy="1398000"/>
          </a:xfrm>
          <a:prstGeom prst="rect">
            <a:avLst/>
          </a:prstGeom>
          <a:noFill/>
          <a:ln>
            <a:noFill/>
          </a:ln>
        </p:spPr>
        <p:txBody>
          <a:bodyPr anchorCtr="0" anchor="t" bIns="0" lIns="0" spcFirstLastPara="1" rIns="0" wrap="square" tIns="165100">
            <a:spAutoFit/>
          </a:bodyPr>
          <a:lstStyle/>
          <a:p>
            <a:pPr indent="0" lvl="0" marL="0" marR="5080" rtl="0" algn="l">
              <a:lnSpc>
                <a:spcPct val="109375"/>
              </a:lnSpc>
              <a:spcBef>
                <a:spcPts val="0"/>
              </a:spcBef>
              <a:spcAft>
                <a:spcPts val="0"/>
              </a:spcAft>
              <a:buSzPts val="1400"/>
              <a:buNone/>
            </a:pPr>
            <a:r>
              <a:rPr lang="en-US" sz="8000">
                <a:latin typeface="Calibri"/>
                <a:ea typeface="Calibri"/>
                <a:cs typeface="Calibri"/>
                <a:sym typeface="Calibri"/>
              </a:rPr>
              <a:t>Pull</a:t>
            </a:r>
            <a:endParaRPr sz="8000">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10bd325ad9e_0_220"/>
          <p:cNvSpPr/>
          <p:nvPr/>
        </p:nvSpPr>
        <p:spPr>
          <a:xfrm>
            <a:off x="0" y="0"/>
            <a:ext cx="18288000" cy="1860300"/>
          </a:xfrm>
          <a:prstGeom prst="rect">
            <a:avLst/>
          </a:prstGeom>
          <a:solidFill>
            <a:srgbClr val="F8BC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g10bd325ad9e_0_220"/>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345" name="Google Shape;345;g10bd325ad9e_0_220"/>
          <p:cNvPicPr preferRelativeResize="0"/>
          <p:nvPr/>
        </p:nvPicPr>
        <p:blipFill rotWithShape="1">
          <a:blip r:embed="rId4">
            <a:alphaModFix/>
          </a:blip>
          <a:srcRect b="-2202" l="0" r="4770" t="31139"/>
          <a:stretch/>
        </p:blipFill>
        <p:spPr>
          <a:xfrm>
            <a:off x="11631700" y="0"/>
            <a:ext cx="6656302" cy="2622175"/>
          </a:xfrm>
          <a:prstGeom prst="rect">
            <a:avLst/>
          </a:prstGeom>
          <a:noFill/>
          <a:ln>
            <a:noFill/>
          </a:ln>
        </p:spPr>
      </p:pic>
      <p:sp>
        <p:nvSpPr>
          <p:cNvPr id="346" name="Google Shape;346;g10bd325ad9e_0_220"/>
          <p:cNvSpPr txBox="1"/>
          <p:nvPr/>
        </p:nvSpPr>
        <p:spPr>
          <a:xfrm>
            <a:off x="914400" y="622350"/>
            <a:ext cx="10041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lang="en-US" sz="2800">
                <a:solidFill>
                  <a:schemeClr val="lt1"/>
                </a:solidFill>
                <a:latin typeface="Calibri"/>
                <a:ea typeface="Calibri"/>
                <a:cs typeface="Calibri"/>
                <a:sym typeface="Calibri"/>
              </a:rPr>
              <a:t>Pull</a:t>
            </a:r>
            <a:endParaRPr b="1" i="0" sz="2800" u="none" cap="none" strike="noStrike">
              <a:solidFill>
                <a:schemeClr val="lt1"/>
              </a:solidFill>
              <a:latin typeface="Calibri"/>
              <a:ea typeface="Calibri"/>
              <a:cs typeface="Calibri"/>
              <a:sym typeface="Calibri"/>
            </a:endParaRPr>
          </a:p>
        </p:txBody>
      </p:sp>
      <p:sp>
        <p:nvSpPr>
          <p:cNvPr id="347" name="Google Shape;347;g10bd325ad9e_0_220"/>
          <p:cNvSpPr txBox="1"/>
          <p:nvPr/>
        </p:nvSpPr>
        <p:spPr>
          <a:xfrm>
            <a:off x="914400" y="2516025"/>
            <a:ext cx="129093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lang="en-US" sz="4000">
                <a:latin typeface="Calibri"/>
                <a:ea typeface="Calibri"/>
                <a:cs typeface="Calibri"/>
                <a:sym typeface="Calibri"/>
              </a:rPr>
              <a:t>Apa itu Pull atau git pull</a:t>
            </a:r>
            <a:endParaRPr b="1" i="0" sz="4000" u="none" cap="none" strike="noStrike">
              <a:solidFill>
                <a:srgbClr val="000000"/>
              </a:solidFill>
              <a:latin typeface="Calibri"/>
              <a:ea typeface="Calibri"/>
              <a:cs typeface="Calibri"/>
              <a:sym typeface="Calibri"/>
            </a:endParaRPr>
          </a:p>
        </p:txBody>
      </p:sp>
      <p:sp>
        <p:nvSpPr>
          <p:cNvPr id="348" name="Google Shape;348;g10bd325ad9e_0_220"/>
          <p:cNvSpPr txBox="1"/>
          <p:nvPr/>
        </p:nvSpPr>
        <p:spPr>
          <a:xfrm>
            <a:off x="913650" y="3435850"/>
            <a:ext cx="16460700" cy="2121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2400">
                <a:solidFill>
                  <a:schemeClr val="dk1"/>
                </a:solidFill>
                <a:latin typeface="Calibri"/>
                <a:ea typeface="Calibri"/>
                <a:cs typeface="Calibri"/>
                <a:sym typeface="Calibri"/>
              </a:rPr>
              <a:t>Untuk menggabungkan semua perubahan yang ada di remote repository ke direktori lokal.</a:t>
            </a:r>
            <a:endParaRPr sz="24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rPr lang="en-US" sz="2000">
                <a:solidFill>
                  <a:srgbClr val="DDDDDD"/>
                </a:solidFill>
                <a:highlight>
                  <a:schemeClr val="dk1"/>
                </a:highlight>
                <a:latin typeface="Roboto Mono"/>
                <a:ea typeface="Roboto Mono"/>
                <a:cs typeface="Roboto Mono"/>
                <a:sym typeface="Roboto Mono"/>
              </a:rPr>
              <a:t>git pull &lt;nama_branch&gt;</a:t>
            </a:r>
            <a:endParaRPr sz="2000">
              <a:solidFill>
                <a:srgbClr val="DDDDDD"/>
              </a:solidFill>
              <a:highlight>
                <a:schemeClr val="dk1"/>
              </a:highlight>
              <a:latin typeface="Roboto Mono"/>
              <a:ea typeface="Roboto Mono"/>
              <a:cs typeface="Roboto Mono"/>
              <a:sym typeface="Roboto Mono"/>
            </a:endParaRPr>
          </a:p>
          <a:p>
            <a:pPr indent="0" lvl="0" marL="0" rtl="0" algn="just">
              <a:lnSpc>
                <a:spcPct val="115000"/>
              </a:lnSpc>
              <a:spcBef>
                <a:spcPts val="0"/>
              </a:spcBef>
              <a:spcAft>
                <a:spcPts val="0"/>
              </a:spcAft>
              <a:buNone/>
            </a:pPr>
            <a:r>
              <a:t/>
            </a:r>
            <a:endParaRPr sz="24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rPr lang="en-US" sz="2400">
                <a:solidFill>
                  <a:schemeClr val="dk1"/>
                </a:solidFill>
                <a:latin typeface="Calibri"/>
                <a:ea typeface="Calibri"/>
                <a:cs typeface="Calibri"/>
                <a:sym typeface="Calibri"/>
              </a:rPr>
              <a:t>Contoh pull dari branch master</a:t>
            </a:r>
            <a:endParaRPr sz="2400">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lang="en-US" sz="2000">
                <a:solidFill>
                  <a:srgbClr val="DDDDDD"/>
                </a:solidFill>
                <a:highlight>
                  <a:schemeClr val="dk1"/>
                </a:highlight>
                <a:latin typeface="Roboto Mono"/>
                <a:ea typeface="Roboto Mono"/>
                <a:cs typeface="Roboto Mono"/>
                <a:sym typeface="Roboto Mono"/>
              </a:rPr>
              <a:t>git pull origin master</a:t>
            </a:r>
            <a:endParaRPr sz="24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2" name="Shape 352"/>
        <p:cNvGrpSpPr/>
        <p:nvPr/>
      </p:nvGrpSpPr>
      <p:grpSpPr>
        <a:xfrm>
          <a:off x="0" y="0"/>
          <a:ext cx="0" cy="0"/>
          <a:chOff x="0" y="0"/>
          <a:chExt cx="0" cy="0"/>
        </a:xfrm>
      </p:grpSpPr>
      <p:grpSp>
        <p:nvGrpSpPr>
          <p:cNvPr id="353" name="Google Shape;353;g10bd325ad9e_0_230"/>
          <p:cNvGrpSpPr/>
          <p:nvPr/>
        </p:nvGrpSpPr>
        <p:grpSpPr>
          <a:xfrm>
            <a:off x="0" y="0"/>
            <a:ext cx="8048625" cy="10287000"/>
            <a:chOff x="0" y="0"/>
            <a:chExt cx="8048625" cy="10287000"/>
          </a:xfrm>
        </p:grpSpPr>
        <p:sp>
          <p:nvSpPr>
            <p:cNvPr id="354" name="Google Shape;354;g10bd325ad9e_0_230"/>
            <p:cNvSpPr/>
            <p:nvPr/>
          </p:nvSpPr>
          <p:spPr>
            <a:xfrm>
              <a:off x="0" y="0"/>
              <a:ext cx="8048625" cy="10287000"/>
            </a:xfrm>
            <a:custGeom>
              <a:rect b="b" l="l" r="r" t="t"/>
              <a:pathLst>
                <a:path extrusionOk="0" h="10287000" w="8048625">
                  <a:moveTo>
                    <a:pt x="8048625" y="10287000"/>
                  </a:moveTo>
                  <a:lnTo>
                    <a:pt x="0" y="10287000"/>
                  </a:lnTo>
                  <a:lnTo>
                    <a:pt x="0" y="0"/>
                  </a:lnTo>
                  <a:lnTo>
                    <a:pt x="8048625" y="0"/>
                  </a:lnTo>
                  <a:lnTo>
                    <a:pt x="8048625" y="10287000"/>
                  </a:lnTo>
                  <a:close/>
                </a:path>
              </a:pathLst>
            </a:custGeom>
            <a:solidFill>
              <a:srgbClr val="A6A6A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5" name="Google Shape;355;g10bd325ad9e_0_230"/>
            <p:cNvSpPr/>
            <p:nvPr/>
          </p:nvSpPr>
          <p:spPr>
            <a:xfrm>
              <a:off x="0" y="607746"/>
              <a:ext cx="4599305" cy="9093200"/>
            </a:xfrm>
            <a:custGeom>
              <a:rect b="b" l="l" r="r" t="t"/>
              <a:pathLst>
                <a:path extrusionOk="0" h="9093200" w="4599305">
                  <a:moveTo>
                    <a:pt x="337351" y="9093199"/>
                  </a:moveTo>
                  <a:lnTo>
                    <a:pt x="0" y="9093199"/>
                  </a:lnTo>
                  <a:lnTo>
                    <a:pt x="0" y="6591299"/>
                  </a:lnTo>
                  <a:lnTo>
                    <a:pt x="145528" y="6591299"/>
                  </a:lnTo>
                  <a:lnTo>
                    <a:pt x="193028" y="6578599"/>
                  </a:lnTo>
                  <a:lnTo>
                    <a:pt x="287157" y="6578599"/>
                  </a:lnTo>
                  <a:lnTo>
                    <a:pt x="333760" y="6565899"/>
                  </a:lnTo>
                  <a:lnTo>
                    <a:pt x="380040" y="6565899"/>
                  </a:lnTo>
                  <a:lnTo>
                    <a:pt x="516809" y="6527799"/>
                  </a:lnTo>
                  <a:lnTo>
                    <a:pt x="561667" y="6527799"/>
                  </a:lnTo>
                  <a:lnTo>
                    <a:pt x="650210" y="6502399"/>
                  </a:lnTo>
                  <a:lnTo>
                    <a:pt x="693870" y="6476999"/>
                  </a:lnTo>
                  <a:lnTo>
                    <a:pt x="822253" y="6438899"/>
                  </a:lnTo>
                  <a:lnTo>
                    <a:pt x="864140" y="6413499"/>
                  </a:lnTo>
                  <a:lnTo>
                    <a:pt x="905552" y="6400799"/>
                  </a:lnTo>
                  <a:lnTo>
                    <a:pt x="946477" y="6375399"/>
                  </a:lnTo>
                  <a:lnTo>
                    <a:pt x="986903" y="6362699"/>
                  </a:lnTo>
                  <a:lnTo>
                    <a:pt x="1026816" y="6337299"/>
                  </a:lnTo>
                  <a:lnTo>
                    <a:pt x="1105055" y="6286499"/>
                  </a:lnTo>
                  <a:lnTo>
                    <a:pt x="1143356" y="6273799"/>
                  </a:lnTo>
                  <a:lnTo>
                    <a:pt x="1181095" y="6248399"/>
                  </a:lnTo>
                  <a:lnTo>
                    <a:pt x="1218258" y="6222999"/>
                  </a:lnTo>
                  <a:lnTo>
                    <a:pt x="1254834" y="6197599"/>
                  </a:lnTo>
                  <a:lnTo>
                    <a:pt x="1290810" y="6159499"/>
                  </a:lnTo>
                  <a:lnTo>
                    <a:pt x="1326173" y="6134099"/>
                  </a:lnTo>
                  <a:lnTo>
                    <a:pt x="1360910" y="6108699"/>
                  </a:lnTo>
                  <a:lnTo>
                    <a:pt x="1395010" y="6083299"/>
                  </a:lnTo>
                  <a:lnTo>
                    <a:pt x="1428460" y="6045199"/>
                  </a:lnTo>
                  <a:lnTo>
                    <a:pt x="1461246" y="6019799"/>
                  </a:lnTo>
                  <a:lnTo>
                    <a:pt x="1493357" y="5981699"/>
                  </a:lnTo>
                  <a:lnTo>
                    <a:pt x="1524781" y="5956299"/>
                  </a:lnTo>
                  <a:lnTo>
                    <a:pt x="1555503" y="5918199"/>
                  </a:lnTo>
                  <a:lnTo>
                    <a:pt x="1585513" y="5892799"/>
                  </a:lnTo>
                  <a:lnTo>
                    <a:pt x="1614796" y="5854699"/>
                  </a:lnTo>
                  <a:lnTo>
                    <a:pt x="1643342" y="5816599"/>
                  </a:lnTo>
                  <a:lnTo>
                    <a:pt x="1671137" y="5778499"/>
                  </a:lnTo>
                  <a:lnTo>
                    <a:pt x="1698168" y="5753099"/>
                  </a:lnTo>
                  <a:lnTo>
                    <a:pt x="1724423" y="5714999"/>
                  </a:lnTo>
                  <a:lnTo>
                    <a:pt x="1749891" y="5676899"/>
                  </a:lnTo>
                  <a:lnTo>
                    <a:pt x="1774557" y="5638799"/>
                  </a:lnTo>
                  <a:lnTo>
                    <a:pt x="1798409" y="5600699"/>
                  </a:lnTo>
                  <a:lnTo>
                    <a:pt x="1821435" y="5562599"/>
                  </a:lnTo>
                  <a:lnTo>
                    <a:pt x="1843623" y="5524499"/>
                  </a:lnTo>
                  <a:lnTo>
                    <a:pt x="1864960" y="5486399"/>
                  </a:lnTo>
                  <a:lnTo>
                    <a:pt x="1885433" y="5435599"/>
                  </a:lnTo>
                  <a:lnTo>
                    <a:pt x="1905029" y="5397499"/>
                  </a:lnTo>
                  <a:lnTo>
                    <a:pt x="1923737" y="5359399"/>
                  </a:lnTo>
                  <a:lnTo>
                    <a:pt x="1941543" y="5321299"/>
                  </a:lnTo>
                  <a:lnTo>
                    <a:pt x="1958435" y="5270499"/>
                  </a:lnTo>
                  <a:lnTo>
                    <a:pt x="1974401" y="5232399"/>
                  </a:lnTo>
                  <a:lnTo>
                    <a:pt x="1989427" y="5181599"/>
                  </a:lnTo>
                  <a:lnTo>
                    <a:pt x="2003503" y="5143499"/>
                  </a:lnTo>
                  <a:lnTo>
                    <a:pt x="2016613" y="5105399"/>
                  </a:lnTo>
                  <a:lnTo>
                    <a:pt x="2028747" y="5054599"/>
                  </a:lnTo>
                  <a:lnTo>
                    <a:pt x="2039892" y="5003799"/>
                  </a:lnTo>
                  <a:lnTo>
                    <a:pt x="2050035" y="4965699"/>
                  </a:lnTo>
                  <a:lnTo>
                    <a:pt x="2059164" y="4914899"/>
                  </a:lnTo>
                  <a:lnTo>
                    <a:pt x="2067265" y="4876799"/>
                  </a:lnTo>
                  <a:lnTo>
                    <a:pt x="2074328" y="4825999"/>
                  </a:lnTo>
                  <a:lnTo>
                    <a:pt x="2080338" y="4775199"/>
                  </a:lnTo>
                  <a:lnTo>
                    <a:pt x="2085283" y="4737099"/>
                  </a:lnTo>
                  <a:lnTo>
                    <a:pt x="2089152" y="4686299"/>
                  </a:lnTo>
                  <a:lnTo>
                    <a:pt x="2091930" y="4635499"/>
                  </a:lnTo>
                  <a:lnTo>
                    <a:pt x="2093607" y="4584699"/>
                  </a:lnTo>
                  <a:lnTo>
                    <a:pt x="2094168" y="4546599"/>
                  </a:lnTo>
                  <a:lnTo>
                    <a:pt x="2093611" y="4495799"/>
                  </a:lnTo>
                  <a:lnTo>
                    <a:pt x="2091946" y="4444999"/>
                  </a:lnTo>
                  <a:lnTo>
                    <a:pt x="2089187" y="4394199"/>
                  </a:lnTo>
                  <a:lnTo>
                    <a:pt x="2085346" y="4356099"/>
                  </a:lnTo>
                  <a:lnTo>
                    <a:pt x="2080434" y="4305299"/>
                  </a:lnTo>
                  <a:lnTo>
                    <a:pt x="2074464" y="4254499"/>
                  </a:lnTo>
                  <a:lnTo>
                    <a:pt x="2067448" y="4216399"/>
                  </a:lnTo>
                  <a:lnTo>
                    <a:pt x="2059399" y="4165599"/>
                  </a:lnTo>
                  <a:lnTo>
                    <a:pt x="2050328" y="4114799"/>
                  </a:lnTo>
                  <a:lnTo>
                    <a:pt x="2040248" y="4076699"/>
                  </a:lnTo>
                  <a:lnTo>
                    <a:pt x="2029170" y="4025899"/>
                  </a:lnTo>
                  <a:lnTo>
                    <a:pt x="2017108" y="3987799"/>
                  </a:lnTo>
                  <a:lnTo>
                    <a:pt x="2004073" y="3936999"/>
                  </a:lnTo>
                  <a:lnTo>
                    <a:pt x="1990077" y="3898899"/>
                  </a:lnTo>
                  <a:lnTo>
                    <a:pt x="1975134" y="3860799"/>
                  </a:lnTo>
                  <a:lnTo>
                    <a:pt x="1959254" y="3809999"/>
                  </a:lnTo>
                  <a:lnTo>
                    <a:pt x="1942450" y="3771899"/>
                  </a:lnTo>
                  <a:lnTo>
                    <a:pt x="1924734" y="3733799"/>
                  </a:lnTo>
                  <a:lnTo>
                    <a:pt x="1906119" y="3682999"/>
                  </a:lnTo>
                  <a:lnTo>
                    <a:pt x="1886617" y="3644899"/>
                  </a:lnTo>
                  <a:lnTo>
                    <a:pt x="1866239" y="3606799"/>
                  </a:lnTo>
                  <a:lnTo>
                    <a:pt x="1844999" y="3568699"/>
                  </a:lnTo>
                  <a:lnTo>
                    <a:pt x="1822908" y="3530599"/>
                  </a:lnTo>
                  <a:lnTo>
                    <a:pt x="1799978" y="3492499"/>
                  </a:lnTo>
                  <a:lnTo>
                    <a:pt x="1776222" y="3454399"/>
                  </a:lnTo>
                  <a:lnTo>
                    <a:pt x="1751652" y="3416299"/>
                  </a:lnTo>
                  <a:lnTo>
                    <a:pt x="1726280" y="3378199"/>
                  </a:lnTo>
                  <a:lnTo>
                    <a:pt x="1700118" y="3340099"/>
                  </a:lnTo>
                  <a:lnTo>
                    <a:pt x="1673178" y="3301999"/>
                  </a:lnTo>
                  <a:lnTo>
                    <a:pt x="1645473" y="3263899"/>
                  </a:lnTo>
                  <a:lnTo>
                    <a:pt x="1617015" y="3225799"/>
                  </a:lnTo>
                  <a:lnTo>
                    <a:pt x="1587817" y="3200399"/>
                  </a:lnTo>
                  <a:lnTo>
                    <a:pt x="1557889" y="3162299"/>
                  </a:lnTo>
                  <a:lnTo>
                    <a:pt x="1527245" y="3136899"/>
                  </a:lnTo>
                  <a:lnTo>
                    <a:pt x="1495896" y="3098799"/>
                  </a:lnTo>
                  <a:lnTo>
                    <a:pt x="1463855" y="3073399"/>
                  </a:lnTo>
                  <a:lnTo>
                    <a:pt x="1431135" y="3035299"/>
                  </a:lnTo>
                  <a:lnTo>
                    <a:pt x="1397746" y="3009899"/>
                  </a:lnTo>
                  <a:lnTo>
                    <a:pt x="1363702" y="2971799"/>
                  </a:lnTo>
                  <a:lnTo>
                    <a:pt x="1329015" y="2946399"/>
                  </a:lnTo>
                  <a:lnTo>
                    <a:pt x="1293696" y="2920999"/>
                  </a:lnTo>
                  <a:lnTo>
                    <a:pt x="1257758" y="2895599"/>
                  </a:lnTo>
                  <a:lnTo>
                    <a:pt x="1221214" y="2870199"/>
                  </a:lnTo>
                  <a:lnTo>
                    <a:pt x="1184075" y="2844799"/>
                  </a:lnTo>
                  <a:lnTo>
                    <a:pt x="1146354" y="2819399"/>
                  </a:lnTo>
                  <a:lnTo>
                    <a:pt x="1108062" y="2793999"/>
                  </a:lnTo>
                  <a:lnTo>
                    <a:pt x="1029817" y="2743199"/>
                  </a:lnTo>
                  <a:lnTo>
                    <a:pt x="989888" y="2730499"/>
                  </a:lnTo>
                  <a:lnTo>
                    <a:pt x="949438" y="2705099"/>
                  </a:lnTo>
                  <a:lnTo>
                    <a:pt x="908478" y="2692399"/>
                  </a:lnTo>
                  <a:lnTo>
                    <a:pt x="867022" y="2666999"/>
                  </a:lnTo>
                  <a:lnTo>
                    <a:pt x="825080" y="2654299"/>
                  </a:lnTo>
                  <a:lnTo>
                    <a:pt x="782666" y="2628899"/>
                  </a:lnTo>
                  <a:lnTo>
                    <a:pt x="739792" y="2616199"/>
                  </a:lnTo>
                  <a:lnTo>
                    <a:pt x="427804" y="2527299"/>
                  </a:lnTo>
                  <a:lnTo>
                    <a:pt x="381685" y="2527299"/>
                  </a:lnTo>
                  <a:lnTo>
                    <a:pt x="335216" y="2514599"/>
                  </a:lnTo>
                  <a:lnTo>
                    <a:pt x="288408" y="2514599"/>
                  </a:lnTo>
                  <a:lnTo>
                    <a:pt x="241274" y="2501899"/>
                  </a:lnTo>
                  <a:lnTo>
                    <a:pt x="0" y="2501899"/>
                  </a:lnTo>
                  <a:lnTo>
                    <a:pt x="0" y="0"/>
                  </a:lnTo>
                  <a:lnTo>
                    <a:pt x="384810" y="0"/>
                  </a:lnTo>
                  <a:lnTo>
                    <a:pt x="432163" y="12699"/>
                  </a:lnTo>
                  <a:lnTo>
                    <a:pt x="526457" y="12699"/>
                  </a:lnTo>
                  <a:lnTo>
                    <a:pt x="573394" y="25399"/>
                  </a:lnTo>
                  <a:lnTo>
                    <a:pt x="620186" y="25399"/>
                  </a:lnTo>
                  <a:lnTo>
                    <a:pt x="666831" y="38099"/>
                  </a:lnTo>
                  <a:lnTo>
                    <a:pt x="713328" y="38099"/>
                  </a:lnTo>
                  <a:lnTo>
                    <a:pt x="759673" y="50799"/>
                  </a:lnTo>
                  <a:lnTo>
                    <a:pt x="805864" y="50799"/>
                  </a:lnTo>
                  <a:lnTo>
                    <a:pt x="897775" y="76199"/>
                  </a:lnTo>
                  <a:lnTo>
                    <a:pt x="943490" y="76199"/>
                  </a:lnTo>
                  <a:lnTo>
                    <a:pt x="1124686" y="126999"/>
                  </a:lnTo>
                  <a:lnTo>
                    <a:pt x="1169557" y="126999"/>
                  </a:lnTo>
                  <a:lnTo>
                    <a:pt x="1434998" y="203199"/>
                  </a:lnTo>
                  <a:lnTo>
                    <a:pt x="1478584" y="228599"/>
                  </a:lnTo>
                  <a:lnTo>
                    <a:pt x="1650969" y="279399"/>
                  </a:lnTo>
                  <a:lnTo>
                    <a:pt x="1693564" y="304799"/>
                  </a:lnTo>
                  <a:lnTo>
                    <a:pt x="1778132" y="330199"/>
                  </a:lnTo>
                  <a:lnTo>
                    <a:pt x="1820101" y="355599"/>
                  </a:lnTo>
                  <a:lnTo>
                    <a:pt x="1861857" y="368299"/>
                  </a:lnTo>
                  <a:lnTo>
                    <a:pt x="1903398" y="393699"/>
                  </a:lnTo>
                  <a:lnTo>
                    <a:pt x="1944720" y="406399"/>
                  </a:lnTo>
                  <a:lnTo>
                    <a:pt x="1985822" y="431799"/>
                  </a:lnTo>
                  <a:lnTo>
                    <a:pt x="2026700" y="444499"/>
                  </a:lnTo>
                  <a:lnTo>
                    <a:pt x="2067353" y="469899"/>
                  </a:lnTo>
                  <a:lnTo>
                    <a:pt x="2107778" y="482599"/>
                  </a:lnTo>
                  <a:lnTo>
                    <a:pt x="2187933" y="533399"/>
                  </a:lnTo>
                  <a:lnTo>
                    <a:pt x="2227659" y="546099"/>
                  </a:lnTo>
                  <a:lnTo>
                    <a:pt x="2345399" y="622299"/>
                  </a:lnTo>
                  <a:lnTo>
                    <a:pt x="2384159" y="634999"/>
                  </a:lnTo>
                  <a:lnTo>
                    <a:pt x="2536693" y="736599"/>
                  </a:lnTo>
                  <a:lnTo>
                    <a:pt x="2685104" y="838199"/>
                  </a:lnTo>
                  <a:lnTo>
                    <a:pt x="2793611" y="914399"/>
                  </a:lnTo>
                  <a:lnTo>
                    <a:pt x="2864578" y="965199"/>
                  </a:lnTo>
                  <a:lnTo>
                    <a:pt x="2899643" y="1003299"/>
                  </a:lnTo>
                  <a:lnTo>
                    <a:pt x="3003133" y="1079499"/>
                  </a:lnTo>
                  <a:lnTo>
                    <a:pt x="3037053" y="1117599"/>
                  </a:lnTo>
                  <a:lnTo>
                    <a:pt x="3104014" y="1168399"/>
                  </a:lnTo>
                  <a:lnTo>
                    <a:pt x="3137050" y="1206499"/>
                  </a:lnTo>
                  <a:lnTo>
                    <a:pt x="3169787" y="1231899"/>
                  </a:lnTo>
                  <a:lnTo>
                    <a:pt x="3202221" y="1269999"/>
                  </a:lnTo>
                  <a:lnTo>
                    <a:pt x="3234350" y="1295399"/>
                  </a:lnTo>
                  <a:lnTo>
                    <a:pt x="3266172" y="1333499"/>
                  </a:lnTo>
                  <a:lnTo>
                    <a:pt x="3297685" y="1358899"/>
                  </a:lnTo>
                  <a:lnTo>
                    <a:pt x="3328886" y="1396999"/>
                  </a:lnTo>
                  <a:lnTo>
                    <a:pt x="3359772" y="1422399"/>
                  </a:lnTo>
                  <a:lnTo>
                    <a:pt x="3390341" y="1460499"/>
                  </a:lnTo>
                  <a:lnTo>
                    <a:pt x="3420590" y="1485899"/>
                  </a:lnTo>
                  <a:lnTo>
                    <a:pt x="3450518" y="1523999"/>
                  </a:lnTo>
                  <a:lnTo>
                    <a:pt x="3480121" y="1562099"/>
                  </a:lnTo>
                  <a:lnTo>
                    <a:pt x="3509397" y="1587499"/>
                  </a:lnTo>
                  <a:lnTo>
                    <a:pt x="3538344" y="1625599"/>
                  </a:lnTo>
                  <a:lnTo>
                    <a:pt x="3566959" y="1663699"/>
                  </a:lnTo>
                  <a:lnTo>
                    <a:pt x="3595239" y="1701799"/>
                  </a:lnTo>
                  <a:lnTo>
                    <a:pt x="3623183" y="1727199"/>
                  </a:lnTo>
                  <a:lnTo>
                    <a:pt x="3650788" y="1765299"/>
                  </a:lnTo>
                  <a:lnTo>
                    <a:pt x="3678051" y="1803399"/>
                  </a:lnTo>
                  <a:lnTo>
                    <a:pt x="3704969" y="1841499"/>
                  </a:lnTo>
                  <a:lnTo>
                    <a:pt x="3731541" y="1879599"/>
                  </a:lnTo>
                  <a:lnTo>
                    <a:pt x="3757764" y="1904999"/>
                  </a:lnTo>
                  <a:lnTo>
                    <a:pt x="3783635" y="1943099"/>
                  </a:lnTo>
                  <a:lnTo>
                    <a:pt x="3809152" y="1981199"/>
                  </a:lnTo>
                  <a:lnTo>
                    <a:pt x="3834313" y="2019299"/>
                  </a:lnTo>
                  <a:lnTo>
                    <a:pt x="3859114" y="2057399"/>
                  </a:lnTo>
                  <a:lnTo>
                    <a:pt x="3883554" y="2095499"/>
                  </a:lnTo>
                  <a:lnTo>
                    <a:pt x="3907630" y="2133599"/>
                  </a:lnTo>
                  <a:lnTo>
                    <a:pt x="3931339" y="2171699"/>
                  </a:lnTo>
                  <a:lnTo>
                    <a:pt x="3954680" y="2209799"/>
                  </a:lnTo>
                  <a:lnTo>
                    <a:pt x="3977649" y="2247899"/>
                  </a:lnTo>
                  <a:lnTo>
                    <a:pt x="4000244" y="2285999"/>
                  </a:lnTo>
                  <a:lnTo>
                    <a:pt x="4022463" y="2324099"/>
                  </a:lnTo>
                  <a:lnTo>
                    <a:pt x="4044303" y="2362199"/>
                  </a:lnTo>
                  <a:lnTo>
                    <a:pt x="4065762" y="2412999"/>
                  </a:lnTo>
                  <a:lnTo>
                    <a:pt x="4086837" y="2451099"/>
                  </a:lnTo>
                  <a:lnTo>
                    <a:pt x="4107526" y="2489199"/>
                  </a:lnTo>
                  <a:lnTo>
                    <a:pt x="4127826" y="2527299"/>
                  </a:lnTo>
                  <a:lnTo>
                    <a:pt x="4147735" y="2565399"/>
                  </a:lnTo>
                  <a:lnTo>
                    <a:pt x="4167251" y="2603499"/>
                  </a:lnTo>
                  <a:lnTo>
                    <a:pt x="4186370" y="2654299"/>
                  </a:lnTo>
                  <a:lnTo>
                    <a:pt x="4205091" y="2692399"/>
                  </a:lnTo>
                  <a:lnTo>
                    <a:pt x="4223410" y="2730499"/>
                  </a:lnTo>
                  <a:lnTo>
                    <a:pt x="4241326" y="2781299"/>
                  </a:lnTo>
                  <a:lnTo>
                    <a:pt x="4258837" y="2819399"/>
                  </a:lnTo>
                  <a:lnTo>
                    <a:pt x="4275938" y="2857499"/>
                  </a:lnTo>
                  <a:lnTo>
                    <a:pt x="4292629" y="2895599"/>
                  </a:lnTo>
                  <a:lnTo>
                    <a:pt x="4308906" y="2946399"/>
                  </a:lnTo>
                  <a:lnTo>
                    <a:pt x="4324768" y="2984499"/>
                  </a:lnTo>
                  <a:lnTo>
                    <a:pt x="4340211" y="3035299"/>
                  </a:lnTo>
                  <a:lnTo>
                    <a:pt x="4355233" y="3073399"/>
                  </a:lnTo>
                  <a:lnTo>
                    <a:pt x="4369832" y="3111499"/>
                  </a:lnTo>
                  <a:lnTo>
                    <a:pt x="4384005" y="3162299"/>
                  </a:lnTo>
                  <a:lnTo>
                    <a:pt x="4397750" y="3200399"/>
                  </a:lnTo>
                  <a:lnTo>
                    <a:pt x="4411064" y="3251199"/>
                  </a:lnTo>
                  <a:lnTo>
                    <a:pt x="4423945" y="3289299"/>
                  </a:lnTo>
                  <a:lnTo>
                    <a:pt x="4436390" y="3340099"/>
                  </a:lnTo>
                  <a:lnTo>
                    <a:pt x="4448397" y="3378199"/>
                  </a:lnTo>
                  <a:lnTo>
                    <a:pt x="4459964" y="3428999"/>
                  </a:lnTo>
                  <a:lnTo>
                    <a:pt x="4471088" y="3467099"/>
                  </a:lnTo>
                  <a:lnTo>
                    <a:pt x="4481766" y="3517899"/>
                  </a:lnTo>
                  <a:lnTo>
                    <a:pt x="4491996" y="3555999"/>
                  </a:lnTo>
                  <a:lnTo>
                    <a:pt x="4501775" y="3606799"/>
                  </a:lnTo>
                  <a:lnTo>
                    <a:pt x="4511102" y="3644899"/>
                  </a:lnTo>
                  <a:lnTo>
                    <a:pt x="4519973" y="3695699"/>
                  </a:lnTo>
                  <a:lnTo>
                    <a:pt x="4528386" y="3746499"/>
                  </a:lnTo>
                  <a:lnTo>
                    <a:pt x="4536339" y="3784599"/>
                  </a:lnTo>
                  <a:lnTo>
                    <a:pt x="4543829" y="3835399"/>
                  </a:lnTo>
                  <a:lnTo>
                    <a:pt x="4550853" y="3886199"/>
                  </a:lnTo>
                  <a:lnTo>
                    <a:pt x="4557410" y="3924299"/>
                  </a:lnTo>
                  <a:lnTo>
                    <a:pt x="4563497" y="3975099"/>
                  </a:lnTo>
                  <a:lnTo>
                    <a:pt x="4569111" y="4025899"/>
                  </a:lnTo>
                  <a:lnTo>
                    <a:pt x="4574250" y="4063999"/>
                  </a:lnTo>
                  <a:lnTo>
                    <a:pt x="4578911" y="4114799"/>
                  </a:lnTo>
                  <a:lnTo>
                    <a:pt x="4583092" y="4165599"/>
                  </a:lnTo>
                  <a:lnTo>
                    <a:pt x="4586790" y="4203699"/>
                  </a:lnTo>
                  <a:lnTo>
                    <a:pt x="4590003" y="4254499"/>
                  </a:lnTo>
                  <a:lnTo>
                    <a:pt x="4592729" y="4305299"/>
                  </a:lnTo>
                  <a:lnTo>
                    <a:pt x="4594964" y="4356099"/>
                  </a:lnTo>
                  <a:lnTo>
                    <a:pt x="4596707" y="4394199"/>
                  </a:lnTo>
                  <a:lnTo>
                    <a:pt x="4597956" y="4444999"/>
                  </a:lnTo>
                  <a:lnTo>
                    <a:pt x="4598706" y="4495799"/>
                  </a:lnTo>
                  <a:lnTo>
                    <a:pt x="4598957" y="4546599"/>
                  </a:lnTo>
                  <a:lnTo>
                    <a:pt x="4598835" y="4597399"/>
                  </a:lnTo>
                  <a:lnTo>
                    <a:pt x="4598209" y="4635499"/>
                  </a:lnTo>
                  <a:lnTo>
                    <a:pt x="4597083" y="4686299"/>
                  </a:lnTo>
                  <a:lnTo>
                    <a:pt x="4595459" y="4737099"/>
                  </a:lnTo>
                  <a:lnTo>
                    <a:pt x="4593339" y="4787899"/>
                  </a:lnTo>
                  <a:lnTo>
                    <a:pt x="4590725" y="4825999"/>
                  </a:lnTo>
                  <a:lnTo>
                    <a:pt x="4587621" y="4876799"/>
                  </a:lnTo>
                  <a:lnTo>
                    <a:pt x="4584029" y="4927599"/>
                  </a:lnTo>
                  <a:lnTo>
                    <a:pt x="4579951" y="4978399"/>
                  </a:lnTo>
                  <a:lnTo>
                    <a:pt x="4575390" y="5016499"/>
                  </a:lnTo>
                  <a:lnTo>
                    <a:pt x="4570348" y="5067299"/>
                  </a:lnTo>
                  <a:lnTo>
                    <a:pt x="4564828" y="5118099"/>
                  </a:lnTo>
                  <a:lnTo>
                    <a:pt x="4558832" y="5156199"/>
                  </a:lnTo>
                  <a:lnTo>
                    <a:pt x="4552364" y="5206999"/>
                  </a:lnTo>
                  <a:lnTo>
                    <a:pt x="4545424" y="5257799"/>
                  </a:lnTo>
                  <a:lnTo>
                    <a:pt x="4538016" y="5295899"/>
                  </a:lnTo>
                  <a:lnTo>
                    <a:pt x="4530143" y="5346699"/>
                  </a:lnTo>
                  <a:lnTo>
                    <a:pt x="4521806" y="5397499"/>
                  </a:lnTo>
                  <a:lnTo>
                    <a:pt x="4513009" y="5435599"/>
                  </a:lnTo>
                  <a:lnTo>
                    <a:pt x="4503754" y="5486399"/>
                  </a:lnTo>
                  <a:lnTo>
                    <a:pt x="4494043" y="5524499"/>
                  </a:lnTo>
                  <a:lnTo>
                    <a:pt x="4483879" y="5575299"/>
                  </a:lnTo>
                  <a:lnTo>
                    <a:pt x="4473264" y="5613399"/>
                  </a:lnTo>
                  <a:lnTo>
                    <a:pt x="4462201" y="5664199"/>
                  </a:lnTo>
                  <a:lnTo>
                    <a:pt x="4450692" y="5702299"/>
                  </a:lnTo>
                  <a:lnTo>
                    <a:pt x="4438741" y="5753099"/>
                  </a:lnTo>
                  <a:lnTo>
                    <a:pt x="4426348" y="5791199"/>
                  </a:lnTo>
                  <a:lnTo>
                    <a:pt x="4413518" y="5841999"/>
                  </a:lnTo>
                  <a:lnTo>
                    <a:pt x="4400252" y="5880099"/>
                  </a:lnTo>
                  <a:lnTo>
                    <a:pt x="4386553" y="5930899"/>
                  </a:lnTo>
                  <a:lnTo>
                    <a:pt x="4372423" y="5968999"/>
                  </a:lnTo>
                  <a:lnTo>
                    <a:pt x="4357865" y="6019799"/>
                  </a:lnTo>
                  <a:lnTo>
                    <a:pt x="4342881" y="6057899"/>
                  </a:lnTo>
                  <a:lnTo>
                    <a:pt x="4327475" y="6095999"/>
                  </a:lnTo>
                  <a:lnTo>
                    <a:pt x="4311647" y="6146799"/>
                  </a:lnTo>
                  <a:lnTo>
                    <a:pt x="4295402" y="6184899"/>
                  </a:lnTo>
                  <a:lnTo>
                    <a:pt x="4278741" y="6235699"/>
                  </a:lnTo>
                  <a:lnTo>
                    <a:pt x="4261667" y="6273799"/>
                  </a:lnTo>
                  <a:lnTo>
                    <a:pt x="4244182" y="6311899"/>
                  </a:lnTo>
                  <a:lnTo>
                    <a:pt x="4226290" y="6349999"/>
                  </a:lnTo>
                  <a:lnTo>
                    <a:pt x="4207991" y="6400799"/>
                  </a:lnTo>
                  <a:lnTo>
                    <a:pt x="4189290" y="6438899"/>
                  </a:lnTo>
                  <a:lnTo>
                    <a:pt x="4170188" y="6476999"/>
                  </a:lnTo>
                  <a:lnTo>
                    <a:pt x="4150688" y="6515099"/>
                  </a:lnTo>
                  <a:lnTo>
                    <a:pt x="4130792" y="6565899"/>
                  </a:lnTo>
                  <a:lnTo>
                    <a:pt x="4110504" y="6603999"/>
                  </a:lnTo>
                  <a:lnTo>
                    <a:pt x="4089825" y="6642099"/>
                  </a:lnTo>
                  <a:lnTo>
                    <a:pt x="4068757" y="6680199"/>
                  </a:lnTo>
                  <a:lnTo>
                    <a:pt x="4047305" y="6718299"/>
                  </a:lnTo>
                  <a:lnTo>
                    <a:pt x="4025469" y="6756399"/>
                  </a:lnTo>
                  <a:lnTo>
                    <a:pt x="4003252" y="6807199"/>
                  </a:lnTo>
                  <a:lnTo>
                    <a:pt x="3980658" y="6845299"/>
                  </a:lnTo>
                  <a:lnTo>
                    <a:pt x="3957688" y="6883399"/>
                  </a:lnTo>
                  <a:lnTo>
                    <a:pt x="3934345" y="6921499"/>
                  </a:lnTo>
                  <a:lnTo>
                    <a:pt x="3910631" y="6959599"/>
                  </a:lnTo>
                  <a:lnTo>
                    <a:pt x="3886550" y="6997699"/>
                  </a:lnTo>
                  <a:lnTo>
                    <a:pt x="3862103" y="7035799"/>
                  </a:lnTo>
                  <a:lnTo>
                    <a:pt x="3837292" y="7073899"/>
                  </a:lnTo>
                  <a:lnTo>
                    <a:pt x="3812122" y="7111999"/>
                  </a:lnTo>
                  <a:lnTo>
                    <a:pt x="3786593" y="7150099"/>
                  </a:lnTo>
                  <a:lnTo>
                    <a:pt x="3760709" y="7175499"/>
                  </a:lnTo>
                  <a:lnTo>
                    <a:pt x="3734472" y="7213599"/>
                  </a:lnTo>
                  <a:lnTo>
                    <a:pt x="3707884" y="7251699"/>
                  </a:lnTo>
                  <a:lnTo>
                    <a:pt x="3680948" y="7289799"/>
                  </a:lnTo>
                  <a:lnTo>
                    <a:pt x="3653667" y="7327899"/>
                  </a:lnTo>
                  <a:lnTo>
                    <a:pt x="3626043" y="7365999"/>
                  </a:lnTo>
                  <a:lnTo>
                    <a:pt x="3598078" y="7391399"/>
                  </a:lnTo>
                  <a:lnTo>
                    <a:pt x="3569776" y="7429499"/>
                  </a:lnTo>
                  <a:lnTo>
                    <a:pt x="3541138" y="7467599"/>
                  </a:lnTo>
                  <a:lnTo>
                    <a:pt x="3512167" y="7492999"/>
                  </a:lnTo>
                  <a:lnTo>
                    <a:pt x="3482865" y="7531099"/>
                  </a:lnTo>
                  <a:lnTo>
                    <a:pt x="3453235" y="7569199"/>
                  </a:lnTo>
                  <a:lnTo>
                    <a:pt x="3423280" y="7594599"/>
                  </a:lnTo>
                  <a:lnTo>
                    <a:pt x="3393003" y="7632699"/>
                  </a:lnTo>
                  <a:lnTo>
                    <a:pt x="3362404" y="7670799"/>
                  </a:lnTo>
                  <a:lnTo>
                    <a:pt x="3331488" y="7696199"/>
                  </a:lnTo>
                  <a:lnTo>
                    <a:pt x="3300256" y="7734299"/>
                  </a:lnTo>
                  <a:lnTo>
                    <a:pt x="3268711" y="7759699"/>
                  </a:lnTo>
                  <a:lnTo>
                    <a:pt x="3236856" y="7797799"/>
                  </a:lnTo>
                  <a:lnTo>
                    <a:pt x="3204693" y="7823199"/>
                  </a:lnTo>
                  <a:lnTo>
                    <a:pt x="3172224" y="7861299"/>
                  </a:lnTo>
                  <a:lnTo>
                    <a:pt x="3106381" y="7912099"/>
                  </a:lnTo>
                  <a:lnTo>
                    <a:pt x="3073011" y="7950199"/>
                  </a:lnTo>
                  <a:lnTo>
                    <a:pt x="3005387" y="8000999"/>
                  </a:lnTo>
                  <a:lnTo>
                    <a:pt x="2971139" y="8039099"/>
                  </a:lnTo>
                  <a:lnTo>
                    <a:pt x="2866675" y="8115299"/>
                  </a:lnTo>
                  <a:lnTo>
                    <a:pt x="2831290" y="8153399"/>
                  </a:lnTo>
                  <a:lnTo>
                    <a:pt x="2723477" y="8229599"/>
                  </a:lnTo>
                  <a:lnTo>
                    <a:pt x="2575952" y="8331199"/>
                  </a:lnTo>
                  <a:lnTo>
                    <a:pt x="2424261" y="8432799"/>
                  </a:lnTo>
                  <a:lnTo>
                    <a:pt x="2385706" y="8458199"/>
                  </a:lnTo>
                  <a:lnTo>
                    <a:pt x="2346904" y="8470899"/>
                  </a:lnTo>
                  <a:lnTo>
                    <a:pt x="2229034" y="8547099"/>
                  </a:lnTo>
                  <a:lnTo>
                    <a:pt x="2189265" y="8559799"/>
                  </a:lnTo>
                  <a:lnTo>
                    <a:pt x="2109023" y="8610599"/>
                  </a:lnTo>
                  <a:lnTo>
                    <a:pt x="2068555" y="8623299"/>
                  </a:lnTo>
                  <a:lnTo>
                    <a:pt x="2027860" y="8648699"/>
                  </a:lnTo>
                  <a:lnTo>
                    <a:pt x="1986939" y="8661399"/>
                  </a:lnTo>
                  <a:lnTo>
                    <a:pt x="1945796" y="8686799"/>
                  </a:lnTo>
                  <a:lnTo>
                    <a:pt x="1904432" y="8699499"/>
                  </a:lnTo>
                  <a:lnTo>
                    <a:pt x="1862850" y="8724899"/>
                  </a:lnTo>
                  <a:lnTo>
                    <a:pt x="1821053" y="8737599"/>
                  </a:lnTo>
                  <a:lnTo>
                    <a:pt x="1779043" y="8762999"/>
                  </a:lnTo>
                  <a:lnTo>
                    <a:pt x="1694396" y="8788399"/>
                  </a:lnTo>
                  <a:lnTo>
                    <a:pt x="1651762" y="8813799"/>
                  </a:lnTo>
                  <a:lnTo>
                    <a:pt x="1435605" y="8877299"/>
                  </a:lnTo>
                  <a:lnTo>
                    <a:pt x="1391792" y="8902699"/>
                  </a:lnTo>
                  <a:lnTo>
                    <a:pt x="1214690" y="8953499"/>
                  </a:lnTo>
                  <a:lnTo>
                    <a:pt x="1169964" y="8953499"/>
                  </a:lnTo>
                  <a:lnTo>
                    <a:pt x="943755" y="9016999"/>
                  </a:lnTo>
                  <a:lnTo>
                    <a:pt x="898015" y="9016999"/>
                  </a:lnTo>
                  <a:lnTo>
                    <a:pt x="806056" y="9042399"/>
                  </a:lnTo>
                  <a:lnTo>
                    <a:pt x="759843" y="9042399"/>
                  </a:lnTo>
                  <a:lnTo>
                    <a:pt x="713477" y="9055099"/>
                  </a:lnTo>
                  <a:lnTo>
                    <a:pt x="666961" y="9055099"/>
                  </a:lnTo>
                  <a:lnTo>
                    <a:pt x="620297" y="9067799"/>
                  </a:lnTo>
                  <a:lnTo>
                    <a:pt x="526536" y="9067799"/>
                  </a:lnTo>
                  <a:lnTo>
                    <a:pt x="479444" y="9080499"/>
                  </a:lnTo>
                  <a:lnTo>
                    <a:pt x="384849" y="9080499"/>
                  </a:lnTo>
                  <a:lnTo>
                    <a:pt x="337351" y="9093199"/>
                  </a:lnTo>
                  <a:close/>
                </a:path>
              </a:pathLst>
            </a:custGeom>
            <a:solidFill>
              <a:srgbClr val="FFDE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6" name="Google Shape;356;g10bd325ad9e_0_230"/>
            <p:cNvSpPr/>
            <p:nvPr/>
          </p:nvSpPr>
          <p:spPr>
            <a:xfrm>
              <a:off x="5036088" y="7438461"/>
              <a:ext cx="1819909" cy="1819909"/>
            </a:xfrm>
            <a:custGeom>
              <a:rect b="b" l="l" r="r" t="t"/>
              <a:pathLst>
                <a:path extrusionOk="0" h="1819909" w="1819909">
                  <a:moveTo>
                    <a:pt x="909919" y="1819838"/>
                  </a:moveTo>
                  <a:lnTo>
                    <a:pt x="865271" y="1818743"/>
                  </a:lnTo>
                  <a:lnTo>
                    <a:pt x="820732" y="1815456"/>
                  </a:lnTo>
                  <a:lnTo>
                    <a:pt x="776405" y="1809989"/>
                  </a:lnTo>
                  <a:lnTo>
                    <a:pt x="732401" y="1802353"/>
                  </a:lnTo>
                  <a:lnTo>
                    <a:pt x="688827" y="1792570"/>
                  </a:lnTo>
                  <a:lnTo>
                    <a:pt x="645784" y="1780657"/>
                  </a:lnTo>
                  <a:lnTo>
                    <a:pt x="603378" y="1766648"/>
                  </a:lnTo>
                  <a:lnTo>
                    <a:pt x="561707" y="1750575"/>
                  </a:lnTo>
                  <a:lnTo>
                    <a:pt x="520877" y="1732475"/>
                  </a:lnTo>
                  <a:lnTo>
                    <a:pt x="480987" y="1712395"/>
                  </a:lnTo>
                  <a:lnTo>
                    <a:pt x="442126" y="1690382"/>
                  </a:lnTo>
                  <a:lnTo>
                    <a:pt x="404393" y="1666488"/>
                  </a:lnTo>
                  <a:lnTo>
                    <a:pt x="367880" y="1640773"/>
                  </a:lnTo>
                  <a:lnTo>
                    <a:pt x="332672" y="1613298"/>
                  </a:lnTo>
                  <a:lnTo>
                    <a:pt x="298855" y="1584126"/>
                  </a:lnTo>
                  <a:lnTo>
                    <a:pt x="266509" y="1553330"/>
                  </a:lnTo>
                  <a:lnTo>
                    <a:pt x="235713" y="1520984"/>
                  </a:lnTo>
                  <a:lnTo>
                    <a:pt x="206542" y="1487164"/>
                  </a:lnTo>
                  <a:lnTo>
                    <a:pt x="179065" y="1451958"/>
                  </a:lnTo>
                  <a:lnTo>
                    <a:pt x="153349" y="1415445"/>
                  </a:lnTo>
                  <a:lnTo>
                    <a:pt x="129455" y="1377712"/>
                  </a:lnTo>
                  <a:lnTo>
                    <a:pt x="107442" y="1338851"/>
                  </a:lnTo>
                  <a:lnTo>
                    <a:pt x="87362" y="1298960"/>
                  </a:lnTo>
                  <a:lnTo>
                    <a:pt x="69263" y="1258130"/>
                  </a:lnTo>
                  <a:lnTo>
                    <a:pt x="53190" y="1216460"/>
                  </a:lnTo>
                  <a:lnTo>
                    <a:pt x="39180" y="1174054"/>
                  </a:lnTo>
                  <a:lnTo>
                    <a:pt x="27269" y="1131011"/>
                  </a:lnTo>
                  <a:lnTo>
                    <a:pt x="17483" y="1087437"/>
                  </a:lnTo>
                  <a:lnTo>
                    <a:pt x="9848" y="1043433"/>
                  </a:lnTo>
                  <a:lnTo>
                    <a:pt x="4381" y="999106"/>
                  </a:lnTo>
                  <a:lnTo>
                    <a:pt x="1096" y="954567"/>
                  </a:lnTo>
                  <a:lnTo>
                    <a:pt x="0" y="909919"/>
                  </a:lnTo>
                  <a:lnTo>
                    <a:pt x="68" y="898753"/>
                  </a:lnTo>
                  <a:lnTo>
                    <a:pt x="1712" y="854121"/>
                  </a:lnTo>
                  <a:lnTo>
                    <a:pt x="5544" y="809625"/>
                  </a:lnTo>
                  <a:lnTo>
                    <a:pt x="11554" y="765369"/>
                  </a:lnTo>
                  <a:lnTo>
                    <a:pt x="19729" y="721464"/>
                  </a:lnTo>
                  <a:lnTo>
                    <a:pt x="30048" y="678011"/>
                  </a:lnTo>
                  <a:lnTo>
                    <a:pt x="42487" y="635118"/>
                  </a:lnTo>
                  <a:lnTo>
                    <a:pt x="57016" y="592885"/>
                  </a:lnTo>
                  <a:lnTo>
                    <a:pt x="73600" y="551417"/>
                  </a:lnTo>
                  <a:lnTo>
                    <a:pt x="92198" y="510813"/>
                  </a:lnTo>
                  <a:lnTo>
                    <a:pt x="112766" y="471169"/>
                  </a:lnTo>
                  <a:lnTo>
                    <a:pt x="135255" y="432583"/>
                  </a:lnTo>
                  <a:lnTo>
                    <a:pt x="159610" y="395148"/>
                  </a:lnTo>
                  <a:lnTo>
                    <a:pt x="185772" y="358952"/>
                  </a:lnTo>
                  <a:lnTo>
                    <a:pt x="213679" y="324083"/>
                  </a:lnTo>
                  <a:lnTo>
                    <a:pt x="243263" y="290626"/>
                  </a:lnTo>
                  <a:lnTo>
                    <a:pt x="274453" y="258661"/>
                  </a:lnTo>
                  <a:lnTo>
                    <a:pt x="307175" y="228265"/>
                  </a:lnTo>
                  <a:lnTo>
                    <a:pt x="341348" y="199510"/>
                  </a:lnTo>
                  <a:lnTo>
                    <a:pt x="376890" y="172468"/>
                  </a:lnTo>
                  <a:lnTo>
                    <a:pt x="413717" y="147201"/>
                  </a:lnTo>
                  <a:lnTo>
                    <a:pt x="451740" y="123773"/>
                  </a:lnTo>
                  <a:lnTo>
                    <a:pt x="490867" y="102238"/>
                  </a:lnTo>
                  <a:lnTo>
                    <a:pt x="531002" y="82649"/>
                  </a:lnTo>
                  <a:lnTo>
                    <a:pt x="572050" y="65053"/>
                  </a:lnTo>
                  <a:lnTo>
                    <a:pt x="613915" y="49492"/>
                  </a:lnTo>
                  <a:lnTo>
                    <a:pt x="656489" y="36004"/>
                  </a:lnTo>
                  <a:lnTo>
                    <a:pt x="699676" y="24622"/>
                  </a:lnTo>
                  <a:lnTo>
                    <a:pt x="743367" y="15372"/>
                  </a:lnTo>
                  <a:lnTo>
                    <a:pt x="787462" y="8277"/>
                  </a:lnTo>
                  <a:lnTo>
                    <a:pt x="831851" y="3355"/>
                  </a:lnTo>
                  <a:lnTo>
                    <a:pt x="876429" y="616"/>
                  </a:lnTo>
                  <a:lnTo>
                    <a:pt x="909919" y="0"/>
                  </a:lnTo>
                  <a:lnTo>
                    <a:pt x="921085" y="68"/>
                  </a:lnTo>
                  <a:lnTo>
                    <a:pt x="965716" y="1712"/>
                  </a:lnTo>
                  <a:lnTo>
                    <a:pt x="1010212" y="5544"/>
                  </a:lnTo>
                  <a:lnTo>
                    <a:pt x="1054469" y="11554"/>
                  </a:lnTo>
                  <a:lnTo>
                    <a:pt x="1098374" y="19729"/>
                  </a:lnTo>
                  <a:lnTo>
                    <a:pt x="1141827" y="30048"/>
                  </a:lnTo>
                  <a:lnTo>
                    <a:pt x="1184720" y="42487"/>
                  </a:lnTo>
                  <a:lnTo>
                    <a:pt x="1226952" y="57016"/>
                  </a:lnTo>
                  <a:lnTo>
                    <a:pt x="1268421" y="73600"/>
                  </a:lnTo>
                  <a:lnTo>
                    <a:pt x="1309025" y="92198"/>
                  </a:lnTo>
                  <a:lnTo>
                    <a:pt x="1348667" y="112766"/>
                  </a:lnTo>
                  <a:lnTo>
                    <a:pt x="1387255" y="135255"/>
                  </a:lnTo>
                  <a:lnTo>
                    <a:pt x="1424690" y="159610"/>
                  </a:lnTo>
                  <a:lnTo>
                    <a:pt x="1460886" y="185772"/>
                  </a:lnTo>
                  <a:lnTo>
                    <a:pt x="1495754" y="213679"/>
                  </a:lnTo>
                  <a:lnTo>
                    <a:pt x="1529212" y="243263"/>
                  </a:lnTo>
                  <a:lnTo>
                    <a:pt x="1561178" y="274453"/>
                  </a:lnTo>
                  <a:lnTo>
                    <a:pt x="1591573" y="307175"/>
                  </a:lnTo>
                  <a:lnTo>
                    <a:pt x="1620328" y="341348"/>
                  </a:lnTo>
                  <a:lnTo>
                    <a:pt x="1647370" y="376890"/>
                  </a:lnTo>
                  <a:lnTo>
                    <a:pt x="1672635" y="413717"/>
                  </a:lnTo>
                  <a:lnTo>
                    <a:pt x="1696064" y="451740"/>
                  </a:lnTo>
                  <a:lnTo>
                    <a:pt x="1717599" y="490867"/>
                  </a:lnTo>
                  <a:lnTo>
                    <a:pt x="1737189" y="531002"/>
                  </a:lnTo>
                  <a:lnTo>
                    <a:pt x="1754784" y="572050"/>
                  </a:lnTo>
                  <a:lnTo>
                    <a:pt x="1770345" y="613915"/>
                  </a:lnTo>
                  <a:lnTo>
                    <a:pt x="1783834" y="656489"/>
                  </a:lnTo>
                  <a:lnTo>
                    <a:pt x="1795216" y="699676"/>
                  </a:lnTo>
                  <a:lnTo>
                    <a:pt x="1804465" y="743367"/>
                  </a:lnTo>
                  <a:lnTo>
                    <a:pt x="1811560" y="787462"/>
                  </a:lnTo>
                  <a:lnTo>
                    <a:pt x="1816483" y="831851"/>
                  </a:lnTo>
                  <a:lnTo>
                    <a:pt x="1819223" y="876429"/>
                  </a:lnTo>
                  <a:lnTo>
                    <a:pt x="1819838" y="909919"/>
                  </a:lnTo>
                  <a:lnTo>
                    <a:pt x="1819770" y="921085"/>
                  </a:lnTo>
                  <a:lnTo>
                    <a:pt x="1818126" y="965716"/>
                  </a:lnTo>
                  <a:lnTo>
                    <a:pt x="1814293" y="1010212"/>
                  </a:lnTo>
                  <a:lnTo>
                    <a:pt x="1808283" y="1054469"/>
                  </a:lnTo>
                  <a:lnTo>
                    <a:pt x="1800108" y="1098374"/>
                  </a:lnTo>
                  <a:lnTo>
                    <a:pt x="1789790" y="1141827"/>
                  </a:lnTo>
                  <a:lnTo>
                    <a:pt x="1777349" y="1184720"/>
                  </a:lnTo>
                  <a:lnTo>
                    <a:pt x="1762822" y="1226952"/>
                  </a:lnTo>
                  <a:lnTo>
                    <a:pt x="1746238" y="1268421"/>
                  </a:lnTo>
                  <a:lnTo>
                    <a:pt x="1727639" y="1309025"/>
                  </a:lnTo>
                  <a:lnTo>
                    <a:pt x="1707071" y="1348667"/>
                  </a:lnTo>
                  <a:lnTo>
                    <a:pt x="1684583" y="1387255"/>
                  </a:lnTo>
                  <a:lnTo>
                    <a:pt x="1660227" y="1424690"/>
                  </a:lnTo>
                  <a:lnTo>
                    <a:pt x="1634067" y="1460886"/>
                  </a:lnTo>
                  <a:lnTo>
                    <a:pt x="1606159" y="1495754"/>
                  </a:lnTo>
                  <a:lnTo>
                    <a:pt x="1576575" y="1529212"/>
                  </a:lnTo>
                  <a:lnTo>
                    <a:pt x="1545385" y="1561178"/>
                  </a:lnTo>
                  <a:lnTo>
                    <a:pt x="1512663" y="1591573"/>
                  </a:lnTo>
                  <a:lnTo>
                    <a:pt x="1478490" y="1620328"/>
                  </a:lnTo>
                  <a:lnTo>
                    <a:pt x="1442948" y="1647370"/>
                  </a:lnTo>
                  <a:lnTo>
                    <a:pt x="1406121" y="1672635"/>
                  </a:lnTo>
                  <a:lnTo>
                    <a:pt x="1368097" y="1696064"/>
                  </a:lnTo>
                  <a:lnTo>
                    <a:pt x="1328971" y="1717599"/>
                  </a:lnTo>
                  <a:lnTo>
                    <a:pt x="1288836" y="1737189"/>
                  </a:lnTo>
                  <a:lnTo>
                    <a:pt x="1247787" y="1754784"/>
                  </a:lnTo>
                  <a:lnTo>
                    <a:pt x="1205923" y="1770345"/>
                  </a:lnTo>
                  <a:lnTo>
                    <a:pt x="1163349" y="1783834"/>
                  </a:lnTo>
                  <a:lnTo>
                    <a:pt x="1120162" y="1795216"/>
                  </a:lnTo>
                  <a:lnTo>
                    <a:pt x="1076471" y="1804465"/>
                  </a:lnTo>
                  <a:lnTo>
                    <a:pt x="1032376" y="1811560"/>
                  </a:lnTo>
                  <a:lnTo>
                    <a:pt x="987987" y="1816483"/>
                  </a:lnTo>
                  <a:lnTo>
                    <a:pt x="943409" y="1819223"/>
                  </a:lnTo>
                  <a:lnTo>
                    <a:pt x="909919" y="1819838"/>
                  </a:lnTo>
                  <a:close/>
                </a:path>
              </a:pathLst>
            </a:custGeom>
            <a:solidFill>
              <a:srgbClr val="F08B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57" name="Google Shape;357;g10bd325ad9e_0_230"/>
          <p:cNvSpPr/>
          <p:nvPr/>
        </p:nvSpPr>
        <p:spPr>
          <a:xfrm>
            <a:off x="17098366" y="9125620"/>
            <a:ext cx="11895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8" name="Google Shape;358;g10bd325ad9e_0_230"/>
          <p:cNvSpPr txBox="1"/>
          <p:nvPr>
            <p:ph idx="1" type="body"/>
          </p:nvPr>
        </p:nvSpPr>
        <p:spPr>
          <a:xfrm>
            <a:off x="8741950" y="4444500"/>
            <a:ext cx="8390100" cy="1398000"/>
          </a:xfrm>
          <a:prstGeom prst="rect">
            <a:avLst/>
          </a:prstGeom>
          <a:noFill/>
          <a:ln>
            <a:noFill/>
          </a:ln>
        </p:spPr>
        <p:txBody>
          <a:bodyPr anchorCtr="0" anchor="t" bIns="0" lIns="0" spcFirstLastPara="1" rIns="0" wrap="square" tIns="165100">
            <a:spAutoFit/>
          </a:bodyPr>
          <a:lstStyle/>
          <a:p>
            <a:pPr indent="0" lvl="0" marL="0" marR="5080" rtl="0" algn="l">
              <a:lnSpc>
                <a:spcPct val="109375"/>
              </a:lnSpc>
              <a:spcBef>
                <a:spcPts val="0"/>
              </a:spcBef>
              <a:spcAft>
                <a:spcPts val="0"/>
              </a:spcAft>
              <a:buSzPts val="1400"/>
              <a:buNone/>
            </a:pPr>
            <a:r>
              <a:rPr lang="en-US" sz="8000">
                <a:latin typeface="Calibri"/>
                <a:ea typeface="Calibri"/>
                <a:cs typeface="Calibri"/>
                <a:sym typeface="Calibri"/>
              </a:rPr>
              <a:t>Clone</a:t>
            </a:r>
            <a:endParaRPr sz="8000">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10bd325ad9e_0_239"/>
          <p:cNvSpPr/>
          <p:nvPr/>
        </p:nvSpPr>
        <p:spPr>
          <a:xfrm>
            <a:off x="0" y="0"/>
            <a:ext cx="18288000" cy="1860300"/>
          </a:xfrm>
          <a:prstGeom prst="rect">
            <a:avLst/>
          </a:prstGeom>
          <a:solidFill>
            <a:srgbClr val="F8BC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g10bd325ad9e_0_239"/>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365" name="Google Shape;365;g10bd325ad9e_0_239"/>
          <p:cNvPicPr preferRelativeResize="0"/>
          <p:nvPr/>
        </p:nvPicPr>
        <p:blipFill rotWithShape="1">
          <a:blip r:embed="rId4">
            <a:alphaModFix/>
          </a:blip>
          <a:srcRect b="-2202" l="0" r="4770" t="31139"/>
          <a:stretch/>
        </p:blipFill>
        <p:spPr>
          <a:xfrm>
            <a:off x="11631700" y="0"/>
            <a:ext cx="6656302" cy="2622175"/>
          </a:xfrm>
          <a:prstGeom prst="rect">
            <a:avLst/>
          </a:prstGeom>
          <a:noFill/>
          <a:ln>
            <a:noFill/>
          </a:ln>
        </p:spPr>
      </p:pic>
      <p:sp>
        <p:nvSpPr>
          <p:cNvPr id="366" name="Google Shape;366;g10bd325ad9e_0_239"/>
          <p:cNvSpPr txBox="1"/>
          <p:nvPr/>
        </p:nvSpPr>
        <p:spPr>
          <a:xfrm>
            <a:off x="914400" y="622350"/>
            <a:ext cx="10041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lang="en-US" sz="2800">
                <a:solidFill>
                  <a:schemeClr val="lt1"/>
                </a:solidFill>
                <a:latin typeface="Calibri"/>
                <a:ea typeface="Calibri"/>
                <a:cs typeface="Calibri"/>
                <a:sym typeface="Calibri"/>
              </a:rPr>
              <a:t>Clone</a:t>
            </a:r>
            <a:endParaRPr b="1" i="0" sz="2800" u="none" cap="none" strike="noStrike">
              <a:solidFill>
                <a:schemeClr val="lt1"/>
              </a:solidFill>
              <a:latin typeface="Calibri"/>
              <a:ea typeface="Calibri"/>
              <a:cs typeface="Calibri"/>
              <a:sym typeface="Calibri"/>
            </a:endParaRPr>
          </a:p>
        </p:txBody>
      </p:sp>
      <p:sp>
        <p:nvSpPr>
          <p:cNvPr id="367" name="Google Shape;367;g10bd325ad9e_0_239"/>
          <p:cNvSpPr txBox="1"/>
          <p:nvPr/>
        </p:nvSpPr>
        <p:spPr>
          <a:xfrm>
            <a:off x="914400" y="2516025"/>
            <a:ext cx="129093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lang="en-US" sz="4000">
                <a:latin typeface="Calibri"/>
                <a:ea typeface="Calibri"/>
                <a:cs typeface="Calibri"/>
                <a:sym typeface="Calibri"/>
              </a:rPr>
              <a:t>Apa itu git clone</a:t>
            </a:r>
            <a:endParaRPr b="1" i="0" sz="4000" u="none" cap="none" strike="noStrike">
              <a:solidFill>
                <a:srgbClr val="000000"/>
              </a:solidFill>
              <a:latin typeface="Calibri"/>
              <a:ea typeface="Calibri"/>
              <a:cs typeface="Calibri"/>
              <a:sym typeface="Calibri"/>
            </a:endParaRPr>
          </a:p>
        </p:txBody>
      </p:sp>
      <p:sp>
        <p:nvSpPr>
          <p:cNvPr id="368" name="Google Shape;368;g10bd325ad9e_0_239"/>
          <p:cNvSpPr txBox="1"/>
          <p:nvPr/>
        </p:nvSpPr>
        <p:spPr>
          <a:xfrm>
            <a:off x="913650" y="3435850"/>
            <a:ext cx="16460700" cy="917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2400">
                <a:solidFill>
                  <a:schemeClr val="dk1"/>
                </a:solidFill>
                <a:latin typeface="Calibri"/>
                <a:ea typeface="Calibri"/>
                <a:cs typeface="Calibri"/>
                <a:sym typeface="Calibri"/>
              </a:rPr>
              <a:t>Digunakan untuk mengunduh code yang ada pada repository remote.</a:t>
            </a:r>
            <a:endParaRPr sz="24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rPr lang="en-US" sz="2000">
                <a:solidFill>
                  <a:srgbClr val="DDDDDD"/>
                </a:solidFill>
                <a:highlight>
                  <a:schemeClr val="dk1"/>
                </a:highlight>
                <a:latin typeface="Roboto Mono"/>
                <a:ea typeface="Roboto Mono"/>
                <a:cs typeface="Roboto Mono"/>
                <a:sym typeface="Roboto Mono"/>
              </a:rPr>
              <a:t>git clone &lt;remote_url&gt;</a:t>
            </a:r>
            <a:endParaRPr sz="24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2" name="Shape 372"/>
        <p:cNvGrpSpPr/>
        <p:nvPr/>
      </p:nvGrpSpPr>
      <p:grpSpPr>
        <a:xfrm>
          <a:off x="0" y="0"/>
          <a:ext cx="0" cy="0"/>
          <a:chOff x="0" y="0"/>
          <a:chExt cx="0" cy="0"/>
        </a:xfrm>
      </p:grpSpPr>
      <p:grpSp>
        <p:nvGrpSpPr>
          <p:cNvPr id="373" name="Google Shape;373;p10"/>
          <p:cNvGrpSpPr/>
          <p:nvPr/>
        </p:nvGrpSpPr>
        <p:grpSpPr>
          <a:xfrm>
            <a:off x="9937669" y="6"/>
            <a:ext cx="8350884" cy="10287217"/>
            <a:chOff x="9937669" y="6"/>
            <a:chExt cx="8350884" cy="10287217"/>
          </a:xfrm>
        </p:grpSpPr>
        <p:sp>
          <p:nvSpPr>
            <p:cNvPr id="374" name="Google Shape;374;p10"/>
            <p:cNvSpPr/>
            <p:nvPr/>
          </p:nvSpPr>
          <p:spPr>
            <a:xfrm>
              <a:off x="9937669" y="6"/>
              <a:ext cx="8350884" cy="10287000"/>
            </a:xfrm>
            <a:custGeom>
              <a:rect b="b" l="l" r="r" t="t"/>
              <a:pathLst>
                <a:path extrusionOk="0" h="10287000" w="8350884">
                  <a:moveTo>
                    <a:pt x="8350331" y="10286994"/>
                  </a:moveTo>
                  <a:lnTo>
                    <a:pt x="0" y="10286994"/>
                  </a:lnTo>
                  <a:lnTo>
                    <a:pt x="0" y="0"/>
                  </a:lnTo>
                  <a:lnTo>
                    <a:pt x="8350331" y="0"/>
                  </a:lnTo>
                  <a:lnTo>
                    <a:pt x="8350331" y="10286994"/>
                  </a:lnTo>
                  <a:close/>
                </a:path>
              </a:pathLst>
            </a:custGeom>
            <a:solidFill>
              <a:srgbClr val="48C4B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5" name="Google Shape;375;p10"/>
            <p:cNvSpPr/>
            <p:nvPr/>
          </p:nvSpPr>
          <p:spPr>
            <a:xfrm>
              <a:off x="9944099" y="6"/>
              <a:ext cx="8343900" cy="10287000"/>
            </a:xfrm>
            <a:custGeom>
              <a:rect b="b" l="l" r="r" t="t"/>
              <a:pathLst>
                <a:path extrusionOk="0" h="10287000" w="8343900">
                  <a:moveTo>
                    <a:pt x="0" y="4580800"/>
                  </a:moveTo>
                  <a:lnTo>
                    <a:pt x="0" y="0"/>
                  </a:lnTo>
                  <a:lnTo>
                    <a:pt x="88899" y="344"/>
                  </a:lnTo>
                  <a:lnTo>
                    <a:pt x="165099" y="1377"/>
                  </a:lnTo>
                  <a:lnTo>
                    <a:pt x="253999" y="3096"/>
                  </a:lnTo>
                  <a:lnTo>
                    <a:pt x="342899" y="5498"/>
                  </a:lnTo>
                  <a:lnTo>
                    <a:pt x="419099" y="8580"/>
                  </a:lnTo>
                  <a:lnTo>
                    <a:pt x="507999" y="12339"/>
                  </a:lnTo>
                  <a:lnTo>
                    <a:pt x="596899" y="16773"/>
                  </a:lnTo>
                  <a:lnTo>
                    <a:pt x="673099" y="21880"/>
                  </a:lnTo>
                  <a:lnTo>
                    <a:pt x="761999" y="27657"/>
                  </a:lnTo>
                  <a:lnTo>
                    <a:pt x="838199" y="34100"/>
                  </a:lnTo>
                  <a:lnTo>
                    <a:pt x="927099" y="41208"/>
                  </a:lnTo>
                  <a:lnTo>
                    <a:pt x="1015999" y="48977"/>
                  </a:lnTo>
                  <a:lnTo>
                    <a:pt x="1092199" y="57406"/>
                  </a:lnTo>
                  <a:lnTo>
                    <a:pt x="1181099" y="66491"/>
                  </a:lnTo>
                  <a:lnTo>
                    <a:pt x="1257299" y="76230"/>
                  </a:lnTo>
                  <a:lnTo>
                    <a:pt x="1346199" y="86620"/>
                  </a:lnTo>
                  <a:lnTo>
                    <a:pt x="1422399" y="97658"/>
                  </a:lnTo>
                  <a:lnTo>
                    <a:pt x="1511299" y="109342"/>
                  </a:lnTo>
                  <a:lnTo>
                    <a:pt x="1587499" y="121670"/>
                  </a:lnTo>
                  <a:lnTo>
                    <a:pt x="1663699" y="134638"/>
                  </a:lnTo>
                  <a:lnTo>
                    <a:pt x="1752599" y="148244"/>
                  </a:lnTo>
                  <a:lnTo>
                    <a:pt x="1828799" y="162485"/>
                  </a:lnTo>
                  <a:lnTo>
                    <a:pt x="1917699" y="177359"/>
                  </a:lnTo>
                  <a:lnTo>
                    <a:pt x="1993899" y="192862"/>
                  </a:lnTo>
                  <a:lnTo>
                    <a:pt x="2070099" y="208993"/>
                  </a:lnTo>
                  <a:lnTo>
                    <a:pt x="2158999" y="225749"/>
                  </a:lnTo>
                  <a:lnTo>
                    <a:pt x="2235199" y="243127"/>
                  </a:lnTo>
                  <a:lnTo>
                    <a:pt x="2311399" y="261124"/>
                  </a:lnTo>
                  <a:lnTo>
                    <a:pt x="2387599" y="279737"/>
                  </a:lnTo>
                  <a:lnTo>
                    <a:pt x="2476499" y="298965"/>
                  </a:lnTo>
                  <a:lnTo>
                    <a:pt x="2552699" y="318804"/>
                  </a:lnTo>
                  <a:lnTo>
                    <a:pt x="2628899" y="339252"/>
                  </a:lnTo>
                  <a:lnTo>
                    <a:pt x="2705099" y="360306"/>
                  </a:lnTo>
                  <a:lnTo>
                    <a:pt x="2781299" y="381964"/>
                  </a:lnTo>
                  <a:lnTo>
                    <a:pt x="2870199" y="404223"/>
                  </a:lnTo>
                  <a:lnTo>
                    <a:pt x="2946399" y="427079"/>
                  </a:lnTo>
                  <a:lnTo>
                    <a:pt x="3022599" y="450531"/>
                  </a:lnTo>
                  <a:lnTo>
                    <a:pt x="3098799" y="474576"/>
                  </a:lnTo>
                  <a:lnTo>
                    <a:pt x="3174999" y="499212"/>
                  </a:lnTo>
                  <a:lnTo>
                    <a:pt x="3251199" y="524435"/>
                  </a:lnTo>
                  <a:lnTo>
                    <a:pt x="3327399" y="550242"/>
                  </a:lnTo>
                  <a:lnTo>
                    <a:pt x="3403599" y="576632"/>
                  </a:lnTo>
                  <a:lnTo>
                    <a:pt x="3479799" y="603602"/>
                  </a:lnTo>
                  <a:lnTo>
                    <a:pt x="3555999" y="631149"/>
                  </a:lnTo>
                  <a:lnTo>
                    <a:pt x="3632199" y="659270"/>
                  </a:lnTo>
                  <a:lnTo>
                    <a:pt x="3708399" y="687963"/>
                  </a:lnTo>
                  <a:lnTo>
                    <a:pt x="3784599" y="717225"/>
                  </a:lnTo>
                  <a:lnTo>
                    <a:pt x="3860799" y="747053"/>
                  </a:lnTo>
                  <a:lnTo>
                    <a:pt x="3924299" y="777445"/>
                  </a:lnTo>
                  <a:lnTo>
                    <a:pt x="4000499" y="808399"/>
                  </a:lnTo>
                  <a:lnTo>
                    <a:pt x="4076699" y="839910"/>
                  </a:lnTo>
                  <a:lnTo>
                    <a:pt x="4152899" y="871978"/>
                  </a:lnTo>
                  <a:lnTo>
                    <a:pt x="4229099" y="904599"/>
                  </a:lnTo>
                  <a:lnTo>
                    <a:pt x="4292599" y="937770"/>
                  </a:lnTo>
                  <a:lnTo>
                    <a:pt x="4368799" y="971489"/>
                  </a:lnTo>
                  <a:lnTo>
                    <a:pt x="4444999" y="1005753"/>
                  </a:lnTo>
                  <a:lnTo>
                    <a:pt x="4508499" y="1040560"/>
                  </a:lnTo>
                  <a:lnTo>
                    <a:pt x="4584699" y="1075907"/>
                  </a:lnTo>
                  <a:lnTo>
                    <a:pt x="4660899" y="1111791"/>
                  </a:lnTo>
                  <a:lnTo>
                    <a:pt x="4724399" y="1148210"/>
                  </a:lnTo>
                  <a:lnTo>
                    <a:pt x="4800599" y="1185161"/>
                  </a:lnTo>
                  <a:lnTo>
                    <a:pt x="4864099" y="1222641"/>
                  </a:lnTo>
                  <a:lnTo>
                    <a:pt x="4940299" y="1260648"/>
                  </a:lnTo>
                  <a:lnTo>
                    <a:pt x="5003799" y="1299179"/>
                  </a:lnTo>
                  <a:lnTo>
                    <a:pt x="5079999" y="1338231"/>
                  </a:lnTo>
                  <a:lnTo>
                    <a:pt x="5143499" y="1377802"/>
                  </a:lnTo>
                  <a:lnTo>
                    <a:pt x="5219699" y="1417890"/>
                  </a:lnTo>
                  <a:lnTo>
                    <a:pt x="5283199" y="1458490"/>
                  </a:lnTo>
                  <a:lnTo>
                    <a:pt x="5346699" y="1499602"/>
                  </a:lnTo>
                  <a:lnTo>
                    <a:pt x="5422899" y="1541221"/>
                  </a:lnTo>
                  <a:lnTo>
                    <a:pt x="5486399" y="1583347"/>
                  </a:lnTo>
                  <a:lnTo>
                    <a:pt x="5549899" y="1625975"/>
                  </a:lnTo>
                  <a:lnTo>
                    <a:pt x="5613399" y="1669103"/>
                  </a:lnTo>
                  <a:lnTo>
                    <a:pt x="5689599" y="1712729"/>
                  </a:lnTo>
                  <a:lnTo>
                    <a:pt x="5753099" y="1756850"/>
                  </a:lnTo>
                  <a:lnTo>
                    <a:pt x="5816599" y="1801463"/>
                  </a:lnTo>
                  <a:lnTo>
                    <a:pt x="5880099" y="1846566"/>
                  </a:lnTo>
                  <a:lnTo>
                    <a:pt x="5943599" y="1892155"/>
                  </a:lnTo>
                  <a:lnTo>
                    <a:pt x="6007099" y="1938230"/>
                  </a:lnTo>
                  <a:lnTo>
                    <a:pt x="6070599" y="1984785"/>
                  </a:lnTo>
                  <a:lnTo>
                    <a:pt x="6134099" y="2031820"/>
                  </a:lnTo>
                  <a:lnTo>
                    <a:pt x="6197599" y="2079331"/>
                  </a:lnTo>
                  <a:lnTo>
                    <a:pt x="6261099" y="2127316"/>
                  </a:lnTo>
                  <a:lnTo>
                    <a:pt x="6324599" y="2175773"/>
                  </a:lnTo>
                  <a:lnTo>
                    <a:pt x="6388099" y="2224697"/>
                  </a:lnTo>
                  <a:lnTo>
                    <a:pt x="6451599" y="2274088"/>
                  </a:lnTo>
                  <a:lnTo>
                    <a:pt x="6515099" y="2323941"/>
                  </a:lnTo>
                  <a:lnTo>
                    <a:pt x="6578599" y="2374255"/>
                  </a:lnTo>
                  <a:lnTo>
                    <a:pt x="6629399" y="2425027"/>
                  </a:lnTo>
                  <a:lnTo>
                    <a:pt x="6692899" y="2476254"/>
                  </a:lnTo>
                  <a:lnTo>
                    <a:pt x="6756399" y="2527934"/>
                  </a:lnTo>
                  <a:lnTo>
                    <a:pt x="6819899" y="2580064"/>
                  </a:lnTo>
                  <a:lnTo>
                    <a:pt x="6870699" y="2632641"/>
                  </a:lnTo>
                  <a:lnTo>
                    <a:pt x="6934199" y="2685662"/>
                  </a:lnTo>
                  <a:lnTo>
                    <a:pt x="6984999" y="2739126"/>
                  </a:lnTo>
                  <a:lnTo>
                    <a:pt x="7048499" y="2793029"/>
                  </a:lnTo>
                  <a:lnTo>
                    <a:pt x="7099299" y="2847369"/>
                  </a:lnTo>
                  <a:lnTo>
                    <a:pt x="7162799" y="2902142"/>
                  </a:lnTo>
                  <a:lnTo>
                    <a:pt x="7213599" y="2957347"/>
                  </a:lnTo>
                  <a:lnTo>
                    <a:pt x="7277099" y="3012981"/>
                  </a:lnTo>
                  <a:lnTo>
                    <a:pt x="7378699" y="3125524"/>
                  </a:lnTo>
                  <a:lnTo>
                    <a:pt x="7442199" y="3182429"/>
                  </a:lnTo>
                  <a:lnTo>
                    <a:pt x="7543799" y="3297489"/>
                  </a:lnTo>
                  <a:lnTo>
                    <a:pt x="7607299" y="3355640"/>
                  </a:lnTo>
                  <a:lnTo>
                    <a:pt x="7658099" y="3414201"/>
                  </a:lnTo>
                  <a:lnTo>
                    <a:pt x="7810499" y="3592318"/>
                  </a:lnTo>
                  <a:lnTo>
                    <a:pt x="7962899" y="3774033"/>
                  </a:lnTo>
                  <a:lnTo>
                    <a:pt x="8115299" y="3959272"/>
                  </a:lnTo>
                  <a:lnTo>
                    <a:pt x="8153399" y="4021790"/>
                  </a:lnTo>
                  <a:lnTo>
                    <a:pt x="8305799" y="4211618"/>
                  </a:lnTo>
                  <a:lnTo>
                    <a:pt x="8343899" y="4275645"/>
                  </a:lnTo>
                  <a:lnTo>
                    <a:pt x="8343899" y="10286993"/>
                  </a:lnTo>
                  <a:lnTo>
                    <a:pt x="5702299" y="10286993"/>
                  </a:lnTo>
                  <a:lnTo>
                    <a:pt x="5702299" y="9950013"/>
                  </a:lnTo>
                  <a:lnTo>
                    <a:pt x="5689599" y="9902280"/>
                  </a:lnTo>
                  <a:lnTo>
                    <a:pt x="5689599" y="9807137"/>
                  </a:lnTo>
                  <a:lnTo>
                    <a:pt x="5676899" y="9759729"/>
                  </a:lnTo>
                  <a:lnTo>
                    <a:pt x="5676899" y="9665250"/>
                  </a:lnTo>
                  <a:lnTo>
                    <a:pt x="5664199" y="9618182"/>
                  </a:lnTo>
                  <a:lnTo>
                    <a:pt x="5664199" y="9571231"/>
                  </a:lnTo>
                  <a:lnTo>
                    <a:pt x="5651499" y="9524397"/>
                  </a:lnTo>
                  <a:lnTo>
                    <a:pt x="5651499" y="9477683"/>
                  </a:lnTo>
                  <a:lnTo>
                    <a:pt x="5638799" y="9431090"/>
                  </a:lnTo>
                  <a:lnTo>
                    <a:pt x="5638799" y="9384619"/>
                  </a:lnTo>
                  <a:lnTo>
                    <a:pt x="5613399" y="9292052"/>
                  </a:lnTo>
                  <a:lnTo>
                    <a:pt x="5613399" y="9245959"/>
                  </a:lnTo>
                  <a:lnTo>
                    <a:pt x="5587999" y="9154162"/>
                  </a:lnTo>
                  <a:lnTo>
                    <a:pt x="5587999" y="9108461"/>
                  </a:lnTo>
                  <a:lnTo>
                    <a:pt x="5537199" y="8927009"/>
                  </a:lnTo>
                  <a:lnTo>
                    <a:pt x="5537199" y="8881992"/>
                  </a:lnTo>
                  <a:lnTo>
                    <a:pt x="5435599" y="8527093"/>
                  </a:lnTo>
                  <a:lnTo>
                    <a:pt x="5410199" y="8483409"/>
                  </a:lnTo>
                  <a:lnTo>
                    <a:pt x="5359399" y="8310246"/>
                  </a:lnTo>
                  <a:lnTo>
                    <a:pt x="5333999" y="8267357"/>
                  </a:lnTo>
                  <a:lnTo>
                    <a:pt x="5308599" y="8182072"/>
                  </a:lnTo>
                  <a:lnTo>
                    <a:pt x="5283199" y="8139680"/>
                  </a:lnTo>
                  <a:lnTo>
                    <a:pt x="5257799" y="8055402"/>
                  </a:lnTo>
                  <a:lnTo>
                    <a:pt x="5232399" y="8013520"/>
                  </a:lnTo>
                  <a:lnTo>
                    <a:pt x="5219699" y="7971812"/>
                  </a:lnTo>
                  <a:lnTo>
                    <a:pt x="5194299" y="7930278"/>
                  </a:lnTo>
                  <a:lnTo>
                    <a:pt x="5181599" y="7888921"/>
                  </a:lnTo>
                  <a:lnTo>
                    <a:pt x="5156199" y="7847742"/>
                  </a:lnTo>
                  <a:lnTo>
                    <a:pt x="5143499" y="7806743"/>
                  </a:lnTo>
                  <a:lnTo>
                    <a:pt x="5118099" y="7765925"/>
                  </a:lnTo>
                  <a:lnTo>
                    <a:pt x="5105399" y="7725289"/>
                  </a:lnTo>
                  <a:lnTo>
                    <a:pt x="5054599" y="7644574"/>
                  </a:lnTo>
                  <a:lnTo>
                    <a:pt x="5041899" y="7604497"/>
                  </a:lnTo>
                  <a:lnTo>
                    <a:pt x="4991099" y="7524913"/>
                  </a:lnTo>
                  <a:lnTo>
                    <a:pt x="4978399" y="7485408"/>
                  </a:lnTo>
                  <a:lnTo>
                    <a:pt x="4851399" y="7290826"/>
                  </a:lnTo>
                  <a:lnTo>
                    <a:pt x="4838699" y="7252509"/>
                  </a:lnTo>
                  <a:lnTo>
                    <a:pt x="4711699" y="7064008"/>
                  </a:lnTo>
                  <a:lnTo>
                    <a:pt x="4610099" y="6917003"/>
                  </a:lnTo>
                  <a:lnTo>
                    <a:pt x="4584699" y="6880792"/>
                  </a:lnTo>
                  <a:lnTo>
                    <a:pt x="4546599" y="6844800"/>
                  </a:lnTo>
                  <a:lnTo>
                    <a:pt x="4444999" y="6703059"/>
                  </a:lnTo>
                  <a:lnTo>
                    <a:pt x="4406899" y="6668187"/>
                  </a:lnTo>
                  <a:lnTo>
                    <a:pt x="4330699" y="6564953"/>
                  </a:lnTo>
                  <a:lnTo>
                    <a:pt x="4292599" y="6531007"/>
                  </a:lnTo>
                  <a:lnTo>
                    <a:pt x="4241799" y="6463821"/>
                  </a:lnTo>
                  <a:lnTo>
                    <a:pt x="4203699" y="6430585"/>
                  </a:lnTo>
                  <a:lnTo>
                    <a:pt x="4178299" y="6397588"/>
                  </a:lnTo>
                  <a:lnTo>
                    <a:pt x="4140199" y="6364834"/>
                  </a:lnTo>
                  <a:lnTo>
                    <a:pt x="4114799" y="6332322"/>
                  </a:lnTo>
                  <a:lnTo>
                    <a:pt x="4076699" y="6300055"/>
                  </a:lnTo>
                  <a:lnTo>
                    <a:pt x="4051299" y="6268034"/>
                  </a:lnTo>
                  <a:lnTo>
                    <a:pt x="4013199" y="6236261"/>
                  </a:lnTo>
                  <a:lnTo>
                    <a:pt x="3987799" y="6204738"/>
                  </a:lnTo>
                  <a:lnTo>
                    <a:pt x="3949699" y="6173465"/>
                  </a:lnTo>
                  <a:lnTo>
                    <a:pt x="3924299" y="6142445"/>
                  </a:lnTo>
                  <a:lnTo>
                    <a:pt x="3886199" y="6111680"/>
                  </a:lnTo>
                  <a:lnTo>
                    <a:pt x="3860799" y="6081170"/>
                  </a:lnTo>
                  <a:lnTo>
                    <a:pt x="3822699" y="6050917"/>
                  </a:lnTo>
                  <a:lnTo>
                    <a:pt x="3784599" y="6020923"/>
                  </a:lnTo>
                  <a:lnTo>
                    <a:pt x="3759199" y="5991190"/>
                  </a:lnTo>
                  <a:lnTo>
                    <a:pt x="3721099" y="5961719"/>
                  </a:lnTo>
                  <a:lnTo>
                    <a:pt x="3682999" y="5932512"/>
                  </a:lnTo>
                  <a:lnTo>
                    <a:pt x="3657599" y="5903570"/>
                  </a:lnTo>
                  <a:lnTo>
                    <a:pt x="3619499" y="5874894"/>
                  </a:lnTo>
                  <a:lnTo>
                    <a:pt x="3581399" y="5846488"/>
                  </a:lnTo>
                  <a:lnTo>
                    <a:pt x="3543299" y="5818351"/>
                  </a:lnTo>
                  <a:lnTo>
                    <a:pt x="3517899" y="5790486"/>
                  </a:lnTo>
                  <a:lnTo>
                    <a:pt x="3479799" y="5762894"/>
                  </a:lnTo>
                  <a:lnTo>
                    <a:pt x="3441699" y="5735577"/>
                  </a:lnTo>
                  <a:lnTo>
                    <a:pt x="3403599" y="5708536"/>
                  </a:lnTo>
                  <a:lnTo>
                    <a:pt x="3365499" y="5681773"/>
                  </a:lnTo>
                  <a:lnTo>
                    <a:pt x="3327399" y="5655289"/>
                  </a:lnTo>
                  <a:lnTo>
                    <a:pt x="3301999" y="5629087"/>
                  </a:lnTo>
                  <a:lnTo>
                    <a:pt x="3263899" y="5603168"/>
                  </a:lnTo>
                  <a:lnTo>
                    <a:pt x="3225799" y="5577532"/>
                  </a:lnTo>
                  <a:lnTo>
                    <a:pt x="3187699" y="5552183"/>
                  </a:lnTo>
                  <a:lnTo>
                    <a:pt x="3149599" y="5527121"/>
                  </a:lnTo>
                  <a:lnTo>
                    <a:pt x="3111499" y="5502348"/>
                  </a:lnTo>
                  <a:lnTo>
                    <a:pt x="3073399" y="5477866"/>
                  </a:lnTo>
                  <a:lnTo>
                    <a:pt x="3035299" y="5453676"/>
                  </a:lnTo>
                  <a:lnTo>
                    <a:pt x="2997199" y="5429780"/>
                  </a:lnTo>
                  <a:lnTo>
                    <a:pt x="2959099" y="5406179"/>
                  </a:lnTo>
                  <a:lnTo>
                    <a:pt x="2920999" y="5382875"/>
                  </a:lnTo>
                  <a:lnTo>
                    <a:pt x="2882899" y="5359869"/>
                  </a:lnTo>
                  <a:lnTo>
                    <a:pt x="2844799" y="5337164"/>
                  </a:lnTo>
                  <a:lnTo>
                    <a:pt x="2806699" y="5314760"/>
                  </a:lnTo>
                  <a:lnTo>
                    <a:pt x="2755899" y="5292660"/>
                  </a:lnTo>
                  <a:lnTo>
                    <a:pt x="2717799" y="5270865"/>
                  </a:lnTo>
                  <a:lnTo>
                    <a:pt x="2679699" y="5249376"/>
                  </a:lnTo>
                  <a:lnTo>
                    <a:pt x="2641599" y="5228195"/>
                  </a:lnTo>
                  <a:lnTo>
                    <a:pt x="2603499" y="5207324"/>
                  </a:lnTo>
                  <a:lnTo>
                    <a:pt x="2565399" y="5186764"/>
                  </a:lnTo>
                  <a:lnTo>
                    <a:pt x="2527299" y="5166517"/>
                  </a:lnTo>
                  <a:lnTo>
                    <a:pt x="2476499" y="5146584"/>
                  </a:lnTo>
                  <a:lnTo>
                    <a:pt x="2438399" y="5126967"/>
                  </a:lnTo>
                  <a:lnTo>
                    <a:pt x="2400299" y="5107668"/>
                  </a:lnTo>
                  <a:lnTo>
                    <a:pt x="2362199" y="5088687"/>
                  </a:lnTo>
                  <a:lnTo>
                    <a:pt x="2311399" y="5070028"/>
                  </a:lnTo>
                  <a:lnTo>
                    <a:pt x="2273299" y="5051691"/>
                  </a:lnTo>
                  <a:lnTo>
                    <a:pt x="2235199" y="5033678"/>
                  </a:lnTo>
                  <a:lnTo>
                    <a:pt x="2184399" y="5015990"/>
                  </a:lnTo>
                  <a:lnTo>
                    <a:pt x="2146299" y="4998629"/>
                  </a:lnTo>
                  <a:lnTo>
                    <a:pt x="2108199" y="4981597"/>
                  </a:lnTo>
                  <a:lnTo>
                    <a:pt x="2057399" y="4964896"/>
                  </a:lnTo>
                  <a:lnTo>
                    <a:pt x="2019299" y="4948526"/>
                  </a:lnTo>
                  <a:lnTo>
                    <a:pt x="1981199" y="4932489"/>
                  </a:lnTo>
                  <a:lnTo>
                    <a:pt x="1930399" y="4916787"/>
                  </a:lnTo>
                  <a:lnTo>
                    <a:pt x="1892299" y="4901422"/>
                  </a:lnTo>
                  <a:lnTo>
                    <a:pt x="1841499" y="4886396"/>
                  </a:lnTo>
                  <a:lnTo>
                    <a:pt x="1803399" y="4871709"/>
                  </a:lnTo>
                  <a:lnTo>
                    <a:pt x="1765299" y="4857363"/>
                  </a:lnTo>
                  <a:lnTo>
                    <a:pt x="1714499" y="4843360"/>
                  </a:lnTo>
                  <a:lnTo>
                    <a:pt x="1676399" y="4829702"/>
                  </a:lnTo>
                  <a:lnTo>
                    <a:pt x="1625599" y="4816389"/>
                  </a:lnTo>
                  <a:lnTo>
                    <a:pt x="1587499" y="4803425"/>
                  </a:lnTo>
                  <a:lnTo>
                    <a:pt x="1536699" y="4790809"/>
                  </a:lnTo>
                  <a:lnTo>
                    <a:pt x="1498599" y="4778545"/>
                  </a:lnTo>
                  <a:lnTo>
                    <a:pt x="1447799" y="4766633"/>
                  </a:lnTo>
                  <a:lnTo>
                    <a:pt x="1409699" y="4755074"/>
                  </a:lnTo>
                  <a:lnTo>
                    <a:pt x="1358899" y="4743872"/>
                  </a:lnTo>
                  <a:lnTo>
                    <a:pt x="1320799" y="4733027"/>
                  </a:lnTo>
                  <a:lnTo>
                    <a:pt x="1269999" y="4722540"/>
                  </a:lnTo>
                  <a:lnTo>
                    <a:pt x="1219199" y="4712414"/>
                  </a:lnTo>
                  <a:lnTo>
                    <a:pt x="1181099" y="4702649"/>
                  </a:lnTo>
                  <a:lnTo>
                    <a:pt x="1130299" y="4693248"/>
                  </a:lnTo>
                  <a:lnTo>
                    <a:pt x="1092199" y="4684213"/>
                  </a:lnTo>
                  <a:lnTo>
                    <a:pt x="1041399" y="4675544"/>
                  </a:lnTo>
                  <a:lnTo>
                    <a:pt x="990599" y="4667243"/>
                  </a:lnTo>
                  <a:lnTo>
                    <a:pt x="952499" y="4659312"/>
                  </a:lnTo>
                  <a:lnTo>
                    <a:pt x="901699" y="4651752"/>
                  </a:lnTo>
                  <a:lnTo>
                    <a:pt x="850899" y="4644566"/>
                  </a:lnTo>
                  <a:lnTo>
                    <a:pt x="812799" y="4637754"/>
                  </a:lnTo>
                  <a:lnTo>
                    <a:pt x="761999" y="4631318"/>
                  </a:lnTo>
                  <a:lnTo>
                    <a:pt x="711199" y="4625260"/>
                  </a:lnTo>
                  <a:lnTo>
                    <a:pt x="673099" y="4619582"/>
                  </a:lnTo>
                  <a:lnTo>
                    <a:pt x="622299" y="4614284"/>
                  </a:lnTo>
                  <a:lnTo>
                    <a:pt x="571499" y="4609369"/>
                  </a:lnTo>
                  <a:lnTo>
                    <a:pt x="533399" y="4604838"/>
                  </a:lnTo>
                  <a:lnTo>
                    <a:pt x="482599" y="4600692"/>
                  </a:lnTo>
                  <a:lnTo>
                    <a:pt x="431799" y="4596934"/>
                  </a:lnTo>
                  <a:lnTo>
                    <a:pt x="380999" y="4593565"/>
                  </a:lnTo>
                  <a:lnTo>
                    <a:pt x="342899" y="4590586"/>
                  </a:lnTo>
                  <a:lnTo>
                    <a:pt x="292099" y="4588000"/>
                  </a:lnTo>
                  <a:lnTo>
                    <a:pt x="241299" y="4585806"/>
                  </a:lnTo>
                  <a:lnTo>
                    <a:pt x="190499" y="4584008"/>
                  </a:lnTo>
                  <a:lnTo>
                    <a:pt x="139699" y="4582607"/>
                  </a:lnTo>
                  <a:lnTo>
                    <a:pt x="101599" y="4581605"/>
                  </a:lnTo>
                  <a:lnTo>
                    <a:pt x="50799" y="4581002"/>
                  </a:lnTo>
                  <a:lnTo>
                    <a:pt x="0" y="4580800"/>
                  </a:lnTo>
                  <a:close/>
                </a:path>
              </a:pathLst>
            </a:custGeom>
            <a:solidFill>
              <a:srgbClr val="48A8C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6" name="Google Shape;376;p10"/>
            <p:cNvSpPr/>
            <p:nvPr/>
          </p:nvSpPr>
          <p:spPr>
            <a:xfrm>
              <a:off x="9949694" y="3822923"/>
              <a:ext cx="6540500" cy="6464300"/>
            </a:xfrm>
            <a:custGeom>
              <a:rect b="b" l="l" r="r" t="t"/>
              <a:pathLst>
                <a:path extrusionOk="0" h="6464300" w="6540500">
                  <a:moveTo>
                    <a:pt x="0" y="2918139"/>
                  </a:moveTo>
                  <a:lnTo>
                    <a:pt x="0" y="0"/>
                  </a:lnTo>
                  <a:lnTo>
                    <a:pt x="50799" y="219"/>
                  </a:lnTo>
                  <a:lnTo>
                    <a:pt x="101599" y="877"/>
                  </a:lnTo>
                  <a:lnTo>
                    <a:pt x="152399" y="1972"/>
                  </a:lnTo>
                  <a:lnTo>
                    <a:pt x="215899" y="3502"/>
                  </a:lnTo>
                  <a:lnTo>
                    <a:pt x="266699" y="5465"/>
                  </a:lnTo>
                  <a:lnTo>
                    <a:pt x="317499" y="7860"/>
                  </a:lnTo>
                  <a:lnTo>
                    <a:pt x="368299" y="10685"/>
                  </a:lnTo>
                  <a:lnTo>
                    <a:pt x="419099" y="13938"/>
                  </a:lnTo>
                  <a:lnTo>
                    <a:pt x="482599" y="17618"/>
                  </a:lnTo>
                  <a:lnTo>
                    <a:pt x="533399" y="21723"/>
                  </a:lnTo>
                  <a:lnTo>
                    <a:pt x="584199" y="26251"/>
                  </a:lnTo>
                  <a:lnTo>
                    <a:pt x="634999" y="31200"/>
                  </a:lnTo>
                  <a:lnTo>
                    <a:pt x="685799" y="36570"/>
                  </a:lnTo>
                  <a:lnTo>
                    <a:pt x="749299" y="42357"/>
                  </a:lnTo>
                  <a:lnTo>
                    <a:pt x="800099" y="48561"/>
                  </a:lnTo>
                  <a:lnTo>
                    <a:pt x="850899" y="55180"/>
                  </a:lnTo>
                  <a:lnTo>
                    <a:pt x="901699" y="62212"/>
                  </a:lnTo>
                  <a:lnTo>
                    <a:pt x="952499" y="69655"/>
                  </a:lnTo>
                  <a:lnTo>
                    <a:pt x="1003299" y="77508"/>
                  </a:lnTo>
                  <a:lnTo>
                    <a:pt x="1054099" y="85769"/>
                  </a:lnTo>
                  <a:lnTo>
                    <a:pt x="1104899" y="94437"/>
                  </a:lnTo>
                  <a:lnTo>
                    <a:pt x="1155699" y="103509"/>
                  </a:lnTo>
                  <a:lnTo>
                    <a:pt x="1206499" y="112984"/>
                  </a:lnTo>
                  <a:lnTo>
                    <a:pt x="1269999" y="122860"/>
                  </a:lnTo>
                  <a:lnTo>
                    <a:pt x="1320799" y="133136"/>
                  </a:lnTo>
                  <a:lnTo>
                    <a:pt x="1371599" y="143810"/>
                  </a:lnTo>
                  <a:lnTo>
                    <a:pt x="1422399" y="154881"/>
                  </a:lnTo>
                  <a:lnTo>
                    <a:pt x="1473199" y="166345"/>
                  </a:lnTo>
                  <a:lnTo>
                    <a:pt x="1523999" y="178203"/>
                  </a:lnTo>
                  <a:lnTo>
                    <a:pt x="1574799" y="190452"/>
                  </a:lnTo>
                  <a:lnTo>
                    <a:pt x="1625599" y="203090"/>
                  </a:lnTo>
                  <a:lnTo>
                    <a:pt x="1663699" y="216116"/>
                  </a:lnTo>
                  <a:lnTo>
                    <a:pt x="1714499" y="229529"/>
                  </a:lnTo>
                  <a:lnTo>
                    <a:pt x="1765299" y="243325"/>
                  </a:lnTo>
                  <a:lnTo>
                    <a:pt x="1816099" y="257505"/>
                  </a:lnTo>
                  <a:lnTo>
                    <a:pt x="1866899" y="272065"/>
                  </a:lnTo>
                  <a:lnTo>
                    <a:pt x="1917699" y="287005"/>
                  </a:lnTo>
                  <a:lnTo>
                    <a:pt x="1968499" y="302323"/>
                  </a:lnTo>
                  <a:lnTo>
                    <a:pt x="2019299" y="318016"/>
                  </a:lnTo>
                  <a:lnTo>
                    <a:pt x="2070099" y="334084"/>
                  </a:lnTo>
                  <a:lnTo>
                    <a:pt x="2108199" y="350525"/>
                  </a:lnTo>
                  <a:lnTo>
                    <a:pt x="2158999" y="367336"/>
                  </a:lnTo>
                  <a:lnTo>
                    <a:pt x="2209799" y="384517"/>
                  </a:lnTo>
                  <a:lnTo>
                    <a:pt x="2260599" y="402065"/>
                  </a:lnTo>
                  <a:lnTo>
                    <a:pt x="2311399" y="419980"/>
                  </a:lnTo>
                  <a:lnTo>
                    <a:pt x="2349499" y="438258"/>
                  </a:lnTo>
                  <a:lnTo>
                    <a:pt x="2400299" y="456899"/>
                  </a:lnTo>
                  <a:lnTo>
                    <a:pt x="2451099" y="475901"/>
                  </a:lnTo>
                  <a:lnTo>
                    <a:pt x="2501899" y="495261"/>
                  </a:lnTo>
                  <a:lnTo>
                    <a:pt x="2539999" y="514980"/>
                  </a:lnTo>
                  <a:lnTo>
                    <a:pt x="2590799" y="535054"/>
                  </a:lnTo>
                  <a:lnTo>
                    <a:pt x="2641599" y="555482"/>
                  </a:lnTo>
                  <a:lnTo>
                    <a:pt x="2679699" y="576263"/>
                  </a:lnTo>
                  <a:lnTo>
                    <a:pt x="2730499" y="597394"/>
                  </a:lnTo>
                  <a:lnTo>
                    <a:pt x="2781299" y="618874"/>
                  </a:lnTo>
                  <a:lnTo>
                    <a:pt x="2819399" y="640702"/>
                  </a:lnTo>
                  <a:lnTo>
                    <a:pt x="2870199" y="662875"/>
                  </a:lnTo>
                  <a:lnTo>
                    <a:pt x="2920999" y="685393"/>
                  </a:lnTo>
                  <a:lnTo>
                    <a:pt x="2959099" y="708252"/>
                  </a:lnTo>
                  <a:lnTo>
                    <a:pt x="3009899" y="731452"/>
                  </a:lnTo>
                  <a:lnTo>
                    <a:pt x="3047999" y="754991"/>
                  </a:lnTo>
                  <a:lnTo>
                    <a:pt x="3098799" y="778868"/>
                  </a:lnTo>
                  <a:lnTo>
                    <a:pt x="3136899" y="803079"/>
                  </a:lnTo>
                  <a:lnTo>
                    <a:pt x="3187699" y="827625"/>
                  </a:lnTo>
                  <a:lnTo>
                    <a:pt x="3225799" y="852503"/>
                  </a:lnTo>
                  <a:lnTo>
                    <a:pt x="3276599" y="877711"/>
                  </a:lnTo>
                  <a:lnTo>
                    <a:pt x="3314699" y="903248"/>
                  </a:lnTo>
                  <a:lnTo>
                    <a:pt x="3365499" y="929112"/>
                  </a:lnTo>
                  <a:lnTo>
                    <a:pt x="3403599" y="955302"/>
                  </a:lnTo>
                  <a:lnTo>
                    <a:pt x="3441699" y="981815"/>
                  </a:lnTo>
                  <a:lnTo>
                    <a:pt x="3492499" y="1008650"/>
                  </a:lnTo>
                  <a:lnTo>
                    <a:pt x="3530599" y="1035806"/>
                  </a:lnTo>
                  <a:lnTo>
                    <a:pt x="3568699" y="1063280"/>
                  </a:lnTo>
                  <a:lnTo>
                    <a:pt x="3619499" y="1091072"/>
                  </a:lnTo>
                  <a:lnTo>
                    <a:pt x="3657599" y="1119178"/>
                  </a:lnTo>
                  <a:lnTo>
                    <a:pt x="3695699" y="1147598"/>
                  </a:lnTo>
                  <a:lnTo>
                    <a:pt x="3746499" y="1176331"/>
                  </a:lnTo>
                  <a:lnTo>
                    <a:pt x="3784599" y="1205373"/>
                  </a:lnTo>
                  <a:lnTo>
                    <a:pt x="3822699" y="1234724"/>
                  </a:lnTo>
                  <a:lnTo>
                    <a:pt x="3860799" y="1264382"/>
                  </a:lnTo>
                  <a:lnTo>
                    <a:pt x="3898899" y="1294345"/>
                  </a:lnTo>
                  <a:lnTo>
                    <a:pt x="3949699" y="1324611"/>
                  </a:lnTo>
                  <a:lnTo>
                    <a:pt x="3987799" y="1355179"/>
                  </a:lnTo>
                  <a:lnTo>
                    <a:pt x="4025899" y="1386048"/>
                  </a:lnTo>
                  <a:lnTo>
                    <a:pt x="4063999" y="1417214"/>
                  </a:lnTo>
                  <a:lnTo>
                    <a:pt x="4102099" y="1448678"/>
                  </a:lnTo>
                  <a:lnTo>
                    <a:pt x="4140199" y="1480436"/>
                  </a:lnTo>
                  <a:lnTo>
                    <a:pt x="4178299" y="1512488"/>
                  </a:lnTo>
                  <a:lnTo>
                    <a:pt x="4216399" y="1544832"/>
                  </a:lnTo>
                  <a:lnTo>
                    <a:pt x="4254499" y="1577466"/>
                  </a:lnTo>
                  <a:lnTo>
                    <a:pt x="4292599" y="1610388"/>
                  </a:lnTo>
                  <a:lnTo>
                    <a:pt x="4368799" y="1677090"/>
                  </a:lnTo>
                  <a:lnTo>
                    <a:pt x="4444999" y="1744925"/>
                  </a:lnTo>
                  <a:lnTo>
                    <a:pt x="4521199" y="1813879"/>
                  </a:lnTo>
                  <a:lnTo>
                    <a:pt x="4597399" y="1883940"/>
                  </a:lnTo>
                  <a:lnTo>
                    <a:pt x="4622799" y="1919380"/>
                  </a:lnTo>
                  <a:lnTo>
                    <a:pt x="4660899" y="1955093"/>
                  </a:lnTo>
                  <a:lnTo>
                    <a:pt x="4737099" y="2027325"/>
                  </a:lnTo>
                  <a:lnTo>
                    <a:pt x="4762499" y="2063841"/>
                  </a:lnTo>
                  <a:lnTo>
                    <a:pt x="4838699" y="2137667"/>
                  </a:lnTo>
                  <a:lnTo>
                    <a:pt x="4864099" y="2174972"/>
                  </a:lnTo>
                  <a:lnTo>
                    <a:pt x="4940299" y="2250360"/>
                  </a:lnTo>
                  <a:lnTo>
                    <a:pt x="4965699" y="2288440"/>
                  </a:lnTo>
                  <a:lnTo>
                    <a:pt x="5003799" y="2326774"/>
                  </a:lnTo>
                  <a:lnTo>
                    <a:pt x="5029199" y="2365360"/>
                  </a:lnTo>
                  <a:lnTo>
                    <a:pt x="5067299" y="2404198"/>
                  </a:lnTo>
                  <a:lnTo>
                    <a:pt x="5092699" y="2443286"/>
                  </a:lnTo>
                  <a:lnTo>
                    <a:pt x="5130799" y="2482621"/>
                  </a:lnTo>
                  <a:lnTo>
                    <a:pt x="5156199" y="2522203"/>
                  </a:lnTo>
                  <a:lnTo>
                    <a:pt x="5194299" y="2562029"/>
                  </a:lnTo>
                  <a:lnTo>
                    <a:pt x="5219699" y="2602098"/>
                  </a:lnTo>
                  <a:lnTo>
                    <a:pt x="5257799" y="2642407"/>
                  </a:lnTo>
                  <a:lnTo>
                    <a:pt x="5308599" y="2723744"/>
                  </a:lnTo>
                  <a:lnTo>
                    <a:pt x="5346699" y="2764767"/>
                  </a:lnTo>
                  <a:lnTo>
                    <a:pt x="5422899" y="2889235"/>
                  </a:lnTo>
                  <a:lnTo>
                    <a:pt x="5460999" y="2931185"/>
                  </a:lnTo>
                  <a:lnTo>
                    <a:pt x="5537199" y="3058395"/>
                  </a:lnTo>
                  <a:lnTo>
                    <a:pt x="5689599" y="3318777"/>
                  </a:lnTo>
                  <a:lnTo>
                    <a:pt x="5867399" y="3632195"/>
                  </a:lnTo>
                  <a:lnTo>
                    <a:pt x="5880099" y="3677785"/>
                  </a:lnTo>
                  <a:lnTo>
                    <a:pt x="5956299" y="3815742"/>
                  </a:lnTo>
                  <a:lnTo>
                    <a:pt x="5968999" y="3862117"/>
                  </a:lnTo>
                  <a:lnTo>
                    <a:pt x="5994399" y="3908685"/>
                  </a:lnTo>
                  <a:lnTo>
                    <a:pt x="6007099" y="3955443"/>
                  </a:lnTo>
                  <a:lnTo>
                    <a:pt x="6057899" y="4049525"/>
                  </a:lnTo>
                  <a:lnTo>
                    <a:pt x="6070599" y="4096844"/>
                  </a:lnTo>
                  <a:lnTo>
                    <a:pt x="6095999" y="4144348"/>
                  </a:lnTo>
                  <a:lnTo>
                    <a:pt x="6121399" y="4239899"/>
                  </a:lnTo>
                  <a:lnTo>
                    <a:pt x="6146799" y="4287943"/>
                  </a:lnTo>
                  <a:lnTo>
                    <a:pt x="6159499" y="4336165"/>
                  </a:lnTo>
                  <a:lnTo>
                    <a:pt x="6184899" y="4384562"/>
                  </a:lnTo>
                  <a:lnTo>
                    <a:pt x="6210299" y="4481874"/>
                  </a:lnTo>
                  <a:lnTo>
                    <a:pt x="6235699" y="4530787"/>
                  </a:lnTo>
                  <a:lnTo>
                    <a:pt x="6311899" y="4827743"/>
                  </a:lnTo>
                  <a:lnTo>
                    <a:pt x="6337299" y="4877801"/>
                  </a:lnTo>
                  <a:lnTo>
                    <a:pt x="6375399" y="5028906"/>
                  </a:lnTo>
                  <a:lnTo>
                    <a:pt x="6375399" y="5079580"/>
                  </a:lnTo>
                  <a:lnTo>
                    <a:pt x="6438899" y="5335167"/>
                  </a:lnTo>
                  <a:lnTo>
                    <a:pt x="6438899" y="5386716"/>
                  </a:lnTo>
                  <a:lnTo>
                    <a:pt x="6464299" y="5490232"/>
                  </a:lnTo>
                  <a:lnTo>
                    <a:pt x="6464299" y="5542195"/>
                  </a:lnTo>
                  <a:lnTo>
                    <a:pt x="6489699" y="5646525"/>
                  </a:lnTo>
                  <a:lnTo>
                    <a:pt x="6489699" y="5698888"/>
                  </a:lnTo>
                  <a:lnTo>
                    <a:pt x="6502399" y="5751381"/>
                  </a:lnTo>
                  <a:lnTo>
                    <a:pt x="6502399" y="5804002"/>
                  </a:lnTo>
                  <a:lnTo>
                    <a:pt x="6515099" y="5856749"/>
                  </a:lnTo>
                  <a:lnTo>
                    <a:pt x="6515099" y="5962616"/>
                  </a:lnTo>
                  <a:lnTo>
                    <a:pt x="6527799" y="6015732"/>
                  </a:lnTo>
                  <a:lnTo>
                    <a:pt x="6527799" y="6122322"/>
                  </a:lnTo>
                  <a:lnTo>
                    <a:pt x="6540499" y="6175793"/>
                  </a:lnTo>
                  <a:lnTo>
                    <a:pt x="6540499" y="6464076"/>
                  </a:lnTo>
                  <a:lnTo>
                    <a:pt x="3632199" y="6464076"/>
                  </a:lnTo>
                  <a:lnTo>
                    <a:pt x="3632199" y="6408173"/>
                  </a:lnTo>
                  <a:lnTo>
                    <a:pt x="3619499" y="6360146"/>
                  </a:lnTo>
                  <a:lnTo>
                    <a:pt x="3619499" y="6217065"/>
                  </a:lnTo>
                  <a:lnTo>
                    <a:pt x="3606799" y="6169718"/>
                  </a:lnTo>
                  <a:lnTo>
                    <a:pt x="3606799" y="6122550"/>
                  </a:lnTo>
                  <a:lnTo>
                    <a:pt x="3594099" y="6075566"/>
                  </a:lnTo>
                  <a:lnTo>
                    <a:pt x="3594099" y="6028770"/>
                  </a:lnTo>
                  <a:lnTo>
                    <a:pt x="3581399" y="5982165"/>
                  </a:lnTo>
                  <a:lnTo>
                    <a:pt x="3581399" y="5935755"/>
                  </a:lnTo>
                  <a:lnTo>
                    <a:pt x="3555999" y="5843538"/>
                  </a:lnTo>
                  <a:lnTo>
                    <a:pt x="3555999" y="5797739"/>
                  </a:lnTo>
                  <a:lnTo>
                    <a:pt x="3416299" y="5308740"/>
                  </a:lnTo>
                  <a:lnTo>
                    <a:pt x="3390899" y="5265733"/>
                  </a:lnTo>
                  <a:lnTo>
                    <a:pt x="3365499" y="5180497"/>
                  </a:lnTo>
                  <a:lnTo>
                    <a:pt x="3340099" y="5138276"/>
                  </a:lnTo>
                  <a:lnTo>
                    <a:pt x="3327399" y="5096326"/>
                  </a:lnTo>
                  <a:lnTo>
                    <a:pt x="3301999" y="5054649"/>
                  </a:lnTo>
                  <a:lnTo>
                    <a:pt x="3289299" y="5013250"/>
                  </a:lnTo>
                  <a:lnTo>
                    <a:pt x="3263899" y="4972133"/>
                  </a:lnTo>
                  <a:lnTo>
                    <a:pt x="3251199" y="4931302"/>
                  </a:lnTo>
                  <a:lnTo>
                    <a:pt x="3225799" y="4890760"/>
                  </a:lnTo>
                  <a:lnTo>
                    <a:pt x="3213099" y="4850512"/>
                  </a:lnTo>
                  <a:lnTo>
                    <a:pt x="3136899" y="4731568"/>
                  </a:lnTo>
                  <a:lnTo>
                    <a:pt x="3111499" y="4692533"/>
                  </a:lnTo>
                  <a:lnTo>
                    <a:pt x="3098799" y="4653812"/>
                  </a:lnTo>
                  <a:lnTo>
                    <a:pt x="3022599" y="4539565"/>
                  </a:lnTo>
                  <a:lnTo>
                    <a:pt x="2946399" y="4428279"/>
                  </a:lnTo>
                  <a:lnTo>
                    <a:pt x="2895599" y="4355785"/>
                  </a:lnTo>
                  <a:lnTo>
                    <a:pt x="2857499" y="4320059"/>
                  </a:lnTo>
                  <a:lnTo>
                    <a:pt x="2806699" y="4249668"/>
                  </a:lnTo>
                  <a:lnTo>
                    <a:pt x="2781299" y="4215011"/>
                  </a:lnTo>
                  <a:lnTo>
                    <a:pt x="2743199" y="4180718"/>
                  </a:lnTo>
                  <a:lnTo>
                    <a:pt x="2692399" y="4113241"/>
                  </a:lnTo>
                  <a:lnTo>
                    <a:pt x="2654299" y="4080064"/>
                  </a:lnTo>
                  <a:lnTo>
                    <a:pt x="2628899" y="4047267"/>
                  </a:lnTo>
                  <a:lnTo>
                    <a:pt x="2590799" y="4014855"/>
                  </a:lnTo>
                  <a:lnTo>
                    <a:pt x="2565399" y="3982829"/>
                  </a:lnTo>
                  <a:lnTo>
                    <a:pt x="2527299" y="3951196"/>
                  </a:lnTo>
                  <a:lnTo>
                    <a:pt x="2501899" y="3919958"/>
                  </a:lnTo>
                  <a:lnTo>
                    <a:pt x="2463799" y="3889120"/>
                  </a:lnTo>
                  <a:lnTo>
                    <a:pt x="2438399" y="3858685"/>
                  </a:lnTo>
                  <a:lnTo>
                    <a:pt x="2400299" y="3828658"/>
                  </a:lnTo>
                  <a:lnTo>
                    <a:pt x="2362199" y="3799042"/>
                  </a:lnTo>
                  <a:lnTo>
                    <a:pt x="2336799" y="3769841"/>
                  </a:lnTo>
                  <a:lnTo>
                    <a:pt x="2298699" y="3741059"/>
                  </a:lnTo>
                  <a:lnTo>
                    <a:pt x="2260599" y="3712701"/>
                  </a:lnTo>
                  <a:lnTo>
                    <a:pt x="2222499" y="3684769"/>
                  </a:lnTo>
                  <a:lnTo>
                    <a:pt x="2197099" y="3657269"/>
                  </a:lnTo>
                  <a:lnTo>
                    <a:pt x="2158999" y="3630203"/>
                  </a:lnTo>
                  <a:lnTo>
                    <a:pt x="2120899" y="3603576"/>
                  </a:lnTo>
                  <a:lnTo>
                    <a:pt x="2082799" y="3577392"/>
                  </a:lnTo>
                  <a:lnTo>
                    <a:pt x="2044699" y="3551655"/>
                  </a:lnTo>
                  <a:lnTo>
                    <a:pt x="2006599" y="3526368"/>
                  </a:lnTo>
                  <a:lnTo>
                    <a:pt x="1968499" y="3501535"/>
                  </a:lnTo>
                  <a:lnTo>
                    <a:pt x="1930399" y="3477161"/>
                  </a:lnTo>
                  <a:lnTo>
                    <a:pt x="1892299" y="3453250"/>
                  </a:lnTo>
                  <a:lnTo>
                    <a:pt x="1854199" y="3429804"/>
                  </a:lnTo>
                  <a:lnTo>
                    <a:pt x="1816099" y="3406829"/>
                  </a:lnTo>
                  <a:lnTo>
                    <a:pt x="1777999" y="3384328"/>
                  </a:lnTo>
                  <a:lnTo>
                    <a:pt x="1739899" y="3362305"/>
                  </a:lnTo>
                  <a:lnTo>
                    <a:pt x="1701799" y="3340764"/>
                  </a:lnTo>
                  <a:lnTo>
                    <a:pt x="1650999" y="3319709"/>
                  </a:lnTo>
                  <a:lnTo>
                    <a:pt x="1612899" y="3299144"/>
                  </a:lnTo>
                  <a:lnTo>
                    <a:pt x="1574799" y="3279072"/>
                  </a:lnTo>
                  <a:lnTo>
                    <a:pt x="1536699" y="3259498"/>
                  </a:lnTo>
                  <a:lnTo>
                    <a:pt x="1498599" y="3240426"/>
                  </a:lnTo>
                  <a:lnTo>
                    <a:pt x="1447799" y="3221860"/>
                  </a:lnTo>
                  <a:lnTo>
                    <a:pt x="1409699" y="3203802"/>
                  </a:lnTo>
                  <a:lnTo>
                    <a:pt x="1371599" y="3186259"/>
                  </a:lnTo>
                  <a:lnTo>
                    <a:pt x="1320799" y="3169232"/>
                  </a:lnTo>
                  <a:lnTo>
                    <a:pt x="1282699" y="3152727"/>
                  </a:lnTo>
                  <a:lnTo>
                    <a:pt x="1244599" y="3136747"/>
                  </a:lnTo>
                  <a:lnTo>
                    <a:pt x="1193799" y="3121296"/>
                  </a:lnTo>
                  <a:lnTo>
                    <a:pt x="1155699" y="3106378"/>
                  </a:lnTo>
                  <a:lnTo>
                    <a:pt x="1104899" y="3091997"/>
                  </a:lnTo>
                  <a:lnTo>
                    <a:pt x="1066799" y="3078157"/>
                  </a:lnTo>
                  <a:lnTo>
                    <a:pt x="1015999" y="3064861"/>
                  </a:lnTo>
                  <a:lnTo>
                    <a:pt x="977899" y="3052114"/>
                  </a:lnTo>
                  <a:lnTo>
                    <a:pt x="927099" y="3039920"/>
                  </a:lnTo>
                  <a:lnTo>
                    <a:pt x="888999" y="3028283"/>
                  </a:lnTo>
                  <a:lnTo>
                    <a:pt x="838199" y="3017206"/>
                  </a:lnTo>
                  <a:lnTo>
                    <a:pt x="800099" y="3006693"/>
                  </a:lnTo>
                  <a:lnTo>
                    <a:pt x="749299" y="2996749"/>
                  </a:lnTo>
                  <a:lnTo>
                    <a:pt x="698499" y="2987377"/>
                  </a:lnTo>
                  <a:lnTo>
                    <a:pt x="660399" y="2978581"/>
                  </a:lnTo>
                  <a:lnTo>
                    <a:pt x="609599" y="2970366"/>
                  </a:lnTo>
                  <a:lnTo>
                    <a:pt x="571499" y="2962734"/>
                  </a:lnTo>
                  <a:lnTo>
                    <a:pt x="520699" y="2955691"/>
                  </a:lnTo>
                  <a:lnTo>
                    <a:pt x="469899" y="2949239"/>
                  </a:lnTo>
                  <a:lnTo>
                    <a:pt x="419099" y="2943383"/>
                  </a:lnTo>
                  <a:lnTo>
                    <a:pt x="380999" y="2938127"/>
                  </a:lnTo>
                  <a:lnTo>
                    <a:pt x="330199" y="2933474"/>
                  </a:lnTo>
                  <a:lnTo>
                    <a:pt x="279399" y="2929429"/>
                  </a:lnTo>
                  <a:lnTo>
                    <a:pt x="241299" y="2925996"/>
                  </a:lnTo>
                  <a:lnTo>
                    <a:pt x="190499" y="2923178"/>
                  </a:lnTo>
                  <a:lnTo>
                    <a:pt x="139699" y="2920979"/>
                  </a:lnTo>
                  <a:lnTo>
                    <a:pt x="88899" y="2919404"/>
                  </a:lnTo>
                  <a:lnTo>
                    <a:pt x="38099" y="2918456"/>
                  </a:lnTo>
                  <a:lnTo>
                    <a:pt x="0" y="2918139"/>
                  </a:lnTo>
                  <a:close/>
                </a:path>
              </a:pathLst>
            </a:custGeom>
            <a:solidFill>
              <a:srgbClr val="FFDE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77" name="Google Shape;377;p10"/>
          <p:cNvSpPr txBox="1"/>
          <p:nvPr>
            <p:ph type="title"/>
          </p:nvPr>
        </p:nvSpPr>
        <p:spPr>
          <a:xfrm>
            <a:off x="1016000" y="4398300"/>
            <a:ext cx="7222500" cy="1490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9600">
                <a:solidFill>
                  <a:srgbClr val="262626"/>
                </a:solidFill>
                <a:latin typeface="Calibri"/>
                <a:ea typeface="Calibri"/>
                <a:cs typeface="Calibri"/>
                <a:sym typeface="Calibri"/>
              </a:rPr>
              <a:t>Thank you</a:t>
            </a:r>
            <a:endParaRPr sz="9600">
              <a:latin typeface="Calibri"/>
              <a:ea typeface="Calibri"/>
              <a:cs typeface="Calibri"/>
              <a:sym typeface="Calibri"/>
            </a:endParaRPr>
          </a:p>
        </p:txBody>
      </p:sp>
      <p:sp>
        <p:nvSpPr>
          <p:cNvPr id="378" name="Google Shape;378;p10"/>
          <p:cNvSpPr/>
          <p:nvPr/>
        </p:nvSpPr>
        <p:spPr>
          <a:xfrm>
            <a:off x="0" y="5"/>
            <a:ext cx="1685924" cy="163829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2" name="Shape 382"/>
        <p:cNvGrpSpPr/>
        <p:nvPr/>
      </p:nvGrpSpPr>
      <p:grpSpPr>
        <a:xfrm>
          <a:off x="0" y="0"/>
          <a:ext cx="0" cy="0"/>
          <a:chOff x="0" y="0"/>
          <a:chExt cx="0" cy="0"/>
        </a:xfrm>
      </p:grpSpPr>
      <p:sp>
        <p:nvSpPr>
          <p:cNvPr id="383" name="Google Shape;383;g1056c81ba46_0_267"/>
          <p:cNvSpPr/>
          <p:nvPr/>
        </p:nvSpPr>
        <p:spPr>
          <a:xfrm>
            <a:off x="0" y="0"/>
            <a:ext cx="18288000" cy="4000500"/>
          </a:xfrm>
          <a:custGeom>
            <a:rect b="b" l="l" r="r" t="t"/>
            <a:pathLst>
              <a:path extrusionOk="0" h="4000500" w="18288000">
                <a:moveTo>
                  <a:pt x="18288000" y="4000500"/>
                </a:moveTo>
                <a:lnTo>
                  <a:pt x="0" y="4000500"/>
                </a:lnTo>
                <a:lnTo>
                  <a:pt x="0" y="0"/>
                </a:lnTo>
                <a:lnTo>
                  <a:pt x="18288000" y="0"/>
                </a:lnTo>
                <a:lnTo>
                  <a:pt x="18288000" y="4000500"/>
                </a:lnTo>
                <a:close/>
              </a:path>
            </a:pathLst>
          </a:custGeom>
          <a:solidFill>
            <a:srgbClr val="A6A6A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4" name="Google Shape;384;g1056c81ba46_0_267"/>
          <p:cNvSpPr/>
          <p:nvPr/>
        </p:nvSpPr>
        <p:spPr>
          <a:xfrm>
            <a:off x="0" y="0"/>
            <a:ext cx="1028700" cy="1114425"/>
          </a:xfrm>
          <a:custGeom>
            <a:rect b="b" l="l" r="r" t="t"/>
            <a:pathLst>
              <a:path extrusionOk="0" h="1114425" w="1028700">
                <a:moveTo>
                  <a:pt x="1028700" y="1114425"/>
                </a:moveTo>
                <a:lnTo>
                  <a:pt x="0" y="1114425"/>
                </a:lnTo>
                <a:lnTo>
                  <a:pt x="0" y="0"/>
                </a:lnTo>
                <a:lnTo>
                  <a:pt x="1028700" y="0"/>
                </a:lnTo>
                <a:lnTo>
                  <a:pt x="1028700" y="1114425"/>
                </a:lnTo>
                <a:close/>
              </a:path>
            </a:pathLst>
          </a:custGeom>
          <a:solidFill>
            <a:srgbClr val="FFDE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385" name="Google Shape;385;g1056c81ba46_0_267"/>
          <p:cNvGrpSpPr/>
          <p:nvPr/>
        </p:nvGrpSpPr>
        <p:grpSpPr>
          <a:xfrm>
            <a:off x="0" y="1116869"/>
            <a:ext cx="3887413" cy="2883487"/>
            <a:chOff x="0" y="1116869"/>
            <a:chExt cx="3887413" cy="2883487"/>
          </a:xfrm>
        </p:grpSpPr>
        <p:sp>
          <p:nvSpPr>
            <p:cNvPr id="386" name="Google Shape;386;g1056c81ba46_0_267"/>
            <p:cNvSpPr/>
            <p:nvPr/>
          </p:nvSpPr>
          <p:spPr>
            <a:xfrm>
              <a:off x="2877763" y="2952606"/>
              <a:ext cx="1009650" cy="1047750"/>
            </a:xfrm>
            <a:custGeom>
              <a:rect b="b" l="l" r="r" t="t"/>
              <a:pathLst>
                <a:path extrusionOk="0" h="1047750" w="1009650">
                  <a:moveTo>
                    <a:pt x="1009650" y="1047750"/>
                  </a:moveTo>
                  <a:lnTo>
                    <a:pt x="0" y="1047750"/>
                  </a:lnTo>
                  <a:lnTo>
                    <a:pt x="0" y="0"/>
                  </a:lnTo>
                  <a:lnTo>
                    <a:pt x="1009650" y="0"/>
                  </a:lnTo>
                  <a:lnTo>
                    <a:pt x="1009650" y="1047750"/>
                  </a:lnTo>
                  <a:close/>
                </a:path>
              </a:pathLst>
            </a:custGeom>
            <a:solidFill>
              <a:srgbClr val="FFDE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7" name="Google Shape;387;g1056c81ba46_0_267"/>
            <p:cNvSpPr/>
            <p:nvPr/>
          </p:nvSpPr>
          <p:spPr>
            <a:xfrm>
              <a:off x="1028700" y="1116869"/>
              <a:ext cx="1847850" cy="1838325"/>
            </a:xfrm>
            <a:custGeom>
              <a:rect b="b" l="l" r="r" t="t"/>
              <a:pathLst>
                <a:path extrusionOk="0" h="1838325" w="1847850">
                  <a:moveTo>
                    <a:pt x="1847850" y="1838325"/>
                  </a:moveTo>
                  <a:lnTo>
                    <a:pt x="0" y="1838325"/>
                  </a:lnTo>
                  <a:lnTo>
                    <a:pt x="0" y="0"/>
                  </a:lnTo>
                  <a:lnTo>
                    <a:pt x="1847850" y="0"/>
                  </a:lnTo>
                  <a:lnTo>
                    <a:pt x="1847850" y="1838325"/>
                  </a:lnTo>
                  <a:close/>
                </a:path>
              </a:pathLst>
            </a:custGeom>
            <a:solidFill>
              <a:srgbClr val="003B6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8" name="Google Shape;388;g1056c81ba46_0_267"/>
            <p:cNvSpPr/>
            <p:nvPr/>
          </p:nvSpPr>
          <p:spPr>
            <a:xfrm>
              <a:off x="0" y="2952606"/>
              <a:ext cx="1028700" cy="1047750"/>
            </a:xfrm>
            <a:custGeom>
              <a:rect b="b" l="l" r="r" t="t"/>
              <a:pathLst>
                <a:path extrusionOk="0" h="1047750" w="1028700">
                  <a:moveTo>
                    <a:pt x="1028700" y="1047750"/>
                  </a:moveTo>
                  <a:lnTo>
                    <a:pt x="0" y="1047750"/>
                  </a:lnTo>
                  <a:lnTo>
                    <a:pt x="0" y="0"/>
                  </a:lnTo>
                  <a:lnTo>
                    <a:pt x="1028700" y="0"/>
                  </a:lnTo>
                  <a:lnTo>
                    <a:pt x="1028700" y="1047750"/>
                  </a:lnTo>
                  <a:close/>
                </a:path>
              </a:pathLst>
            </a:custGeom>
            <a:solidFill>
              <a:srgbClr val="FFBD5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89" name="Google Shape;389;g1056c81ba46_0_267"/>
          <p:cNvSpPr txBox="1"/>
          <p:nvPr>
            <p:ph type="title"/>
          </p:nvPr>
        </p:nvSpPr>
        <p:spPr>
          <a:xfrm>
            <a:off x="7849050" y="1525600"/>
            <a:ext cx="9426300" cy="855000"/>
          </a:xfrm>
          <a:prstGeom prst="rect">
            <a:avLst/>
          </a:prstGeom>
          <a:noFill/>
          <a:ln>
            <a:noFill/>
          </a:ln>
        </p:spPr>
        <p:txBody>
          <a:bodyPr anchorCtr="0" anchor="t" bIns="0" lIns="0" spcFirstLastPara="1" rIns="0" wrap="square" tIns="15875">
            <a:spAutoFit/>
          </a:bodyPr>
          <a:lstStyle/>
          <a:p>
            <a:pPr indent="0" lvl="0" marL="12700" rtl="0" algn="r">
              <a:lnSpc>
                <a:spcPct val="100000"/>
              </a:lnSpc>
              <a:spcBef>
                <a:spcPts val="0"/>
              </a:spcBef>
              <a:spcAft>
                <a:spcPts val="0"/>
              </a:spcAft>
              <a:buSzPts val="1400"/>
              <a:buNone/>
            </a:pPr>
            <a:r>
              <a:rPr lang="en-US"/>
              <a:t>Referensi</a:t>
            </a:r>
            <a:endParaRPr/>
          </a:p>
        </p:txBody>
      </p:sp>
      <p:sp>
        <p:nvSpPr>
          <p:cNvPr id="390" name="Google Shape;390;g1056c81ba46_0_267"/>
          <p:cNvSpPr/>
          <p:nvPr/>
        </p:nvSpPr>
        <p:spPr>
          <a:xfrm>
            <a:off x="17098366" y="9125620"/>
            <a:ext cx="11895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1" name="Google Shape;391;g1056c81ba46_0_267"/>
          <p:cNvSpPr txBox="1"/>
          <p:nvPr/>
        </p:nvSpPr>
        <p:spPr>
          <a:xfrm>
            <a:off x="914400" y="4495350"/>
            <a:ext cx="9601200" cy="2031900"/>
          </a:xfrm>
          <a:prstGeom prst="rect">
            <a:avLst/>
          </a:prstGeom>
          <a:noFill/>
          <a:ln>
            <a:noFill/>
          </a:ln>
        </p:spPr>
        <p:txBody>
          <a:bodyPr anchorCtr="0" anchor="t" bIns="91425" lIns="91425" spcFirstLastPara="1" rIns="91425" wrap="square" tIns="91425">
            <a:spAutoFit/>
          </a:bodyPr>
          <a:lstStyle/>
          <a:p>
            <a:pPr indent="-419100" lvl="0" marL="457200" marR="0" rtl="0" algn="l">
              <a:lnSpc>
                <a:spcPct val="100000"/>
              </a:lnSpc>
              <a:spcBef>
                <a:spcPts val="0"/>
              </a:spcBef>
              <a:spcAft>
                <a:spcPts val="0"/>
              </a:spcAft>
              <a:buClr>
                <a:srgbClr val="000000"/>
              </a:buClr>
              <a:buSzPts val="3000"/>
              <a:buFont typeface="Calibri"/>
              <a:buChar char="●"/>
            </a:pPr>
            <a:r>
              <a:rPr lang="en-US" sz="3000">
                <a:latin typeface="Calibri"/>
                <a:ea typeface="Calibri"/>
                <a:cs typeface="Calibri"/>
                <a:sym typeface="Calibri"/>
              </a:rPr>
              <a:t>Git</a:t>
            </a:r>
            <a:br>
              <a:rPr b="0" i="0" lang="en-US" sz="3000" u="none" cap="none" strike="noStrike">
                <a:solidFill>
                  <a:srgbClr val="000000"/>
                </a:solidFill>
                <a:latin typeface="Calibri"/>
                <a:ea typeface="Calibri"/>
                <a:cs typeface="Calibri"/>
                <a:sym typeface="Calibri"/>
              </a:rPr>
            </a:br>
            <a:r>
              <a:rPr lang="en-US" sz="3000">
                <a:latin typeface="Calibri"/>
                <a:ea typeface="Calibri"/>
                <a:cs typeface="Calibri"/>
                <a:sym typeface="Calibri"/>
              </a:rPr>
              <a:t>https://git-scm.com</a:t>
            </a:r>
            <a:endParaRPr b="0" i="0" sz="3000" u="none" cap="none" strike="noStrike">
              <a:solidFill>
                <a:srgbClr val="000000"/>
              </a:solidFill>
              <a:latin typeface="Calibri"/>
              <a:ea typeface="Calibri"/>
              <a:cs typeface="Calibri"/>
              <a:sym typeface="Calibri"/>
            </a:endParaRPr>
          </a:p>
          <a:p>
            <a:pPr indent="-419100" lvl="0" marL="457200" marR="0" rtl="0" algn="l">
              <a:lnSpc>
                <a:spcPct val="100000"/>
              </a:lnSpc>
              <a:spcBef>
                <a:spcPts val="0"/>
              </a:spcBef>
              <a:spcAft>
                <a:spcPts val="0"/>
              </a:spcAft>
              <a:buClr>
                <a:srgbClr val="000000"/>
              </a:buClr>
              <a:buSzPts val="3000"/>
              <a:buFont typeface="Calibri"/>
              <a:buChar char="●"/>
            </a:pPr>
            <a:r>
              <a:rPr lang="en-US" sz="3000">
                <a:latin typeface="Calibri"/>
                <a:ea typeface="Calibri"/>
                <a:cs typeface="Calibri"/>
                <a:sym typeface="Calibri"/>
              </a:rPr>
              <a:t>Github</a:t>
            </a:r>
            <a:br>
              <a:rPr b="0" i="0" lang="en-US" sz="3000" u="none" cap="none" strike="noStrike">
                <a:solidFill>
                  <a:srgbClr val="000000"/>
                </a:solidFill>
                <a:latin typeface="Calibri"/>
                <a:ea typeface="Calibri"/>
                <a:cs typeface="Calibri"/>
                <a:sym typeface="Calibri"/>
              </a:rPr>
            </a:br>
            <a:r>
              <a:rPr b="0" i="0" lang="en-US" sz="3000" u="none" cap="none" strike="noStrike">
                <a:solidFill>
                  <a:srgbClr val="000000"/>
                </a:solidFill>
                <a:latin typeface="Calibri"/>
                <a:ea typeface="Calibri"/>
                <a:cs typeface="Calibri"/>
                <a:sym typeface="Calibri"/>
              </a:rPr>
              <a:t>https://</a:t>
            </a:r>
            <a:r>
              <a:rPr lang="en-US" sz="3000">
                <a:latin typeface="Calibri"/>
                <a:ea typeface="Calibri"/>
                <a:cs typeface="Calibri"/>
                <a:sym typeface="Calibri"/>
              </a:rPr>
              <a:t>github.com</a:t>
            </a:r>
            <a:endParaRPr b="0" i="0" sz="30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1065ce62d1b_0_129"/>
          <p:cNvSpPr/>
          <p:nvPr/>
        </p:nvSpPr>
        <p:spPr>
          <a:xfrm>
            <a:off x="0" y="0"/>
            <a:ext cx="18288001" cy="1860300"/>
          </a:xfrm>
          <a:prstGeom prst="rect">
            <a:avLst/>
          </a:prstGeom>
          <a:solidFill>
            <a:srgbClr val="F8BC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g1065ce62d1b_0_129"/>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75" name="Google Shape;75;g1065ce62d1b_0_129"/>
          <p:cNvPicPr preferRelativeResize="0"/>
          <p:nvPr/>
        </p:nvPicPr>
        <p:blipFill rotWithShape="1">
          <a:blip r:embed="rId4">
            <a:alphaModFix/>
          </a:blip>
          <a:srcRect b="-2200" l="0" r="4768" t="31139"/>
          <a:stretch/>
        </p:blipFill>
        <p:spPr>
          <a:xfrm>
            <a:off x="11631700" y="0"/>
            <a:ext cx="6656302" cy="2622175"/>
          </a:xfrm>
          <a:prstGeom prst="rect">
            <a:avLst/>
          </a:prstGeom>
          <a:noFill/>
          <a:ln>
            <a:noFill/>
          </a:ln>
        </p:spPr>
      </p:pic>
      <p:sp>
        <p:nvSpPr>
          <p:cNvPr id="76" name="Google Shape;76;g1065ce62d1b_0_129"/>
          <p:cNvSpPr txBox="1"/>
          <p:nvPr/>
        </p:nvSpPr>
        <p:spPr>
          <a:xfrm>
            <a:off x="914400" y="622350"/>
            <a:ext cx="10041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lang="en-US" sz="2800">
                <a:solidFill>
                  <a:schemeClr val="lt1"/>
                </a:solidFill>
                <a:latin typeface="Calibri"/>
                <a:ea typeface="Calibri"/>
                <a:cs typeface="Calibri"/>
                <a:sym typeface="Calibri"/>
              </a:rPr>
              <a:t>Portfolio</a:t>
            </a:r>
            <a:endParaRPr b="1" i="0" sz="2800" u="none" cap="none" strike="noStrike">
              <a:solidFill>
                <a:schemeClr val="lt1"/>
              </a:solidFill>
              <a:latin typeface="Calibri"/>
              <a:ea typeface="Calibri"/>
              <a:cs typeface="Calibri"/>
              <a:sym typeface="Calibri"/>
            </a:endParaRPr>
          </a:p>
        </p:txBody>
      </p:sp>
      <p:sp>
        <p:nvSpPr>
          <p:cNvPr id="77" name="Google Shape;77;g1065ce62d1b_0_129"/>
          <p:cNvSpPr txBox="1"/>
          <p:nvPr/>
        </p:nvSpPr>
        <p:spPr>
          <a:xfrm>
            <a:off x="914400" y="2516025"/>
            <a:ext cx="129093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lang="en-US" sz="4000">
                <a:latin typeface="Calibri"/>
                <a:ea typeface="Calibri"/>
                <a:cs typeface="Calibri"/>
                <a:sym typeface="Calibri"/>
              </a:rPr>
              <a:t>How to Build Your Portfolio</a:t>
            </a:r>
            <a:endParaRPr b="1" i="0" sz="4000" u="none" cap="none" strike="noStrike">
              <a:solidFill>
                <a:srgbClr val="000000"/>
              </a:solidFill>
              <a:latin typeface="Calibri"/>
              <a:ea typeface="Calibri"/>
              <a:cs typeface="Calibri"/>
              <a:sym typeface="Calibri"/>
            </a:endParaRPr>
          </a:p>
        </p:txBody>
      </p:sp>
      <p:sp>
        <p:nvSpPr>
          <p:cNvPr id="78" name="Google Shape;78;g1065ce62d1b_0_129"/>
          <p:cNvSpPr txBox="1"/>
          <p:nvPr/>
        </p:nvSpPr>
        <p:spPr>
          <a:xfrm>
            <a:off x="913650" y="3435850"/>
            <a:ext cx="16460700" cy="39528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None/>
            </a:pPr>
            <a:r>
              <a:rPr lang="en-US" sz="2400">
                <a:solidFill>
                  <a:schemeClr val="dk1"/>
                </a:solidFill>
                <a:latin typeface="Calibri"/>
                <a:ea typeface="Calibri"/>
                <a:cs typeface="Calibri"/>
                <a:sym typeface="Calibri"/>
              </a:rPr>
              <a:t>Ada banyak cara untuk anda seorang Full Stack Developer membuat portfolio yang menarik dan berbobot agar dapat dilirik baik oleh pencari kerja atau calon client apabila kamu seorang freelancer.</a:t>
            </a:r>
            <a:endParaRPr sz="2400">
              <a:solidFill>
                <a:schemeClr val="dk1"/>
              </a:solidFill>
              <a:latin typeface="Calibri"/>
              <a:ea typeface="Calibri"/>
              <a:cs typeface="Calibri"/>
              <a:sym typeface="Calibri"/>
            </a:endParaRPr>
          </a:p>
          <a:p>
            <a:pPr indent="-381000" lvl="0" marL="457200" marR="0" rtl="0" algn="just">
              <a:lnSpc>
                <a:spcPct val="115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Buat LinkedIn profile.</a:t>
            </a:r>
            <a:endParaRPr sz="2400">
              <a:solidFill>
                <a:schemeClr val="dk1"/>
              </a:solidFill>
              <a:latin typeface="Calibri"/>
              <a:ea typeface="Calibri"/>
              <a:cs typeface="Calibri"/>
              <a:sym typeface="Calibri"/>
            </a:endParaRPr>
          </a:p>
          <a:p>
            <a:pPr indent="-381000" lvl="0" marL="457200" marR="0" rtl="0" algn="just">
              <a:lnSpc>
                <a:spcPct val="115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Simpan project terbaik anda pada Github, Gitlab, atau Bitbuck</a:t>
            </a:r>
            <a:r>
              <a:rPr lang="en-US" sz="2400">
                <a:solidFill>
                  <a:schemeClr val="dk1"/>
                </a:solidFill>
                <a:latin typeface="Calibri"/>
                <a:ea typeface="Calibri"/>
                <a:cs typeface="Calibri"/>
                <a:sym typeface="Calibri"/>
              </a:rPr>
              <a:t>et.</a:t>
            </a:r>
            <a:endParaRPr sz="2400">
              <a:solidFill>
                <a:schemeClr val="dk1"/>
              </a:solidFill>
              <a:latin typeface="Calibri"/>
              <a:ea typeface="Calibri"/>
              <a:cs typeface="Calibri"/>
              <a:sym typeface="Calibri"/>
            </a:endParaRPr>
          </a:p>
          <a:p>
            <a:pPr indent="-381000" lvl="0" marL="457200" marR="0" rtl="0" algn="just">
              <a:lnSpc>
                <a:spcPct val="115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Personal branding with Website.</a:t>
            </a:r>
            <a:endParaRPr sz="2400">
              <a:solidFill>
                <a:schemeClr val="dk1"/>
              </a:solidFill>
              <a:latin typeface="Calibri"/>
              <a:ea typeface="Calibri"/>
              <a:cs typeface="Calibri"/>
              <a:sym typeface="Calibri"/>
            </a:endParaRPr>
          </a:p>
          <a:p>
            <a:pPr indent="-381000" lvl="0" marL="457200" marR="0" rtl="0" algn="just">
              <a:lnSpc>
                <a:spcPct val="115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Buat sebuah</a:t>
            </a:r>
            <a:r>
              <a:rPr lang="en-US" sz="2400">
                <a:solidFill>
                  <a:schemeClr val="dk1"/>
                </a:solidFill>
                <a:latin typeface="Calibri"/>
                <a:ea typeface="Calibri"/>
                <a:cs typeface="Calibri"/>
                <a:sym typeface="Calibri"/>
              </a:rPr>
              <a:t> blog yang membahas tentang tutorial atau solving problem issue pada development process, anda dapat menggunakan platform seperti Medium (</a:t>
            </a:r>
            <a:r>
              <a:rPr lang="en-US" sz="2400" u="sng">
                <a:solidFill>
                  <a:schemeClr val="hlink"/>
                </a:solidFill>
                <a:latin typeface="Calibri"/>
                <a:ea typeface="Calibri"/>
                <a:cs typeface="Calibri"/>
                <a:sym typeface="Calibri"/>
                <a:hlinkClick r:id="rId5"/>
              </a:rPr>
              <a:t>https://medium.com</a:t>
            </a: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indent="-381000" lvl="0" marL="457200" marR="0" rtl="0" algn="just">
              <a:lnSpc>
                <a:spcPct val="115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Study Case untuk memperbanyak portfolio project dan mengeksplorasi logical business process.</a:t>
            </a:r>
            <a:endParaRPr sz="2400">
              <a:solidFill>
                <a:schemeClr val="dk1"/>
              </a:solidFill>
              <a:latin typeface="Calibri"/>
              <a:ea typeface="Calibri"/>
              <a:cs typeface="Calibri"/>
              <a:sym typeface="Calibri"/>
            </a:endParaRPr>
          </a:p>
          <a:p>
            <a:pPr indent="-381000" lvl="0" marL="457200" marR="0" rtl="0" algn="just">
              <a:lnSpc>
                <a:spcPct val="115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Terlibat dalam development open source project.</a:t>
            </a:r>
            <a:endParaRPr sz="2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2" name="Shape 82"/>
        <p:cNvGrpSpPr/>
        <p:nvPr/>
      </p:nvGrpSpPr>
      <p:grpSpPr>
        <a:xfrm>
          <a:off x="0" y="0"/>
          <a:ext cx="0" cy="0"/>
          <a:chOff x="0" y="0"/>
          <a:chExt cx="0" cy="0"/>
        </a:xfrm>
      </p:grpSpPr>
      <p:grpSp>
        <p:nvGrpSpPr>
          <p:cNvPr id="83" name="Google Shape;83;g10c170d778d_0_0"/>
          <p:cNvGrpSpPr/>
          <p:nvPr/>
        </p:nvGrpSpPr>
        <p:grpSpPr>
          <a:xfrm>
            <a:off x="0" y="0"/>
            <a:ext cx="8048625" cy="10287000"/>
            <a:chOff x="0" y="0"/>
            <a:chExt cx="8048625" cy="10287000"/>
          </a:xfrm>
        </p:grpSpPr>
        <p:sp>
          <p:nvSpPr>
            <p:cNvPr id="84" name="Google Shape;84;g10c170d778d_0_0"/>
            <p:cNvSpPr/>
            <p:nvPr/>
          </p:nvSpPr>
          <p:spPr>
            <a:xfrm>
              <a:off x="0" y="0"/>
              <a:ext cx="8048625" cy="10287000"/>
            </a:xfrm>
            <a:custGeom>
              <a:rect b="b" l="l" r="r" t="t"/>
              <a:pathLst>
                <a:path extrusionOk="0" h="10287000" w="8048625">
                  <a:moveTo>
                    <a:pt x="8048625" y="10287000"/>
                  </a:moveTo>
                  <a:lnTo>
                    <a:pt x="0" y="10287000"/>
                  </a:lnTo>
                  <a:lnTo>
                    <a:pt x="0" y="0"/>
                  </a:lnTo>
                  <a:lnTo>
                    <a:pt x="8048625" y="0"/>
                  </a:lnTo>
                  <a:lnTo>
                    <a:pt x="8048625" y="10287000"/>
                  </a:lnTo>
                  <a:close/>
                </a:path>
              </a:pathLst>
            </a:custGeom>
            <a:solidFill>
              <a:srgbClr val="A6A6A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5" name="Google Shape;85;g10c170d778d_0_0"/>
            <p:cNvSpPr/>
            <p:nvPr/>
          </p:nvSpPr>
          <p:spPr>
            <a:xfrm>
              <a:off x="0" y="607746"/>
              <a:ext cx="4599305" cy="9093200"/>
            </a:xfrm>
            <a:custGeom>
              <a:rect b="b" l="l" r="r" t="t"/>
              <a:pathLst>
                <a:path extrusionOk="0" h="9093200" w="4599305">
                  <a:moveTo>
                    <a:pt x="337351" y="9093199"/>
                  </a:moveTo>
                  <a:lnTo>
                    <a:pt x="0" y="9093199"/>
                  </a:lnTo>
                  <a:lnTo>
                    <a:pt x="0" y="6591299"/>
                  </a:lnTo>
                  <a:lnTo>
                    <a:pt x="145528" y="6591299"/>
                  </a:lnTo>
                  <a:lnTo>
                    <a:pt x="193028" y="6578599"/>
                  </a:lnTo>
                  <a:lnTo>
                    <a:pt x="287157" y="6578599"/>
                  </a:lnTo>
                  <a:lnTo>
                    <a:pt x="333760" y="6565899"/>
                  </a:lnTo>
                  <a:lnTo>
                    <a:pt x="380040" y="6565899"/>
                  </a:lnTo>
                  <a:lnTo>
                    <a:pt x="516809" y="6527799"/>
                  </a:lnTo>
                  <a:lnTo>
                    <a:pt x="561667" y="6527799"/>
                  </a:lnTo>
                  <a:lnTo>
                    <a:pt x="650210" y="6502399"/>
                  </a:lnTo>
                  <a:lnTo>
                    <a:pt x="693870" y="6476999"/>
                  </a:lnTo>
                  <a:lnTo>
                    <a:pt x="822253" y="6438899"/>
                  </a:lnTo>
                  <a:lnTo>
                    <a:pt x="864140" y="6413499"/>
                  </a:lnTo>
                  <a:lnTo>
                    <a:pt x="905552" y="6400799"/>
                  </a:lnTo>
                  <a:lnTo>
                    <a:pt x="946477" y="6375399"/>
                  </a:lnTo>
                  <a:lnTo>
                    <a:pt x="986903" y="6362699"/>
                  </a:lnTo>
                  <a:lnTo>
                    <a:pt x="1026816" y="6337299"/>
                  </a:lnTo>
                  <a:lnTo>
                    <a:pt x="1105055" y="6286499"/>
                  </a:lnTo>
                  <a:lnTo>
                    <a:pt x="1143356" y="6273799"/>
                  </a:lnTo>
                  <a:lnTo>
                    <a:pt x="1181095" y="6248399"/>
                  </a:lnTo>
                  <a:lnTo>
                    <a:pt x="1218258" y="6222999"/>
                  </a:lnTo>
                  <a:lnTo>
                    <a:pt x="1254834" y="6197599"/>
                  </a:lnTo>
                  <a:lnTo>
                    <a:pt x="1290810" y="6159499"/>
                  </a:lnTo>
                  <a:lnTo>
                    <a:pt x="1326173" y="6134099"/>
                  </a:lnTo>
                  <a:lnTo>
                    <a:pt x="1360910" y="6108699"/>
                  </a:lnTo>
                  <a:lnTo>
                    <a:pt x="1395010" y="6083299"/>
                  </a:lnTo>
                  <a:lnTo>
                    <a:pt x="1428460" y="6045199"/>
                  </a:lnTo>
                  <a:lnTo>
                    <a:pt x="1461246" y="6019799"/>
                  </a:lnTo>
                  <a:lnTo>
                    <a:pt x="1493357" y="5981699"/>
                  </a:lnTo>
                  <a:lnTo>
                    <a:pt x="1524781" y="5956299"/>
                  </a:lnTo>
                  <a:lnTo>
                    <a:pt x="1555503" y="5918199"/>
                  </a:lnTo>
                  <a:lnTo>
                    <a:pt x="1585513" y="5892799"/>
                  </a:lnTo>
                  <a:lnTo>
                    <a:pt x="1614796" y="5854699"/>
                  </a:lnTo>
                  <a:lnTo>
                    <a:pt x="1643342" y="5816599"/>
                  </a:lnTo>
                  <a:lnTo>
                    <a:pt x="1671137" y="5778499"/>
                  </a:lnTo>
                  <a:lnTo>
                    <a:pt x="1698168" y="5753099"/>
                  </a:lnTo>
                  <a:lnTo>
                    <a:pt x="1724423" y="5714999"/>
                  </a:lnTo>
                  <a:lnTo>
                    <a:pt x="1749891" y="5676899"/>
                  </a:lnTo>
                  <a:lnTo>
                    <a:pt x="1774557" y="5638799"/>
                  </a:lnTo>
                  <a:lnTo>
                    <a:pt x="1798409" y="5600699"/>
                  </a:lnTo>
                  <a:lnTo>
                    <a:pt x="1821435" y="5562599"/>
                  </a:lnTo>
                  <a:lnTo>
                    <a:pt x="1843623" y="5524499"/>
                  </a:lnTo>
                  <a:lnTo>
                    <a:pt x="1864960" y="5486399"/>
                  </a:lnTo>
                  <a:lnTo>
                    <a:pt x="1885433" y="5435599"/>
                  </a:lnTo>
                  <a:lnTo>
                    <a:pt x="1905029" y="5397499"/>
                  </a:lnTo>
                  <a:lnTo>
                    <a:pt x="1923737" y="5359399"/>
                  </a:lnTo>
                  <a:lnTo>
                    <a:pt x="1941543" y="5321299"/>
                  </a:lnTo>
                  <a:lnTo>
                    <a:pt x="1958435" y="5270499"/>
                  </a:lnTo>
                  <a:lnTo>
                    <a:pt x="1974401" y="5232399"/>
                  </a:lnTo>
                  <a:lnTo>
                    <a:pt x="1989427" y="5181599"/>
                  </a:lnTo>
                  <a:lnTo>
                    <a:pt x="2003503" y="5143499"/>
                  </a:lnTo>
                  <a:lnTo>
                    <a:pt x="2016613" y="5105399"/>
                  </a:lnTo>
                  <a:lnTo>
                    <a:pt x="2028747" y="5054599"/>
                  </a:lnTo>
                  <a:lnTo>
                    <a:pt x="2039892" y="5003799"/>
                  </a:lnTo>
                  <a:lnTo>
                    <a:pt x="2050035" y="4965699"/>
                  </a:lnTo>
                  <a:lnTo>
                    <a:pt x="2059164" y="4914899"/>
                  </a:lnTo>
                  <a:lnTo>
                    <a:pt x="2067265" y="4876799"/>
                  </a:lnTo>
                  <a:lnTo>
                    <a:pt x="2074328" y="4825999"/>
                  </a:lnTo>
                  <a:lnTo>
                    <a:pt x="2080338" y="4775199"/>
                  </a:lnTo>
                  <a:lnTo>
                    <a:pt x="2085283" y="4737099"/>
                  </a:lnTo>
                  <a:lnTo>
                    <a:pt x="2089152" y="4686299"/>
                  </a:lnTo>
                  <a:lnTo>
                    <a:pt x="2091930" y="4635499"/>
                  </a:lnTo>
                  <a:lnTo>
                    <a:pt x="2093607" y="4584699"/>
                  </a:lnTo>
                  <a:lnTo>
                    <a:pt x="2094168" y="4546599"/>
                  </a:lnTo>
                  <a:lnTo>
                    <a:pt x="2093611" y="4495799"/>
                  </a:lnTo>
                  <a:lnTo>
                    <a:pt x="2091946" y="4444999"/>
                  </a:lnTo>
                  <a:lnTo>
                    <a:pt x="2089187" y="4394199"/>
                  </a:lnTo>
                  <a:lnTo>
                    <a:pt x="2085346" y="4356099"/>
                  </a:lnTo>
                  <a:lnTo>
                    <a:pt x="2080434" y="4305299"/>
                  </a:lnTo>
                  <a:lnTo>
                    <a:pt x="2074464" y="4254499"/>
                  </a:lnTo>
                  <a:lnTo>
                    <a:pt x="2067448" y="4216399"/>
                  </a:lnTo>
                  <a:lnTo>
                    <a:pt x="2059399" y="4165599"/>
                  </a:lnTo>
                  <a:lnTo>
                    <a:pt x="2050328" y="4114799"/>
                  </a:lnTo>
                  <a:lnTo>
                    <a:pt x="2040248" y="4076699"/>
                  </a:lnTo>
                  <a:lnTo>
                    <a:pt x="2029170" y="4025899"/>
                  </a:lnTo>
                  <a:lnTo>
                    <a:pt x="2017108" y="3987799"/>
                  </a:lnTo>
                  <a:lnTo>
                    <a:pt x="2004073" y="3936999"/>
                  </a:lnTo>
                  <a:lnTo>
                    <a:pt x="1990077" y="3898899"/>
                  </a:lnTo>
                  <a:lnTo>
                    <a:pt x="1975134" y="3860799"/>
                  </a:lnTo>
                  <a:lnTo>
                    <a:pt x="1959254" y="3809999"/>
                  </a:lnTo>
                  <a:lnTo>
                    <a:pt x="1942450" y="3771899"/>
                  </a:lnTo>
                  <a:lnTo>
                    <a:pt x="1924734" y="3733799"/>
                  </a:lnTo>
                  <a:lnTo>
                    <a:pt x="1906119" y="3682999"/>
                  </a:lnTo>
                  <a:lnTo>
                    <a:pt x="1886617" y="3644899"/>
                  </a:lnTo>
                  <a:lnTo>
                    <a:pt x="1866239" y="3606799"/>
                  </a:lnTo>
                  <a:lnTo>
                    <a:pt x="1844999" y="3568699"/>
                  </a:lnTo>
                  <a:lnTo>
                    <a:pt x="1822908" y="3530599"/>
                  </a:lnTo>
                  <a:lnTo>
                    <a:pt x="1799978" y="3492499"/>
                  </a:lnTo>
                  <a:lnTo>
                    <a:pt x="1776222" y="3454399"/>
                  </a:lnTo>
                  <a:lnTo>
                    <a:pt x="1751652" y="3416299"/>
                  </a:lnTo>
                  <a:lnTo>
                    <a:pt x="1726280" y="3378199"/>
                  </a:lnTo>
                  <a:lnTo>
                    <a:pt x="1700118" y="3340099"/>
                  </a:lnTo>
                  <a:lnTo>
                    <a:pt x="1673178" y="3301999"/>
                  </a:lnTo>
                  <a:lnTo>
                    <a:pt x="1645473" y="3263899"/>
                  </a:lnTo>
                  <a:lnTo>
                    <a:pt x="1617015" y="3225799"/>
                  </a:lnTo>
                  <a:lnTo>
                    <a:pt x="1587817" y="3200399"/>
                  </a:lnTo>
                  <a:lnTo>
                    <a:pt x="1557889" y="3162299"/>
                  </a:lnTo>
                  <a:lnTo>
                    <a:pt x="1527245" y="3136899"/>
                  </a:lnTo>
                  <a:lnTo>
                    <a:pt x="1495896" y="3098799"/>
                  </a:lnTo>
                  <a:lnTo>
                    <a:pt x="1463855" y="3073399"/>
                  </a:lnTo>
                  <a:lnTo>
                    <a:pt x="1431135" y="3035299"/>
                  </a:lnTo>
                  <a:lnTo>
                    <a:pt x="1397746" y="3009899"/>
                  </a:lnTo>
                  <a:lnTo>
                    <a:pt x="1363702" y="2971799"/>
                  </a:lnTo>
                  <a:lnTo>
                    <a:pt x="1329015" y="2946399"/>
                  </a:lnTo>
                  <a:lnTo>
                    <a:pt x="1293696" y="2920999"/>
                  </a:lnTo>
                  <a:lnTo>
                    <a:pt x="1257758" y="2895599"/>
                  </a:lnTo>
                  <a:lnTo>
                    <a:pt x="1221214" y="2870199"/>
                  </a:lnTo>
                  <a:lnTo>
                    <a:pt x="1184075" y="2844799"/>
                  </a:lnTo>
                  <a:lnTo>
                    <a:pt x="1146354" y="2819399"/>
                  </a:lnTo>
                  <a:lnTo>
                    <a:pt x="1108062" y="2793999"/>
                  </a:lnTo>
                  <a:lnTo>
                    <a:pt x="1029817" y="2743199"/>
                  </a:lnTo>
                  <a:lnTo>
                    <a:pt x="989888" y="2730499"/>
                  </a:lnTo>
                  <a:lnTo>
                    <a:pt x="949438" y="2705099"/>
                  </a:lnTo>
                  <a:lnTo>
                    <a:pt x="908478" y="2692399"/>
                  </a:lnTo>
                  <a:lnTo>
                    <a:pt x="867022" y="2666999"/>
                  </a:lnTo>
                  <a:lnTo>
                    <a:pt x="825080" y="2654299"/>
                  </a:lnTo>
                  <a:lnTo>
                    <a:pt x="782666" y="2628899"/>
                  </a:lnTo>
                  <a:lnTo>
                    <a:pt x="739792" y="2616199"/>
                  </a:lnTo>
                  <a:lnTo>
                    <a:pt x="427804" y="2527299"/>
                  </a:lnTo>
                  <a:lnTo>
                    <a:pt x="381685" y="2527299"/>
                  </a:lnTo>
                  <a:lnTo>
                    <a:pt x="335216" y="2514599"/>
                  </a:lnTo>
                  <a:lnTo>
                    <a:pt x="288408" y="2514599"/>
                  </a:lnTo>
                  <a:lnTo>
                    <a:pt x="241274" y="2501899"/>
                  </a:lnTo>
                  <a:lnTo>
                    <a:pt x="0" y="2501899"/>
                  </a:lnTo>
                  <a:lnTo>
                    <a:pt x="0" y="0"/>
                  </a:lnTo>
                  <a:lnTo>
                    <a:pt x="384810" y="0"/>
                  </a:lnTo>
                  <a:lnTo>
                    <a:pt x="432163" y="12699"/>
                  </a:lnTo>
                  <a:lnTo>
                    <a:pt x="526457" y="12699"/>
                  </a:lnTo>
                  <a:lnTo>
                    <a:pt x="573394" y="25399"/>
                  </a:lnTo>
                  <a:lnTo>
                    <a:pt x="620186" y="25399"/>
                  </a:lnTo>
                  <a:lnTo>
                    <a:pt x="666831" y="38099"/>
                  </a:lnTo>
                  <a:lnTo>
                    <a:pt x="713328" y="38099"/>
                  </a:lnTo>
                  <a:lnTo>
                    <a:pt x="759673" y="50799"/>
                  </a:lnTo>
                  <a:lnTo>
                    <a:pt x="805864" y="50799"/>
                  </a:lnTo>
                  <a:lnTo>
                    <a:pt x="897775" y="76199"/>
                  </a:lnTo>
                  <a:lnTo>
                    <a:pt x="943490" y="76199"/>
                  </a:lnTo>
                  <a:lnTo>
                    <a:pt x="1124686" y="126999"/>
                  </a:lnTo>
                  <a:lnTo>
                    <a:pt x="1169557" y="126999"/>
                  </a:lnTo>
                  <a:lnTo>
                    <a:pt x="1434998" y="203199"/>
                  </a:lnTo>
                  <a:lnTo>
                    <a:pt x="1478584" y="228599"/>
                  </a:lnTo>
                  <a:lnTo>
                    <a:pt x="1650969" y="279399"/>
                  </a:lnTo>
                  <a:lnTo>
                    <a:pt x="1693564" y="304799"/>
                  </a:lnTo>
                  <a:lnTo>
                    <a:pt x="1778132" y="330199"/>
                  </a:lnTo>
                  <a:lnTo>
                    <a:pt x="1820101" y="355599"/>
                  </a:lnTo>
                  <a:lnTo>
                    <a:pt x="1861857" y="368299"/>
                  </a:lnTo>
                  <a:lnTo>
                    <a:pt x="1903398" y="393699"/>
                  </a:lnTo>
                  <a:lnTo>
                    <a:pt x="1944720" y="406399"/>
                  </a:lnTo>
                  <a:lnTo>
                    <a:pt x="1985822" y="431799"/>
                  </a:lnTo>
                  <a:lnTo>
                    <a:pt x="2026700" y="444499"/>
                  </a:lnTo>
                  <a:lnTo>
                    <a:pt x="2067353" y="469899"/>
                  </a:lnTo>
                  <a:lnTo>
                    <a:pt x="2107778" y="482599"/>
                  </a:lnTo>
                  <a:lnTo>
                    <a:pt x="2187933" y="533399"/>
                  </a:lnTo>
                  <a:lnTo>
                    <a:pt x="2227659" y="546099"/>
                  </a:lnTo>
                  <a:lnTo>
                    <a:pt x="2345399" y="622299"/>
                  </a:lnTo>
                  <a:lnTo>
                    <a:pt x="2384159" y="634999"/>
                  </a:lnTo>
                  <a:lnTo>
                    <a:pt x="2536693" y="736599"/>
                  </a:lnTo>
                  <a:lnTo>
                    <a:pt x="2685104" y="838199"/>
                  </a:lnTo>
                  <a:lnTo>
                    <a:pt x="2793611" y="914399"/>
                  </a:lnTo>
                  <a:lnTo>
                    <a:pt x="2864578" y="965199"/>
                  </a:lnTo>
                  <a:lnTo>
                    <a:pt x="2899643" y="1003299"/>
                  </a:lnTo>
                  <a:lnTo>
                    <a:pt x="3003133" y="1079499"/>
                  </a:lnTo>
                  <a:lnTo>
                    <a:pt x="3037053" y="1117599"/>
                  </a:lnTo>
                  <a:lnTo>
                    <a:pt x="3104014" y="1168399"/>
                  </a:lnTo>
                  <a:lnTo>
                    <a:pt x="3137050" y="1206499"/>
                  </a:lnTo>
                  <a:lnTo>
                    <a:pt x="3169787" y="1231899"/>
                  </a:lnTo>
                  <a:lnTo>
                    <a:pt x="3202221" y="1269999"/>
                  </a:lnTo>
                  <a:lnTo>
                    <a:pt x="3234350" y="1295399"/>
                  </a:lnTo>
                  <a:lnTo>
                    <a:pt x="3266172" y="1333499"/>
                  </a:lnTo>
                  <a:lnTo>
                    <a:pt x="3297685" y="1358899"/>
                  </a:lnTo>
                  <a:lnTo>
                    <a:pt x="3328886" y="1396999"/>
                  </a:lnTo>
                  <a:lnTo>
                    <a:pt x="3359772" y="1422399"/>
                  </a:lnTo>
                  <a:lnTo>
                    <a:pt x="3390341" y="1460499"/>
                  </a:lnTo>
                  <a:lnTo>
                    <a:pt x="3420590" y="1485899"/>
                  </a:lnTo>
                  <a:lnTo>
                    <a:pt x="3450518" y="1523999"/>
                  </a:lnTo>
                  <a:lnTo>
                    <a:pt x="3480121" y="1562099"/>
                  </a:lnTo>
                  <a:lnTo>
                    <a:pt x="3509397" y="1587499"/>
                  </a:lnTo>
                  <a:lnTo>
                    <a:pt x="3538344" y="1625599"/>
                  </a:lnTo>
                  <a:lnTo>
                    <a:pt x="3566959" y="1663699"/>
                  </a:lnTo>
                  <a:lnTo>
                    <a:pt x="3595239" y="1701799"/>
                  </a:lnTo>
                  <a:lnTo>
                    <a:pt x="3623183" y="1727199"/>
                  </a:lnTo>
                  <a:lnTo>
                    <a:pt x="3650788" y="1765299"/>
                  </a:lnTo>
                  <a:lnTo>
                    <a:pt x="3678051" y="1803399"/>
                  </a:lnTo>
                  <a:lnTo>
                    <a:pt x="3704969" y="1841499"/>
                  </a:lnTo>
                  <a:lnTo>
                    <a:pt x="3731541" y="1879599"/>
                  </a:lnTo>
                  <a:lnTo>
                    <a:pt x="3757764" y="1904999"/>
                  </a:lnTo>
                  <a:lnTo>
                    <a:pt x="3783635" y="1943099"/>
                  </a:lnTo>
                  <a:lnTo>
                    <a:pt x="3809152" y="1981199"/>
                  </a:lnTo>
                  <a:lnTo>
                    <a:pt x="3834313" y="2019299"/>
                  </a:lnTo>
                  <a:lnTo>
                    <a:pt x="3859114" y="2057399"/>
                  </a:lnTo>
                  <a:lnTo>
                    <a:pt x="3883554" y="2095499"/>
                  </a:lnTo>
                  <a:lnTo>
                    <a:pt x="3907630" y="2133599"/>
                  </a:lnTo>
                  <a:lnTo>
                    <a:pt x="3931339" y="2171699"/>
                  </a:lnTo>
                  <a:lnTo>
                    <a:pt x="3954680" y="2209799"/>
                  </a:lnTo>
                  <a:lnTo>
                    <a:pt x="3977649" y="2247899"/>
                  </a:lnTo>
                  <a:lnTo>
                    <a:pt x="4000244" y="2285999"/>
                  </a:lnTo>
                  <a:lnTo>
                    <a:pt x="4022463" y="2324099"/>
                  </a:lnTo>
                  <a:lnTo>
                    <a:pt x="4044303" y="2362199"/>
                  </a:lnTo>
                  <a:lnTo>
                    <a:pt x="4065762" y="2412999"/>
                  </a:lnTo>
                  <a:lnTo>
                    <a:pt x="4086837" y="2451099"/>
                  </a:lnTo>
                  <a:lnTo>
                    <a:pt x="4107526" y="2489199"/>
                  </a:lnTo>
                  <a:lnTo>
                    <a:pt x="4127826" y="2527299"/>
                  </a:lnTo>
                  <a:lnTo>
                    <a:pt x="4147735" y="2565399"/>
                  </a:lnTo>
                  <a:lnTo>
                    <a:pt x="4167251" y="2603499"/>
                  </a:lnTo>
                  <a:lnTo>
                    <a:pt x="4186370" y="2654299"/>
                  </a:lnTo>
                  <a:lnTo>
                    <a:pt x="4205091" y="2692399"/>
                  </a:lnTo>
                  <a:lnTo>
                    <a:pt x="4223410" y="2730499"/>
                  </a:lnTo>
                  <a:lnTo>
                    <a:pt x="4241326" y="2781299"/>
                  </a:lnTo>
                  <a:lnTo>
                    <a:pt x="4258837" y="2819399"/>
                  </a:lnTo>
                  <a:lnTo>
                    <a:pt x="4275938" y="2857499"/>
                  </a:lnTo>
                  <a:lnTo>
                    <a:pt x="4292629" y="2895599"/>
                  </a:lnTo>
                  <a:lnTo>
                    <a:pt x="4308906" y="2946399"/>
                  </a:lnTo>
                  <a:lnTo>
                    <a:pt x="4324768" y="2984499"/>
                  </a:lnTo>
                  <a:lnTo>
                    <a:pt x="4340211" y="3035299"/>
                  </a:lnTo>
                  <a:lnTo>
                    <a:pt x="4355233" y="3073399"/>
                  </a:lnTo>
                  <a:lnTo>
                    <a:pt x="4369832" y="3111499"/>
                  </a:lnTo>
                  <a:lnTo>
                    <a:pt x="4384005" y="3162299"/>
                  </a:lnTo>
                  <a:lnTo>
                    <a:pt x="4397750" y="3200399"/>
                  </a:lnTo>
                  <a:lnTo>
                    <a:pt x="4411064" y="3251199"/>
                  </a:lnTo>
                  <a:lnTo>
                    <a:pt x="4423945" y="3289299"/>
                  </a:lnTo>
                  <a:lnTo>
                    <a:pt x="4436390" y="3340099"/>
                  </a:lnTo>
                  <a:lnTo>
                    <a:pt x="4448397" y="3378199"/>
                  </a:lnTo>
                  <a:lnTo>
                    <a:pt x="4459964" y="3428999"/>
                  </a:lnTo>
                  <a:lnTo>
                    <a:pt x="4471088" y="3467099"/>
                  </a:lnTo>
                  <a:lnTo>
                    <a:pt x="4481766" y="3517899"/>
                  </a:lnTo>
                  <a:lnTo>
                    <a:pt x="4491996" y="3555999"/>
                  </a:lnTo>
                  <a:lnTo>
                    <a:pt x="4501775" y="3606799"/>
                  </a:lnTo>
                  <a:lnTo>
                    <a:pt x="4511102" y="3644899"/>
                  </a:lnTo>
                  <a:lnTo>
                    <a:pt x="4519973" y="3695699"/>
                  </a:lnTo>
                  <a:lnTo>
                    <a:pt x="4528386" y="3746499"/>
                  </a:lnTo>
                  <a:lnTo>
                    <a:pt x="4536339" y="3784599"/>
                  </a:lnTo>
                  <a:lnTo>
                    <a:pt x="4543829" y="3835399"/>
                  </a:lnTo>
                  <a:lnTo>
                    <a:pt x="4550853" y="3886199"/>
                  </a:lnTo>
                  <a:lnTo>
                    <a:pt x="4557410" y="3924299"/>
                  </a:lnTo>
                  <a:lnTo>
                    <a:pt x="4563497" y="3975099"/>
                  </a:lnTo>
                  <a:lnTo>
                    <a:pt x="4569111" y="4025899"/>
                  </a:lnTo>
                  <a:lnTo>
                    <a:pt x="4574250" y="4063999"/>
                  </a:lnTo>
                  <a:lnTo>
                    <a:pt x="4578911" y="4114799"/>
                  </a:lnTo>
                  <a:lnTo>
                    <a:pt x="4583092" y="4165599"/>
                  </a:lnTo>
                  <a:lnTo>
                    <a:pt x="4586790" y="4203699"/>
                  </a:lnTo>
                  <a:lnTo>
                    <a:pt x="4590003" y="4254499"/>
                  </a:lnTo>
                  <a:lnTo>
                    <a:pt x="4592729" y="4305299"/>
                  </a:lnTo>
                  <a:lnTo>
                    <a:pt x="4594964" y="4356099"/>
                  </a:lnTo>
                  <a:lnTo>
                    <a:pt x="4596707" y="4394199"/>
                  </a:lnTo>
                  <a:lnTo>
                    <a:pt x="4597956" y="4444999"/>
                  </a:lnTo>
                  <a:lnTo>
                    <a:pt x="4598706" y="4495799"/>
                  </a:lnTo>
                  <a:lnTo>
                    <a:pt x="4598957" y="4546599"/>
                  </a:lnTo>
                  <a:lnTo>
                    <a:pt x="4598835" y="4597399"/>
                  </a:lnTo>
                  <a:lnTo>
                    <a:pt x="4598209" y="4635499"/>
                  </a:lnTo>
                  <a:lnTo>
                    <a:pt x="4597083" y="4686299"/>
                  </a:lnTo>
                  <a:lnTo>
                    <a:pt x="4595459" y="4737099"/>
                  </a:lnTo>
                  <a:lnTo>
                    <a:pt x="4593339" y="4787899"/>
                  </a:lnTo>
                  <a:lnTo>
                    <a:pt x="4590725" y="4825999"/>
                  </a:lnTo>
                  <a:lnTo>
                    <a:pt x="4587621" y="4876799"/>
                  </a:lnTo>
                  <a:lnTo>
                    <a:pt x="4584029" y="4927599"/>
                  </a:lnTo>
                  <a:lnTo>
                    <a:pt x="4579951" y="4978399"/>
                  </a:lnTo>
                  <a:lnTo>
                    <a:pt x="4575390" y="5016499"/>
                  </a:lnTo>
                  <a:lnTo>
                    <a:pt x="4570348" y="5067299"/>
                  </a:lnTo>
                  <a:lnTo>
                    <a:pt x="4564828" y="5118099"/>
                  </a:lnTo>
                  <a:lnTo>
                    <a:pt x="4558832" y="5156199"/>
                  </a:lnTo>
                  <a:lnTo>
                    <a:pt x="4552364" y="5206999"/>
                  </a:lnTo>
                  <a:lnTo>
                    <a:pt x="4545424" y="5257799"/>
                  </a:lnTo>
                  <a:lnTo>
                    <a:pt x="4538016" y="5295899"/>
                  </a:lnTo>
                  <a:lnTo>
                    <a:pt x="4530143" y="5346699"/>
                  </a:lnTo>
                  <a:lnTo>
                    <a:pt x="4521806" y="5397499"/>
                  </a:lnTo>
                  <a:lnTo>
                    <a:pt x="4513009" y="5435599"/>
                  </a:lnTo>
                  <a:lnTo>
                    <a:pt x="4503754" y="5486399"/>
                  </a:lnTo>
                  <a:lnTo>
                    <a:pt x="4494043" y="5524499"/>
                  </a:lnTo>
                  <a:lnTo>
                    <a:pt x="4483879" y="5575299"/>
                  </a:lnTo>
                  <a:lnTo>
                    <a:pt x="4473264" y="5613399"/>
                  </a:lnTo>
                  <a:lnTo>
                    <a:pt x="4462201" y="5664199"/>
                  </a:lnTo>
                  <a:lnTo>
                    <a:pt x="4450692" y="5702299"/>
                  </a:lnTo>
                  <a:lnTo>
                    <a:pt x="4438741" y="5753099"/>
                  </a:lnTo>
                  <a:lnTo>
                    <a:pt x="4426348" y="5791199"/>
                  </a:lnTo>
                  <a:lnTo>
                    <a:pt x="4413518" y="5841999"/>
                  </a:lnTo>
                  <a:lnTo>
                    <a:pt x="4400252" y="5880099"/>
                  </a:lnTo>
                  <a:lnTo>
                    <a:pt x="4386553" y="5930899"/>
                  </a:lnTo>
                  <a:lnTo>
                    <a:pt x="4372423" y="5968999"/>
                  </a:lnTo>
                  <a:lnTo>
                    <a:pt x="4357865" y="6019799"/>
                  </a:lnTo>
                  <a:lnTo>
                    <a:pt x="4342881" y="6057899"/>
                  </a:lnTo>
                  <a:lnTo>
                    <a:pt x="4327475" y="6095999"/>
                  </a:lnTo>
                  <a:lnTo>
                    <a:pt x="4311647" y="6146799"/>
                  </a:lnTo>
                  <a:lnTo>
                    <a:pt x="4295402" y="6184899"/>
                  </a:lnTo>
                  <a:lnTo>
                    <a:pt x="4278741" y="6235699"/>
                  </a:lnTo>
                  <a:lnTo>
                    <a:pt x="4261667" y="6273799"/>
                  </a:lnTo>
                  <a:lnTo>
                    <a:pt x="4244182" y="6311899"/>
                  </a:lnTo>
                  <a:lnTo>
                    <a:pt x="4226290" y="6349999"/>
                  </a:lnTo>
                  <a:lnTo>
                    <a:pt x="4207991" y="6400799"/>
                  </a:lnTo>
                  <a:lnTo>
                    <a:pt x="4189290" y="6438899"/>
                  </a:lnTo>
                  <a:lnTo>
                    <a:pt x="4170188" y="6476999"/>
                  </a:lnTo>
                  <a:lnTo>
                    <a:pt x="4150688" y="6515099"/>
                  </a:lnTo>
                  <a:lnTo>
                    <a:pt x="4130792" y="6565899"/>
                  </a:lnTo>
                  <a:lnTo>
                    <a:pt x="4110504" y="6603999"/>
                  </a:lnTo>
                  <a:lnTo>
                    <a:pt x="4089825" y="6642099"/>
                  </a:lnTo>
                  <a:lnTo>
                    <a:pt x="4068757" y="6680199"/>
                  </a:lnTo>
                  <a:lnTo>
                    <a:pt x="4047305" y="6718299"/>
                  </a:lnTo>
                  <a:lnTo>
                    <a:pt x="4025469" y="6756399"/>
                  </a:lnTo>
                  <a:lnTo>
                    <a:pt x="4003252" y="6807199"/>
                  </a:lnTo>
                  <a:lnTo>
                    <a:pt x="3980658" y="6845299"/>
                  </a:lnTo>
                  <a:lnTo>
                    <a:pt x="3957688" y="6883399"/>
                  </a:lnTo>
                  <a:lnTo>
                    <a:pt x="3934345" y="6921499"/>
                  </a:lnTo>
                  <a:lnTo>
                    <a:pt x="3910631" y="6959599"/>
                  </a:lnTo>
                  <a:lnTo>
                    <a:pt x="3886550" y="6997699"/>
                  </a:lnTo>
                  <a:lnTo>
                    <a:pt x="3862103" y="7035799"/>
                  </a:lnTo>
                  <a:lnTo>
                    <a:pt x="3837292" y="7073899"/>
                  </a:lnTo>
                  <a:lnTo>
                    <a:pt x="3812122" y="7111999"/>
                  </a:lnTo>
                  <a:lnTo>
                    <a:pt x="3786593" y="7150099"/>
                  </a:lnTo>
                  <a:lnTo>
                    <a:pt x="3760709" y="7175499"/>
                  </a:lnTo>
                  <a:lnTo>
                    <a:pt x="3734472" y="7213599"/>
                  </a:lnTo>
                  <a:lnTo>
                    <a:pt x="3707884" y="7251699"/>
                  </a:lnTo>
                  <a:lnTo>
                    <a:pt x="3680948" y="7289799"/>
                  </a:lnTo>
                  <a:lnTo>
                    <a:pt x="3653667" y="7327899"/>
                  </a:lnTo>
                  <a:lnTo>
                    <a:pt x="3626043" y="7365999"/>
                  </a:lnTo>
                  <a:lnTo>
                    <a:pt x="3598078" y="7391399"/>
                  </a:lnTo>
                  <a:lnTo>
                    <a:pt x="3569776" y="7429499"/>
                  </a:lnTo>
                  <a:lnTo>
                    <a:pt x="3541138" y="7467599"/>
                  </a:lnTo>
                  <a:lnTo>
                    <a:pt x="3512167" y="7492999"/>
                  </a:lnTo>
                  <a:lnTo>
                    <a:pt x="3482865" y="7531099"/>
                  </a:lnTo>
                  <a:lnTo>
                    <a:pt x="3453235" y="7569199"/>
                  </a:lnTo>
                  <a:lnTo>
                    <a:pt x="3423280" y="7594599"/>
                  </a:lnTo>
                  <a:lnTo>
                    <a:pt x="3393003" y="7632699"/>
                  </a:lnTo>
                  <a:lnTo>
                    <a:pt x="3362404" y="7670799"/>
                  </a:lnTo>
                  <a:lnTo>
                    <a:pt x="3331488" y="7696199"/>
                  </a:lnTo>
                  <a:lnTo>
                    <a:pt x="3300256" y="7734299"/>
                  </a:lnTo>
                  <a:lnTo>
                    <a:pt x="3268711" y="7759699"/>
                  </a:lnTo>
                  <a:lnTo>
                    <a:pt x="3236856" y="7797799"/>
                  </a:lnTo>
                  <a:lnTo>
                    <a:pt x="3204693" y="7823199"/>
                  </a:lnTo>
                  <a:lnTo>
                    <a:pt x="3172224" y="7861299"/>
                  </a:lnTo>
                  <a:lnTo>
                    <a:pt x="3106381" y="7912099"/>
                  </a:lnTo>
                  <a:lnTo>
                    <a:pt x="3073011" y="7950199"/>
                  </a:lnTo>
                  <a:lnTo>
                    <a:pt x="3005387" y="8000999"/>
                  </a:lnTo>
                  <a:lnTo>
                    <a:pt x="2971139" y="8039099"/>
                  </a:lnTo>
                  <a:lnTo>
                    <a:pt x="2866675" y="8115299"/>
                  </a:lnTo>
                  <a:lnTo>
                    <a:pt x="2831290" y="8153399"/>
                  </a:lnTo>
                  <a:lnTo>
                    <a:pt x="2723477" y="8229599"/>
                  </a:lnTo>
                  <a:lnTo>
                    <a:pt x="2575952" y="8331199"/>
                  </a:lnTo>
                  <a:lnTo>
                    <a:pt x="2424261" y="8432799"/>
                  </a:lnTo>
                  <a:lnTo>
                    <a:pt x="2385706" y="8458199"/>
                  </a:lnTo>
                  <a:lnTo>
                    <a:pt x="2346904" y="8470899"/>
                  </a:lnTo>
                  <a:lnTo>
                    <a:pt x="2229034" y="8547099"/>
                  </a:lnTo>
                  <a:lnTo>
                    <a:pt x="2189265" y="8559799"/>
                  </a:lnTo>
                  <a:lnTo>
                    <a:pt x="2109023" y="8610599"/>
                  </a:lnTo>
                  <a:lnTo>
                    <a:pt x="2068555" y="8623299"/>
                  </a:lnTo>
                  <a:lnTo>
                    <a:pt x="2027860" y="8648699"/>
                  </a:lnTo>
                  <a:lnTo>
                    <a:pt x="1986939" y="8661399"/>
                  </a:lnTo>
                  <a:lnTo>
                    <a:pt x="1945796" y="8686799"/>
                  </a:lnTo>
                  <a:lnTo>
                    <a:pt x="1904432" y="8699499"/>
                  </a:lnTo>
                  <a:lnTo>
                    <a:pt x="1862850" y="8724899"/>
                  </a:lnTo>
                  <a:lnTo>
                    <a:pt x="1821053" y="8737599"/>
                  </a:lnTo>
                  <a:lnTo>
                    <a:pt x="1779043" y="8762999"/>
                  </a:lnTo>
                  <a:lnTo>
                    <a:pt x="1694396" y="8788399"/>
                  </a:lnTo>
                  <a:lnTo>
                    <a:pt x="1651762" y="8813799"/>
                  </a:lnTo>
                  <a:lnTo>
                    <a:pt x="1435605" y="8877299"/>
                  </a:lnTo>
                  <a:lnTo>
                    <a:pt x="1391792" y="8902699"/>
                  </a:lnTo>
                  <a:lnTo>
                    <a:pt x="1214690" y="8953499"/>
                  </a:lnTo>
                  <a:lnTo>
                    <a:pt x="1169964" y="8953499"/>
                  </a:lnTo>
                  <a:lnTo>
                    <a:pt x="943755" y="9016999"/>
                  </a:lnTo>
                  <a:lnTo>
                    <a:pt x="898015" y="9016999"/>
                  </a:lnTo>
                  <a:lnTo>
                    <a:pt x="806056" y="9042399"/>
                  </a:lnTo>
                  <a:lnTo>
                    <a:pt x="759843" y="9042399"/>
                  </a:lnTo>
                  <a:lnTo>
                    <a:pt x="713477" y="9055099"/>
                  </a:lnTo>
                  <a:lnTo>
                    <a:pt x="666961" y="9055099"/>
                  </a:lnTo>
                  <a:lnTo>
                    <a:pt x="620297" y="9067799"/>
                  </a:lnTo>
                  <a:lnTo>
                    <a:pt x="526536" y="9067799"/>
                  </a:lnTo>
                  <a:lnTo>
                    <a:pt x="479444" y="9080499"/>
                  </a:lnTo>
                  <a:lnTo>
                    <a:pt x="384849" y="9080499"/>
                  </a:lnTo>
                  <a:lnTo>
                    <a:pt x="337351" y="9093199"/>
                  </a:lnTo>
                  <a:close/>
                </a:path>
              </a:pathLst>
            </a:custGeom>
            <a:solidFill>
              <a:srgbClr val="FFDE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6" name="Google Shape;86;g10c170d778d_0_0"/>
            <p:cNvSpPr/>
            <p:nvPr/>
          </p:nvSpPr>
          <p:spPr>
            <a:xfrm>
              <a:off x="5036088" y="7438461"/>
              <a:ext cx="1819909" cy="1819909"/>
            </a:xfrm>
            <a:custGeom>
              <a:rect b="b" l="l" r="r" t="t"/>
              <a:pathLst>
                <a:path extrusionOk="0" h="1819909" w="1819909">
                  <a:moveTo>
                    <a:pt x="909919" y="1819838"/>
                  </a:moveTo>
                  <a:lnTo>
                    <a:pt x="865271" y="1818743"/>
                  </a:lnTo>
                  <a:lnTo>
                    <a:pt x="820732" y="1815456"/>
                  </a:lnTo>
                  <a:lnTo>
                    <a:pt x="776405" y="1809989"/>
                  </a:lnTo>
                  <a:lnTo>
                    <a:pt x="732401" y="1802353"/>
                  </a:lnTo>
                  <a:lnTo>
                    <a:pt x="688827" y="1792570"/>
                  </a:lnTo>
                  <a:lnTo>
                    <a:pt x="645784" y="1780657"/>
                  </a:lnTo>
                  <a:lnTo>
                    <a:pt x="603378" y="1766648"/>
                  </a:lnTo>
                  <a:lnTo>
                    <a:pt x="561707" y="1750575"/>
                  </a:lnTo>
                  <a:lnTo>
                    <a:pt x="520877" y="1732475"/>
                  </a:lnTo>
                  <a:lnTo>
                    <a:pt x="480987" y="1712395"/>
                  </a:lnTo>
                  <a:lnTo>
                    <a:pt x="442126" y="1690382"/>
                  </a:lnTo>
                  <a:lnTo>
                    <a:pt x="404393" y="1666488"/>
                  </a:lnTo>
                  <a:lnTo>
                    <a:pt x="367880" y="1640773"/>
                  </a:lnTo>
                  <a:lnTo>
                    <a:pt x="332672" y="1613298"/>
                  </a:lnTo>
                  <a:lnTo>
                    <a:pt x="298855" y="1584126"/>
                  </a:lnTo>
                  <a:lnTo>
                    <a:pt x="266509" y="1553330"/>
                  </a:lnTo>
                  <a:lnTo>
                    <a:pt x="235713" y="1520984"/>
                  </a:lnTo>
                  <a:lnTo>
                    <a:pt x="206542" y="1487164"/>
                  </a:lnTo>
                  <a:lnTo>
                    <a:pt x="179065" y="1451958"/>
                  </a:lnTo>
                  <a:lnTo>
                    <a:pt x="153349" y="1415445"/>
                  </a:lnTo>
                  <a:lnTo>
                    <a:pt x="129455" y="1377712"/>
                  </a:lnTo>
                  <a:lnTo>
                    <a:pt x="107442" y="1338851"/>
                  </a:lnTo>
                  <a:lnTo>
                    <a:pt x="87362" y="1298960"/>
                  </a:lnTo>
                  <a:lnTo>
                    <a:pt x="69263" y="1258130"/>
                  </a:lnTo>
                  <a:lnTo>
                    <a:pt x="53190" y="1216460"/>
                  </a:lnTo>
                  <a:lnTo>
                    <a:pt x="39180" y="1174054"/>
                  </a:lnTo>
                  <a:lnTo>
                    <a:pt x="27269" y="1131011"/>
                  </a:lnTo>
                  <a:lnTo>
                    <a:pt x="17483" y="1087437"/>
                  </a:lnTo>
                  <a:lnTo>
                    <a:pt x="9848" y="1043433"/>
                  </a:lnTo>
                  <a:lnTo>
                    <a:pt x="4381" y="999106"/>
                  </a:lnTo>
                  <a:lnTo>
                    <a:pt x="1096" y="954567"/>
                  </a:lnTo>
                  <a:lnTo>
                    <a:pt x="0" y="909919"/>
                  </a:lnTo>
                  <a:lnTo>
                    <a:pt x="68" y="898753"/>
                  </a:lnTo>
                  <a:lnTo>
                    <a:pt x="1712" y="854121"/>
                  </a:lnTo>
                  <a:lnTo>
                    <a:pt x="5544" y="809625"/>
                  </a:lnTo>
                  <a:lnTo>
                    <a:pt x="11554" y="765369"/>
                  </a:lnTo>
                  <a:lnTo>
                    <a:pt x="19729" y="721464"/>
                  </a:lnTo>
                  <a:lnTo>
                    <a:pt x="30048" y="678011"/>
                  </a:lnTo>
                  <a:lnTo>
                    <a:pt x="42487" y="635118"/>
                  </a:lnTo>
                  <a:lnTo>
                    <a:pt x="57016" y="592885"/>
                  </a:lnTo>
                  <a:lnTo>
                    <a:pt x="73600" y="551417"/>
                  </a:lnTo>
                  <a:lnTo>
                    <a:pt x="92198" y="510813"/>
                  </a:lnTo>
                  <a:lnTo>
                    <a:pt x="112766" y="471169"/>
                  </a:lnTo>
                  <a:lnTo>
                    <a:pt x="135255" y="432583"/>
                  </a:lnTo>
                  <a:lnTo>
                    <a:pt x="159610" y="395148"/>
                  </a:lnTo>
                  <a:lnTo>
                    <a:pt x="185772" y="358952"/>
                  </a:lnTo>
                  <a:lnTo>
                    <a:pt x="213679" y="324083"/>
                  </a:lnTo>
                  <a:lnTo>
                    <a:pt x="243263" y="290626"/>
                  </a:lnTo>
                  <a:lnTo>
                    <a:pt x="274453" y="258661"/>
                  </a:lnTo>
                  <a:lnTo>
                    <a:pt x="307175" y="228265"/>
                  </a:lnTo>
                  <a:lnTo>
                    <a:pt x="341348" y="199510"/>
                  </a:lnTo>
                  <a:lnTo>
                    <a:pt x="376890" y="172468"/>
                  </a:lnTo>
                  <a:lnTo>
                    <a:pt x="413717" y="147201"/>
                  </a:lnTo>
                  <a:lnTo>
                    <a:pt x="451740" y="123773"/>
                  </a:lnTo>
                  <a:lnTo>
                    <a:pt x="490867" y="102238"/>
                  </a:lnTo>
                  <a:lnTo>
                    <a:pt x="531002" y="82649"/>
                  </a:lnTo>
                  <a:lnTo>
                    <a:pt x="572050" y="65053"/>
                  </a:lnTo>
                  <a:lnTo>
                    <a:pt x="613915" y="49492"/>
                  </a:lnTo>
                  <a:lnTo>
                    <a:pt x="656489" y="36004"/>
                  </a:lnTo>
                  <a:lnTo>
                    <a:pt x="699676" y="24622"/>
                  </a:lnTo>
                  <a:lnTo>
                    <a:pt x="743367" y="15372"/>
                  </a:lnTo>
                  <a:lnTo>
                    <a:pt x="787462" y="8277"/>
                  </a:lnTo>
                  <a:lnTo>
                    <a:pt x="831851" y="3355"/>
                  </a:lnTo>
                  <a:lnTo>
                    <a:pt x="876429" y="616"/>
                  </a:lnTo>
                  <a:lnTo>
                    <a:pt x="909919" y="0"/>
                  </a:lnTo>
                  <a:lnTo>
                    <a:pt x="921085" y="68"/>
                  </a:lnTo>
                  <a:lnTo>
                    <a:pt x="965716" y="1712"/>
                  </a:lnTo>
                  <a:lnTo>
                    <a:pt x="1010212" y="5544"/>
                  </a:lnTo>
                  <a:lnTo>
                    <a:pt x="1054469" y="11554"/>
                  </a:lnTo>
                  <a:lnTo>
                    <a:pt x="1098374" y="19729"/>
                  </a:lnTo>
                  <a:lnTo>
                    <a:pt x="1141827" y="30048"/>
                  </a:lnTo>
                  <a:lnTo>
                    <a:pt x="1184720" y="42487"/>
                  </a:lnTo>
                  <a:lnTo>
                    <a:pt x="1226952" y="57016"/>
                  </a:lnTo>
                  <a:lnTo>
                    <a:pt x="1268421" y="73600"/>
                  </a:lnTo>
                  <a:lnTo>
                    <a:pt x="1309025" y="92198"/>
                  </a:lnTo>
                  <a:lnTo>
                    <a:pt x="1348667" y="112766"/>
                  </a:lnTo>
                  <a:lnTo>
                    <a:pt x="1387255" y="135255"/>
                  </a:lnTo>
                  <a:lnTo>
                    <a:pt x="1424690" y="159610"/>
                  </a:lnTo>
                  <a:lnTo>
                    <a:pt x="1460886" y="185772"/>
                  </a:lnTo>
                  <a:lnTo>
                    <a:pt x="1495754" y="213679"/>
                  </a:lnTo>
                  <a:lnTo>
                    <a:pt x="1529212" y="243263"/>
                  </a:lnTo>
                  <a:lnTo>
                    <a:pt x="1561178" y="274453"/>
                  </a:lnTo>
                  <a:lnTo>
                    <a:pt x="1591573" y="307175"/>
                  </a:lnTo>
                  <a:lnTo>
                    <a:pt x="1620328" y="341348"/>
                  </a:lnTo>
                  <a:lnTo>
                    <a:pt x="1647370" y="376890"/>
                  </a:lnTo>
                  <a:lnTo>
                    <a:pt x="1672635" y="413717"/>
                  </a:lnTo>
                  <a:lnTo>
                    <a:pt x="1696064" y="451740"/>
                  </a:lnTo>
                  <a:lnTo>
                    <a:pt x="1717599" y="490867"/>
                  </a:lnTo>
                  <a:lnTo>
                    <a:pt x="1737189" y="531002"/>
                  </a:lnTo>
                  <a:lnTo>
                    <a:pt x="1754784" y="572050"/>
                  </a:lnTo>
                  <a:lnTo>
                    <a:pt x="1770345" y="613915"/>
                  </a:lnTo>
                  <a:lnTo>
                    <a:pt x="1783834" y="656489"/>
                  </a:lnTo>
                  <a:lnTo>
                    <a:pt x="1795216" y="699676"/>
                  </a:lnTo>
                  <a:lnTo>
                    <a:pt x="1804465" y="743367"/>
                  </a:lnTo>
                  <a:lnTo>
                    <a:pt x="1811560" y="787462"/>
                  </a:lnTo>
                  <a:lnTo>
                    <a:pt x="1816483" y="831851"/>
                  </a:lnTo>
                  <a:lnTo>
                    <a:pt x="1819223" y="876429"/>
                  </a:lnTo>
                  <a:lnTo>
                    <a:pt x="1819838" y="909919"/>
                  </a:lnTo>
                  <a:lnTo>
                    <a:pt x="1819770" y="921085"/>
                  </a:lnTo>
                  <a:lnTo>
                    <a:pt x="1818126" y="965716"/>
                  </a:lnTo>
                  <a:lnTo>
                    <a:pt x="1814293" y="1010212"/>
                  </a:lnTo>
                  <a:lnTo>
                    <a:pt x="1808283" y="1054469"/>
                  </a:lnTo>
                  <a:lnTo>
                    <a:pt x="1800108" y="1098374"/>
                  </a:lnTo>
                  <a:lnTo>
                    <a:pt x="1789790" y="1141827"/>
                  </a:lnTo>
                  <a:lnTo>
                    <a:pt x="1777349" y="1184720"/>
                  </a:lnTo>
                  <a:lnTo>
                    <a:pt x="1762822" y="1226952"/>
                  </a:lnTo>
                  <a:lnTo>
                    <a:pt x="1746238" y="1268421"/>
                  </a:lnTo>
                  <a:lnTo>
                    <a:pt x="1727639" y="1309025"/>
                  </a:lnTo>
                  <a:lnTo>
                    <a:pt x="1707071" y="1348667"/>
                  </a:lnTo>
                  <a:lnTo>
                    <a:pt x="1684583" y="1387255"/>
                  </a:lnTo>
                  <a:lnTo>
                    <a:pt x="1660227" y="1424690"/>
                  </a:lnTo>
                  <a:lnTo>
                    <a:pt x="1634067" y="1460886"/>
                  </a:lnTo>
                  <a:lnTo>
                    <a:pt x="1606159" y="1495754"/>
                  </a:lnTo>
                  <a:lnTo>
                    <a:pt x="1576575" y="1529212"/>
                  </a:lnTo>
                  <a:lnTo>
                    <a:pt x="1545385" y="1561178"/>
                  </a:lnTo>
                  <a:lnTo>
                    <a:pt x="1512663" y="1591573"/>
                  </a:lnTo>
                  <a:lnTo>
                    <a:pt x="1478490" y="1620328"/>
                  </a:lnTo>
                  <a:lnTo>
                    <a:pt x="1442948" y="1647370"/>
                  </a:lnTo>
                  <a:lnTo>
                    <a:pt x="1406121" y="1672635"/>
                  </a:lnTo>
                  <a:lnTo>
                    <a:pt x="1368097" y="1696064"/>
                  </a:lnTo>
                  <a:lnTo>
                    <a:pt x="1328971" y="1717599"/>
                  </a:lnTo>
                  <a:lnTo>
                    <a:pt x="1288836" y="1737189"/>
                  </a:lnTo>
                  <a:lnTo>
                    <a:pt x="1247787" y="1754784"/>
                  </a:lnTo>
                  <a:lnTo>
                    <a:pt x="1205923" y="1770345"/>
                  </a:lnTo>
                  <a:lnTo>
                    <a:pt x="1163349" y="1783834"/>
                  </a:lnTo>
                  <a:lnTo>
                    <a:pt x="1120162" y="1795216"/>
                  </a:lnTo>
                  <a:lnTo>
                    <a:pt x="1076471" y="1804465"/>
                  </a:lnTo>
                  <a:lnTo>
                    <a:pt x="1032376" y="1811560"/>
                  </a:lnTo>
                  <a:lnTo>
                    <a:pt x="987987" y="1816483"/>
                  </a:lnTo>
                  <a:lnTo>
                    <a:pt x="943409" y="1819223"/>
                  </a:lnTo>
                  <a:lnTo>
                    <a:pt x="909919" y="1819838"/>
                  </a:lnTo>
                  <a:close/>
                </a:path>
              </a:pathLst>
            </a:custGeom>
            <a:solidFill>
              <a:srgbClr val="F08B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87" name="Google Shape;87;g10c170d778d_0_0"/>
          <p:cNvSpPr/>
          <p:nvPr/>
        </p:nvSpPr>
        <p:spPr>
          <a:xfrm>
            <a:off x="17098366" y="9125620"/>
            <a:ext cx="11895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8" name="Google Shape;88;g10c170d778d_0_0"/>
          <p:cNvSpPr txBox="1"/>
          <p:nvPr>
            <p:ph idx="1" type="body"/>
          </p:nvPr>
        </p:nvSpPr>
        <p:spPr>
          <a:xfrm>
            <a:off x="8741950" y="3771000"/>
            <a:ext cx="8390100" cy="2745000"/>
          </a:xfrm>
          <a:prstGeom prst="rect">
            <a:avLst/>
          </a:prstGeom>
          <a:noFill/>
          <a:ln>
            <a:noFill/>
          </a:ln>
        </p:spPr>
        <p:txBody>
          <a:bodyPr anchorCtr="0" anchor="t" bIns="0" lIns="0" spcFirstLastPara="1" rIns="0" wrap="square" tIns="165100">
            <a:spAutoFit/>
          </a:bodyPr>
          <a:lstStyle/>
          <a:p>
            <a:pPr indent="0" lvl="0" marL="0" marR="5080" rtl="0" algn="l">
              <a:lnSpc>
                <a:spcPct val="109375"/>
              </a:lnSpc>
              <a:spcBef>
                <a:spcPts val="0"/>
              </a:spcBef>
              <a:spcAft>
                <a:spcPts val="0"/>
              </a:spcAft>
              <a:buSzPts val="1400"/>
              <a:buNone/>
            </a:pPr>
            <a:r>
              <a:rPr lang="en-US" sz="8000">
                <a:latin typeface="Calibri"/>
                <a:ea typeface="Calibri"/>
                <a:cs typeface="Calibri"/>
                <a:sym typeface="Calibri"/>
              </a:rPr>
              <a:t>Business</a:t>
            </a:r>
            <a:endParaRPr sz="8000">
              <a:latin typeface="Calibri"/>
              <a:ea typeface="Calibri"/>
              <a:cs typeface="Calibri"/>
              <a:sym typeface="Calibri"/>
            </a:endParaRPr>
          </a:p>
          <a:p>
            <a:pPr indent="0" lvl="0" marL="0" marR="5080" rtl="0" algn="l">
              <a:lnSpc>
                <a:spcPct val="109375"/>
              </a:lnSpc>
              <a:spcBef>
                <a:spcPts val="0"/>
              </a:spcBef>
              <a:spcAft>
                <a:spcPts val="0"/>
              </a:spcAft>
              <a:buSzPts val="1400"/>
              <a:buNone/>
            </a:pPr>
            <a:r>
              <a:rPr lang="en-US" sz="8000">
                <a:latin typeface="Calibri"/>
                <a:ea typeface="Calibri"/>
                <a:cs typeface="Calibri"/>
                <a:sym typeface="Calibri"/>
              </a:rPr>
              <a:t>Understanding</a:t>
            </a:r>
            <a:endParaRPr sz="80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10c170d778d_0_27"/>
          <p:cNvSpPr/>
          <p:nvPr/>
        </p:nvSpPr>
        <p:spPr>
          <a:xfrm>
            <a:off x="0" y="0"/>
            <a:ext cx="18288000" cy="1860300"/>
          </a:xfrm>
          <a:prstGeom prst="rect">
            <a:avLst/>
          </a:prstGeom>
          <a:solidFill>
            <a:srgbClr val="F8BC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10c170d778d_0_27"/>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95" name="Google Shape;95;g10c170d778d_0_27"/>
          <p:cNvPicPr preferRelativeResize="0"/>
          <p:nvPr/>
        </p:nvPicPr>
        <p:blipFill rotWithShape="1">
          <a:blip r:embed="rId4">
            <a:alphaModFix/>
          </a:blip>
          <a:srcRect b="-2202" l="0" r="4770" t="31139"/>
          <a:stretch/>
        </p:blipFill>
        <p:spPr>
          <a:xfrm>
            <a:off x="11631700" y="0"/>
            <a:ext cx="6656302" cy="2622175"/>
          </a:xfrm>
          <a:prstGeom prst="rect">
            <a:avLst/>
          </a:prstGeom>
          <a:noFill/>
          <a:ln>
            <a:noFill/>
          </a:ln>
        </p:spPr>
      </p:pic>
      <p:sp>
        <p:nvSpPr>
          <p:cNvPr id="96" name="Google Shape;96;g10c170d778d_0_27"/>
          <p:cNvSpPr txBox="1"/>
          <p:nvPr/>
        </p:nvSpPr>
        <p:spPr>
          <a:xfrm>
            <a:off x="914400" y="622350"/>
            <a:ext cx="10041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lang="en-US" sz="2800">
                <a:solidFill>
                  <a:schemeClr val="lt1"/>
                </a:solidFill>
                <a:latin typeface="Calibri"/>
                <a:ea typeface="Calibri"/>
                <a:cs typeface="Calibri"/>
                <a:sym typeface="Calibri"/>
              </a:rPr>
              <a:t>Business Understanding</a:t>
            </a:r>
            <a:endParaRPr b="1" i="0" sz="2800" u="none" cap="none" strike="noStrike">
              <a:solidFill>
                <a:schemeClr val="lt1"/>
              </a:solidFill>
              <a:latin typeface="Calibri"/>
              <a:ea typeface="Calibri"/>
              <a:cs typeface="Calibri"/>
              <a:sym typeface="Calibri"/>
            </a:endParaRPr>
          </a:p>
        </p:txBody>
      </p:sp>
      <p:sp>
        <p:nvSpPr>
          <p:cNvPr id="97" name="Google Shape;97;g10c170d778d_0_27"/>
          <p:cNvSpPr txBox="1"/>
          <p:nvPr/>
        </p:nvSpPr>
        <p:spPr>
          <a:xfrm>
            <a:off x="914400" y="2516025"/>
            <a:ext cx="129093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lang="en-US" sz="4000">
                <a:latin typeface="Calibri"/>
                <a:ea typeface="Calibri"/>
                <a:cs typeface="Calibri"/>
                <a:sym typeface="Calibri"/>
              </a:rPr>
              <a:t>Common Software Development Methodology</a:t>
            </a:r>
            <a:endParaRPr b="1" i="0" sz="4000" u="none" cap="none" strike="noStrike">
              <a:solidFill>
                <a:srgbClr val="000000"/>
              </a:solidFill>
              <a:latin typeface="Calibri"/>
              <a:ea typeface="Calibri"/>
              <a:cs typeface="Calibri"/>
              <a:sym typeface="Calibri"/>
            </a:endParaRPr>
          </a:p>
        </p:txBody>
      </p:sp>
      <p:sp>
        <p:nvSpPr>
          <p:cNvPr id="98" name="Google Shape;98;g10c170d778d_0_27"/>
          <p:cNvSpPr txBox="1"/>
          <p:nvPr/>
        </p:nvSpPr>
        <p:spPr>
          <a:xfrm>
            <a:off x="913650" y="3435850"/>
            <a:ext cx="16460700" cy="14037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None/>
            </a:pPr>
            <a:r>
              <a:t/>
            </a:r>
            <a:endParaRPr sz="2400">
              <a:solidFill>
                <a:schemeClr val="dk1"/>
              </a:solidFill>
              <a:latin typeface="Calibri"/>
              <a:ea typeface="Calibri"/>
              <a:cs typeface="Calibri"/>
              <a:sym typeface="Calibri"/>
            </a:endParaRPr>
          </a:p>
          <a:p>
            <a:pPr indent="-381000" lvl="0" marL="457200" marR="0" rtl="0" algn="just">
              <a:lnSpc>
                <a:spcPct val="115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Waterfall</a:t>
            </a:r>
            <a:endParaRPr sz="2400">
              <a:solidFill>
                <a:schemeClr val="dk1"/>
              </a:solidFill>
              <a:latin typeface="Calibri"/>
              <a:ea typeface="Calibri"/>
              <a:cs typeface="Calibri"/>
              <a:sym typeface="Calibri"/>
            </a:endParaRPr>
          </a:p>
          <a:p>
            <a:pPr indent="-381000" lvl="0" marL="457200" marR="0" rtl="0" algn="just">
              <a:lnSpc>
                <a:spcPct val="115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Agile</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10c22440474_0_0"/>
          <p:cNvSpPr/>
          <p:nvPr/>
        </p:nvSpPr>
        <p:spPr>
          <a:xfrm>
            <a:off x="0" y="0"/>
            <a:ext cx="18288000" cy="1860300"/>
          </a:xfrm>
          <a:prstGeom prst="rect">
            <a:avLst/>
          </a:prstGeom>
          <a:solidFill>
            <a:srgbClr val="F8BC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g10c22440474_0_0"/>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05" name="Google Shape;105;g10c22440474_0_0"/>
          <p:cNvPicPr preferRelativeResize="0"/>
          <p:nvPr/>
        </p:nvPicPr>
        <p:blipFill rotWithShape="1">
          <a:blip r:embed="rId4">
            <a:alphaModFix/>
          </a:blip>
          <a:srcRect b="-2202" l="0" r="4770" t="31139"/>
          <a:stretch/>
        </p:blipFill>
        <p:spPr>
          <a:xfrm>
            <a:off x="11631700" y="0"/>
            <a:ext cx="6656302" cy="2622175"/>
          </a:xfrm>
          <a:prstGeom prst="rect">
            <a:avLst/>
          </a:prstGeom>
          <a:noFill/>
          <a:ln>
            <a:noFill/>
          </a:ln>
        </p:spPr>
      </p:pic>
      <p:sp>
        <p:nvSpPr>
          <p:cNvPr id="106" name="Google Shape;106;g10c22440474_0_0"/>
          <p:cNvSpPr txBox="1"/>
          <p:nvPr/>
        </p:nvSpPr>
        <p:spPr>
          <a:xfrm>
            <a:off x="914400" y="622350"/>
            <a:ext cx="10041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lang="en-US" sz="2800">
                <a:solidFill>
                  <a:schemeClr val="lt1"/>
                </a:solidFill>
                <a:latin typeface="Calibri"/>
                <a:ea typeface="Calibri"/>
                <a:cs typeface="Calibri"/>
                <a:sym typeface="Calibri"/>
              </a:rPr>
              <a:t>Business Understanding</a:t>
            </a:r>
            <a:endParaRPr b="1" i="0" sz="2800" u="none" cap="none" strike="noStrike">
              <a:solidFill>
                <a:schemeClr val="lt1"/>
              </a:solidFill>
              <a:latin typeface="Calibri"/>
              <a:ea typeface="Calibri"/>
              <a:cs typeface="Calibri"/>
              <a:sym typeface="Calibri"/>
            </a:endParaRPr>
          </a:p>
        </p:txBody>
      </p:sp>
      <p:sp>
        <p:nvSpPr>
          <p:cNvPr id="107" name="Google Shape;107;g10c22440474_0_0"/>
          <p:cNvSpPr txBox="1"/>
          <p:nvPr/>
        </p:nvSpPr>
        <p:spPr>
          <a:xfrm>
            <a:off x="914400" y="2516025"/>
            <a:ext cx="129093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lang="en-US" sz="4000">
                <a:latin typeface="Calibri"/>
                <a:ea typeface="Calibri"/>
                <a:cs typeface="Calibri"/>
                <a:sym typeface="Calibri"/>
              </a:rPr>
              <a:t>Waterfall</a:t>
            </a:r>
            <a:endParaRPr b="1" i="0" sz="4000" u="none" cap="none" strike="noStrike">
              <a:solidFill>
                <a:srgbClr val="000000"/>
              </a:solidFill>
              <a:latin typeface="Calibri"/>
              <a:ea typeface="Calibri"/>
              <a:cs typeface="Calibri"/>
              <a:sym typeface="Calibri"/>
            </a:endParaRPr>
          </a:p>
        </p:txBody>
      </p:sp>
      <p:sp>
        <p:nvSpPr>
          <p:cNvPr id="108" name="Google Shape;108;g10c22440474_0_0"/>
          <p:cNvSpPr txBox="1"/>
          <p:nvPr/>
        </p:nvSpPr>
        <p:spPr>
          <a:xfrm>
            <a:off x="913650" y="3435850"/>
            <a:ext cx="16460700" cy="1403700"/>
          </a:xfrm>
          <a:prstGeom prst="rect">
            <a:avLst/>
          </a:prstGeom>
          <a:noFill/>
          <a:ln>
            <a:noFill/>
          </a:ln>
        </p:spPr>
        <p:txBody>
          <a:bodyPr anchorCtr="0" anchor="t" bIns="91425" lIns="91425" spcFirstLastPara="1" rIns="91425" wrap="square" tIns="91425">
            <a:spAutoFit/>
          </a:bodyPr>
          <a:lstStyle/>
          <a:p>
            <a:pPr indent="457200" lvl="0" marL="0" marR="0" rtl="0" algn="just">
              <a:lnSpc>
                <a:spcPct val="115000"/>
              </a:lnSpc>
              <a:spcBef>
                <a:spcPts val="0"/>
              </a:spcBef>
              <a:spcAft>
                <a:spcPts val="0"/>
              </a:spcAft>
              <a:buNone/>
            </a:pPr>
            <a:r>
              <a:rPr lang="en-US" sz="2400">
                <a:solidFill>
                  <a:schemeClr val="dk1"/>
                </a:solidFill>
                <a:latin typeface="Calibri"/>
                <a:ea typeface="Calibri"/>
                <a:cs typeface="Calibri"/>
                <a:sym typeface="Calibri"/>
              </a:rPr>
              <a:t>Waterfall merupakan suatu metode manajemen proyek yang sudah relatif lama. Waterfall menekankan pada sebuah desain proses yang berurutan yang dalam prosesnya terlihat seperti aliran air terjun dari proses perancangan konsep, analisis proyek, inisialisasi proyek, desain, pembuatan sistem, testing, implementasi dan perawatan.</a:t>
            </a:r>
            <a:endParaRPr sz="2400">
              <a:solidFill>
                <a:schemeClr val="dk1"/>
              </a:solidFill>
              <a:latin typeface="Calibri"/>
              <a:ea typeface="Calibri"/>
              <a:cs typeface="Calibri"/>
              <a:sym typeface="Calibri"/>
            </a:endParaRPr>
          </a:p>
        </p:txBody>
      </p:sp>
      <p:pic>
        <p:nvPicPr>
          <p:cNvPr id="109" name="Google Shape;109;g10c22440474_0_0"/>
          <p:cNvPicPr preferRelativeResize="0"/>
          <p:nvPr/>
        </p:nvPicPr>
        <p:blipFill>
          <a:blip r:embed="rId5">
            <a:alphaModFix/>
          </a:blip>
          <a:stretch>
            <a:fillRect/>
          </a:stretch>
        </p:blipFill>
        <p:spPr>
          <a:xfrm>
            <a:off x="4960512" y="5085450"/>
            <a:ext cx="8366974" cy="47392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10c22440474_0_11"/>
          <p:cNvSpPr/>
          <p:nvPr/>
        </p:nvSpPr>
        <p:spPr>
          <a:xfrm>
            <a:off x="0" y="0"/>
            <a:ext cx="18288000" cy="1860300"/>
          </a:xfrm>
          <a:prstGeom prst="rect">
            <a:avLst/>
          </a:prstGeom>
          <a:solidFill>
            <a:srgbClr val="F8BC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g10c22440474_0_11"/>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16" name="Google Shape;116;g10c22440474_0_11"/>
          <p:cNvPicPr preferRelativeResize="0"/>
          <p:nvPr/>
        </p:nvPicPr>
        <p:blipFill rotWithShape="1">
          <a:blip r:embed="rId4">
            <a:alphaModFix/>
          </a:blip>
          <a:srcRect b="-2202" l="0" r="4770" t="31139"/>
          <a:stretch/>
        </p:blipFill>
        <p:spPr>
          <a:xfrm>
            <a:off x="11631700" y="0"/>
            <a:ext cx="6656302" cy="2622175"/>
          </a:xfrm>
          <a:prstGeom prst="rect">
            <a:avLst/>
          </a:prstGeom>
          <a:noFill/>
          <a:ln>
            <a:noFill/>
          </a:ln>
        </p:spPr>
      </p:pic>
      <p:sp>
        <p:nvSpPr>
          <p:cNvPr id="117" name="Google Shape;117;g10c22440474_0_11"/>
          <p:cNvSpPr txBox="1"/>
          <p:nvPr/>
        </p:nvSpPr>
        <p:spPr>
          <a:xfrm>
            <a:off x="914400" y="622350"/>
            <a:ext cx="10041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lang="en-US" sz="2800">
                <a:solidFill>
                  <a:schemeClr val="lt1"/>
                </a:solidFill>
                <a:latin typeface="Calibri"/>
                <a:ea typeface="Calibri"/>
                <a:cs typeface="Calibri"/>
                <a:sym typeface="Calibri"/>
              </a:rPr>
              <a:t>Business Understanding</a:t>
            </a:r>
            <a:endParaRPr b="1" i="0" sz="2800" u="none" cap="none" strike="noStrike">
              <a:solidFill>
                <a:schemeClr val="lt1"/>
              </a:solidFill>
              <a:latin typeface="Calibri"/>
              <a:ea typeface="Calibri"/>
              <a:cs typeface="Calibri"/>
              <a:sym typeface="Calibri"/>
            </a:endParaRPr>
          </a:p>
        </p:txBody>
      </p:sp>
      <p:sp>
        <p:nvSpPr>
          <p:cNvPr id="118" name="Google Shape;118;g10c22440474_0_11"/>
          <p:cNvSpPr txBox="1"/>
          <p:nvPr/>
        </p:nvSpPr>
        <p:spPr>
          <a:xfrm>
            <a:off x="914400" y="2516025"/>
            <a:ext cx="129093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lang="en-US" sz="4000">
                <a:latin typeface="Calibri"/>
                <a:ea typeface="Calibri"/>
                <a:cs typeface="Calibri"/>
                <a:sym typeface="Calibri"/>
              </a:rPr>
              <a:t>Agile</a:t>
            </a:r>
            <a:endParaRPr b="1" i="0" sz="4000" u="none" cap="none" strike="noStrike">
              <a:solidFill>
                <a:srgbClr val="000000"/>
              </a:solidFill>
              <a:latin typeface="Calibri"/>
              <a:ea typeface="Calibri"/>
              <a:cs typeface="Calibri"/>
              <a:sym typeface="Calibri"/>
            </a:endParaRPr>
          </a:p>
        </p:txBody>
      </p:sp>
      <p:sp>
        <p:nvSpPr>
          <p:cNvPr id="119" name="Google Shape;119;g10c22440474_0_11"/>
          <p:cNvSpPr txBox="1"/>
          <p:nvPr/>
        </p:nvSpPr>
        <p:spPr>
          <a:xfrm>
            <a:off x="913650" y="3435850"/>
            <a:ext cx="16460700" cy="1403700"/>
          </a:xfrm>
          <a:prstGeom prst="rect">
            <a:avLst/>
          </a:prstGeom>
          <a:noFill/>
          <a:ln>
            <a:noFill/>
          </a:ln>
        </p:spPr>
        <p:txBody>
          <a:bodyPr anchorCtr="0" anchor="t" bIns="91425" lIns="91425" spcFirstLastPara="1" rIns="91425" wrap="square" tIns="91425">
            <a:spAutoFit/>
          </a:bodyPr>
          <a:lstStyle/>
          <a:p>
            <a:pPr indent="457200" lvl="0" marL="0" marR="0" rtl="0" algn="just">
              <a:lnSpc>
                <a:spcPct val="115000"/>
              </a:lnSpc>
              <a:spcBef>
                <a:spcPts val="0"/>
              </a:spcBef>
              <a:spcAft>
                <a:spcPts val="0"/>
              </a:spcAft>
              <a:buNone/>
            </a:pPr>
            <a:r>
              <a:rPr lang="en-US" sz="2400">
                <a:solidFill>
                  <a:schemeClr val="dk1"/>
                </a:solidFill>
                <a:latin typeface="Calibri"/>
                <a:ea typeface="Calibri"/>
                <a:cs typeface="Calibri"/>
                <a:sym typeface="Calibri"/>
              </a:rPr>
              <a:t>Agile software development atau sering hanya disebut “agile” adalah kumpulan dari metode-metode pengembangan perangkat lunak yang berbasis pada Iterative dan Incremental Model. Agile memungkinkan mengembangkan perangkat lunak yang memiliki requirement yang mudah berubah dengan cepat.</a:t>
            </a:r>
            <a:endParaRPr sz="2400">
              <a:solidFill>
                <a:schemeClr val="dk1"/>
              </a:solidFill>
              <a:latin typeface="Calibri"/>
              <a:ea typeface="Calibri"/>
              <a:cs typeface="Calibri"/>
              <a:sym typeface="Calibri"/>
            </a:endParaRPr>
          </a:p>
        </p:txBody>
      </p:sp>
      <p:pic>
        <p:nvPicPr>
          <p:cNvPr id="120" name="Google Shape;120;g10c22440474_0_11"/>
          <p:cNvPicPr preferRelativeResize="0"/>
          <p:nvPr/>
        </p:nvPicPr>
        <p:blipFill>
          <a:blip r:embed="rId5">
            <a:alphaModFix/>
          </a:blip>
          <a:stretch>
            <a:fillRect/>
          </a:stretch>
        </p:blipFill>
        <p:spPr>
          <a:xfrm>
            <a:off x="4165711" y="5204875"/>
            <a:ext cx="9940726" cy="46208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10c22440474_0_23"/>
          <p:cNvSpPr/>
          <p:nvPr/>
        </p:nvSpPr>
        <p:spPr>
          <a:xfrm>
            <a:off x="0" y="0"/>
            <a:ext cx="18288000" cy="1860300"/>
          </a:xfrm>
          <a:prstGeom prst="rect">
            <a:avLst/>
          </a:prstGeom>
          <a:solidFill>
            <a:srgbClr val="F8BC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g10c22440474_0_23"/>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27" name="Google Shape;127;g10c22440474_0_23"/>
          <p:cNvPicPr preferRelativeResize="0"/>
          <p:nvPr/>
        </p:nvPicPr>
        <p:blipFill rotWithShape="1">
          <a:blip r:embed="rId4">
            <a:alphaModFix/>
          </a:blip>
          <a:srcRect b="-2202" l="0" r="4770" t="31139"/>
          <a:stretch/>
        </p:blipFill>
        <p:spPr>
          <a:xfrm>
            <a:off x="11631700" y="0"/>
            <a:ext cx="6656302" cy="2622175"/>
          </a:xfrm>
          <a:prstGeom prst="rect">
            <a:avLst/>
          </a:prstGeom>
          <a:noFill/>
          <a:ln>
            <a:noFill/>
          </a:ln>
        </p:spPr>
      </p:pic>
      <p:sp>
        <p:nvSpPr>
          <p:cNvPr id="128" name="Google Shape;128;g10c22440474_0_23"/>
          <p:cNvSpPr txBox="1"/>
          <p:nvPr/>
        </p:nvSpPr>
        <p:spPr>
          <a:xfrm>
            <a:off x="914400" y="622350"/>
            <a:ext cx="10041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lang="en-US" sz="2800">
                <a:solidFill>
                  <a:schemeClr val="lt1"/>
                </a:solidFill>
                <a:latin typeface="Calibri"/>
                <a:ea typeface="Calibri"/>
                <a:cs typeface="Calibri"/>
                <a:sym typeface="Calibri"/>
              </a:rPr>
              <a:t>Business Understanding</a:t>
            </a:r>
            <a:endParaRPr b="1" i="0" sz="2800" u="none" cap="none" strike="noStrike">
              <a:solidFill>
                <a:schemeClr val="lt1"/>
              </a:solidFill>
              <a:latin typeface="Calibri"/>
              <a:ea typeface="Calibri"/>
              <a:cs typeface="Calibri"/>
              <a:sym typeface="Calibri"/>
            </a:endParaRPr>
          </a:p>
        </p:txBody>
      </p:sp>
      <p:sp>
        <p:nvSpPr>
          <p:cNvPr id="129" name="Google Shape;129;g10c22440474_0_23"/>
          <p:cNvSpPr txBox="1"/>
          <p:nvPr/>
        </p:nvSpPr>
        <p:spPr>
          <a:xfrm>
            <a:off x="914400" y="2516025"/>
            <a:ext cx="129093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lang="en-US" sz="4000">
                <a:latin typeface="Calibri"/>
                <a:ea typeface="Calibri"/>
                <a:cs typeface="Calibri"/>
                <a:sym typeface="Calibri"/>
              </a:rPr>
              <a:t>Full Stack Developer &amp; Stakeholders</a:t>
            </a:r>
            <a:endParaRPr b="1" i="0" sz="4000" u="none" cap="none" strike="noStrike">
              <a:solidFill>
                <a:srgbClr val="000000"/>
              </a:solidFill>
              <a:latin typeface="Calibri"/>
              <a:ea typeface="Calibri"/>
              <a:cs typeface="Calibri"/>
              <a:sym typeface="Calibri"/>
            </a:endParaRPr>
          </a:p>
        </p:txBody>
      </p:sp>
      <p:sp>
        <p:nvSpPr>
          <p:cNvPr id="130" name="Google Shape;130;g10c22440474_0_23"/>
          <p:cNvSpPr txBox="1"/>
          <p:nvPr/>
        </p:nvSpPr>
        <p:spPr>
          <a:xfrm>
            <a:off x="913650" y="3435850"/>
            <a:ext cx="16460700" cy="31032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None/>
            </a:pPr>
            <a:r>
              <a:rPr lang="en-US" sz="2400">
                <a:solidFill>
                  <a:schemeClr val="dk1"/>
                </a:solidFill>
                <a:latin typeface="Calibri"/>
                <a:ea typeface="Calibri"/>
                <a:cs typeface="Calibri"/>
                <a:sym typeface="Calibri"/>
              </a:rPr>
              <a:t>Full Stack Developer pada umumnya akan bekerja dengan beberapa stakeholder lain, seperti:</a:t>
            </a:r>
            <a:endParaRPr sz="2400">
              <a:solidFill>
                <a:schemeClr val="dk1"/>
              </a:solidFill>
              <a:latin typeface="Calibri"/>
              <a:ea typeface="Calibri"/>
              <a:cs typeface="Calibri"/>
              <a:sym typeface="Calibri"/>
            </a:endParaRPr>
          </a:p>
          <a:p>
            <a:pPr indent="-381000" lvl="0" marL="457200" marR="0" rtl="0" algn="just">
              <a:lnSpc>
                <a:spcPct val="115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Product Manager</a:t>
            </a:r>
            <a:endParaRPr sz="2400">
              <a:solidFill>
                <a:schemeClr val="dk1"/>
              </a:solidFill>
              <a:latin typeface="Calibri"/>
              <a:ea typeface="Calibri"/>
              <a:cs typeface="Calibri"/>
              <a:sym typeface="Calibri"/>
            </a:endParaRPr>
          </a:p>
          <a:p>
            <a:pPr indent="-381000" lvl="0" marL="457200" marR="0" rtl="0" algn="just">
              <a:lnSpc>
                <a:spcPct val="115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User Interface &amp; User Experience</a:t>
            </a:r>
            <a:endParaRPr sz="2400">
              <a:solidFill>
                <a:schemeClr val="dk1"/>
              </a:solidFill>
              <a:latin typeface="Calibri"/>
              <a:ea typeface="Calibri"/>
              <a:cs typeface="Calibri"/>
              <a:sym typeface="Calibri"/>
            </a:endParaRPr>
          </a:p>
          <a:p>
            <a:pPr indent="-381000" lvl="0" marL="457200" marR="0" rtl="0" algn="just">
              <a:lnSpc>
                <a:spcPct val="115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Frontend Developer</a:t>
            </a:r>
            <a:endParaRPr sz="2400">
              <a:solidFill>
                <a:schemeClr val="dk1"/>
              </a:solidFill>
              <a:latin typeface="Calibri"/>
              <a:ea typeface="Calibri"/>
              <a:cs typeface="Calibri"/>
              <a:sym typeface="Calibri"/>
            </a:endParaRPr>
          </a:p>
          <a:p>
            <a:pPr indent="-381000" lvl="0" marL="457200" marR="0" rtl="0" algn="just">
              <a:lnSpc>
                <a:spcPct val="115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Backend Developer</a:t>
            </a:r>
            <a:endParaRPr sz="2400">
              <a:solidFill>
                <a:schemeClr val="dk1"/>
              </a:solidFill>
              <a:latin typeface="Calibri"/>
              <a:ea typeface="Calibri"/>
              <a:cs typeface="Calibri"/>
              <a:sym typeface="Calibri"/>
            </a:endParaRPr>
          </a:p>
          <a:p>
            <a:pPr indent="-381000" lvl="0" marL="457200" marR="0" rtl="0" algn="just">
              <a:lnSpc>
                <a:spcPct val="115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Quality Assurance</a:t>
            </a:r>
            <a:endParaRPr sz="2400">
              <a:solidFill>
                <a:schemeClr val="dk1"/>
              </a:solidFill>
              <a:latin typeface="Calibri"/>
              <a:ea typeface="Calibri"/>
              <a:cs typeface="Calibri"/>
              <a:sym typeface="Calibri"/>
            </a:endParaRPr>
          </a:p>
          <a:p>
            <a:pPr indent="-381000" lvl="0" marL="457200" marR="0" rtl="0" algn="just">
              <a:lnSpc>
                <a:spcPct val="115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DevOps</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2021-04-16T15:55:20Z</dcterms:created>
  <dc:creator>dibimbing.id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2021-04-16T00:00:00Z</vt:filetime>
  </property>
  <property fmtid="{D5CDD505-2E9C-101B-9397-08002B2CF9AE}" pid="3" name="Creator">
    <vt:lpwstr>Canva</vt:lpwstr>
  </property>
  <property fmtid="{D5CDD505-2E9C-101B-9397-08002B2CF9AE}" pid="4" name="LastSaved">
    <vt:filetime>2021-04-16T00:00:00Z</vt:filetime>
  </property>
</Properties>
</file>