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Fira Code" pitchFamily="1" charset="0"/>
      <p:regular r:id="rId13"/>
      <p:bold r:id="rId14"/>
    </p:embeddedFon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  <p:embeddedFont>
      <p:font typeface="Roboto Th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2BB95B-C74C-488F-BBD3-43EFAFB6B5D6}">
  <a:tblStyle styleId="{3E2BB95B-C74C-488F-BBD3-43EFAFB6B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50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 Narjes" userId="dfc227352fbb1b83" providerId="LiveId" clId="{AB9B9466-F7EA-4490-9BAF-2A0B6D0208B6}"/>
    <pc:docChg chg="custSel modSld">
      <pc:chgData name="Alfred Narjes" userId="dfc227352fbb1b83" providerId="LiveId" clId="{AB9B9466-F7EA-4490-9BAF-2A0B6D0208B6}" dt="2022-11-20T13:59:40.771" v="169"/>
      <pc:docMkLst>
        <pc:docMk/>
      </pc:docMkLst>
      <pc:sldChg chg="delSp modSp mod modAnim">
        <pc:chgData name="Alfred Narjes" userId="dfc227352fbb1b83" providerId="LiveId" clId="{AB9B9466-F7EA-4490-9BAF-2A0B6D0208B6}" dt="2022-11-20T13:34:15.059" v="37" actId="1076"/>
        <pc:sldMkLst>
          <pc:docMk/>
          <pc:sldMk cId="0" sldId="257"/>
        </pc:sldMkLst>
        <pc:spChg chg="mod">
          <ac:chgData name="Alfred Narjes" userId="dfc227352fbb1b83" providerId="LiveId" clId="{AB9B9466-F7EA-4490-9BAF-2A0B6D0208B6}" dt="2022-11-20T13:34:06.196" v="36" actId="1076"/>
          <ac:spMkLst>
            <pc:docMk/>
            <pc:sldMk cId="0" sldId="257"/>
            <ac:spMk id="12" creationId="{4F860F18-D09C-4C58-A0D3-FDE52B7448FD}"/>
          </ac:spMkLst>
        </pc:spChg>
        <pc:grpChg chg="del">
          <ac:chgData name="Alfred Narjes" userId="dfc227352fbb1b83" providerId="LiveId" clId="{AB9B9466-F7EA-4490-9BAF-2A0B6D0208B6}" dt="2022-11-20T13:24:23.500" v="10" actId="478"/>
          <ac:grpSpMkLst>
            <pc:docMk/>
            <pc:sldMk cId="0" sldId="257"/>
            <ac:grpSpMk id="338" creationId="{00000000-0000-0000-0000-000000000000}"/>
          </ac:grpSpMkLst>
        </pc:grpChg>
        <pc:picChg chg="mod">
          <ac:chgData name="Alfred Narjes" userId="dfc227352fbb1b83" providerId="LiveId" clId="{AB9B9466-F7EA-4490-9BAF-2A0B6D0208B6}" dt="2022-11-20T13:34:15.059" v="37" actId="1076"/>
          <ac:picMkLst>
            <pc:docMk/>
            <pc:sldMk cId="0" sldId="257"/>
            <ac:picMk id="2" creationId="{01BD6089-8103-415C-A6BF-C7BBD6865BFF}"/>
          </ac:picMkLst>
        </pc:picChg>
        <pc:picChg chg="mod">
          <ac:chgData name="Alfred Narjes" userId="dfc227352fbb1b83" providerId="LiveId" clId="{AB9B9466-F7EA-4490-9BAF-2A0B6D0208B6}" dt="2022-11-20T13:24:16.081" v="8" actId="1076"/>
          <ac:picMkLst>
            <pc:docMk/>
            <pc:sldMk cId="0" sldId="257"/>
            <ac:picMk id="3" creationId="{E2301BA5-6407-41CE-A83E-555A4B8F81C6}"/>
          </ac:picMkLst>
        </pc:picChg>
        <pc:picChg chg="mod">
          <ac:chgData name="Alfred Narjes" userId="dfc227352fbb1b83" providerId="LiveId" clId="{AB9B9466-F7EA-4490-9BAF-2A0B6D0208B6}" dt="2022-11-20T13:24:47.145" v="11" actId="1076"/>
          <ac:picMkLst>
            <pc:docMk/>
            <pc:sldMk cId="0" sldId="257"/>
            <ac:picMk id="4" creationId="{10732591-819E-490F-9144-9F1253118208}"/>
          </ac:picMkLst>
        </pc:picChg>
        <pc:picChg chg="del">
          <ac:chgData name="Alfred Narjes" userId="dfc227352fbb1b83" providerId="LiveId" clId="{AB9B9466-F7EA-4490-9BAF-2A0B6D0208B6}" dt="2022-11-20T13:34:00.552" v="35" actId="478"/>
          <ac:picMkLst>
            <pc:docMk/>
            <pc:sldMk cId="0" sldId="257"/>
            <ac:picMk id="5" creationId="{766AC583-6B8D-4071-AC8F-AE6DF1B64A6E}"/>
          </ac:picMkLst>
        </pc:picChg>
        <pc:cxnChg chg="del">
          <ac:chgData name="Alfred Narjes" userId="dfc227352fbb1b83" providerId="LiveId" clId="{AB9B9466-F7EA-4490-9BAF-2A0B6D0208B6}" dt="2022-11-20T13:24:04.591" v="7" actId="478"/>
          <ac:cxnSpMkLst>
            <pc:docMk/>
            <pc:sldMk cId="0" sldId="257"/>
            <ac:cxnSpMk id="337" creationId="{00000000-0000-0000-0000-000000000000}"/>
          </ac:cxnSpMkLst>
        </pc:cxnChg>
      </pc:sldChg>
      <pc:sldChg chg="delSp modSp mod modAnim">
        <pc:chgData name="Alfred Narjes" userId="dfc227352fbb1b83" providerId="LiveId" clId="{AB9B9466-F7EA-4490-9BAF-2A0B6D0208B6}" dt="2022-11-20T13:57:59.018" v="156"/>
        <pc:sldMkLst>
          <pc:docMk/>
          <pc:sldMk cId="0" sldId="258"/>
        </pc:sldMkLst>
        <pc:grpChg chg="del">
          <ac:chgData name="Alfred Narjes" userId="dfc227352fbb1b83" providerId="LiveId" clId="{AB9B9466-F7EA-4490-9BAF-2A0B6D0208B6}" dt="2022-11-20T13:57:42.599" v="154" actId="478"/>
          <ac:grpSpMkLst>
            <pc:docMk/>
            <pc:sldMk cId="0" sldId="258"/>
            <ac:grpSpMk id="349" creationId="{00000000-0000-0000-0000-000000000000}"/>
          </ac:grpSpMkLst>
        </pc:grpChg>
        <pc:picChg chg="mod">
          <ac:chgData name="Alfred Narjes" userId="dfc227352fbb1b83" providerId="LiveId" clId="{AB9B9466-F7EA-4490-9BAF-2A0B6D0208B6}" dt="2022-11-20T13:57:48.145" v="155" actId="1076"/>
          <ac:picMkLst>
            <pc:docMk/>
            <pc:sldMk cId="0" sldId="258"/>
            <ac:picMk id="3" creationId="{B0543381-23F4-44CC-AC49-5DC396830A12}"/>
          </ac:picMkLst>
        </pc:picChg>
      </pc:sldChg>
      <pc:sldChg chg="modAnim">
        <pc:chgData name="Alfred Narjes" userId="dfc227352fbb1b83" providerId="LiveId" clId="{AB9B9466-F7EA-4490-9BAF-2A0B6D0208B6}" dt="2022-11-20T13:27:30.550" v="19"/>
        <pc:sldMkLst>
          <pc:docMk/>
          <pc:sldMk cId="0" sldId="259"/>
        </pc:sldMkLst>
      </pc:sldChg>
      <pc:sldChg chg="modAnim">
        <pc:chgData name="Alfred Narjes" userId="dfc227352fbb1b83" providerId="LiveId" clId="{AB9B9466-F7EA-4490-9BAF-2A0B6D0208B6}" dt="2022-11-20T13:59:40.771" v="169"/>
        <pc:sldMkLst>
          <pc:docMk/>
          <pc:sldMk cId="0" sldId="260"/>
        </pc:sldMkLst>
      </pc:sldChg>
      <pc:sldChg chg="modAnim">
        <pc:chgData name="Alfred Narjes" userId="dfc227352fbb1b83" providerId="LiveId" clId="{AB9B9466-F7EA-4490-9BAF-2A0B6D0208B6}" dt="2022-11-20T13:37:54.318" v="49"/>
        <pc:sldMkLst>
          <pc:docMk/>
          <pc:sldMk cId="0" sldId="261"/>
        </pc:sldMkLst>
      </pc:sldChg>
      <pc:sldChg chg="modAnim">
        <pc:chgData name="Alfred Narjes" userId="dfc227352fbb1b83" providerId="LiveId" clId="{AB9B9466-F7EA-4490-9BAF-2A0B6D0208B6}" dt="2022-11-20T13:46:48.040" v="129"/>
        <pc:sldMkLst>
          <pc:docMk/>
          <pc:sldMk cId="0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4F-4661-ADFA-CFE9AC8F357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44F-4661-ADFA-CFE9AC8F35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4F-4661-ADFA-CFE9AC8F35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59-4AC4-AFD3-BD91F1D314E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44F-4661-ADFA-CFE9AC8F357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44F-4661-ADFA-CFE9AC8F357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44F-4661-ADFA-CFE9AC8F3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3"/>
                <c:pt idx="0">
                  <c:v>JS</c:v>
                </c:pt>
                <c:pt idx="1">
                  <c:v>Css</c:v>
                </c:pt>
                <c:pt idx="2">
                  <c:v>HTML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847</c:v>
                </c:pt>
                <c:pt idx="1">
                  <c:v>1305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F-4661-ADFA-CFE9AC8F3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33e154725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33e154725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33e15472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33e15472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33e1547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33e1547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3e15472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3e15472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33e15472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33e15472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3e1547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3e1547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3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191" name="Google Shape;191;p13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720000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2"/>
          </p:nvPr>
        </p:nvSpPr>
        <p:spPr>
          <a:xfrm>
            <a:off x="720000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3"/>
          </p:nvPr>
        </p:nvSpPr>
        <p:spPr>
          <a:xfrm>
            <a:off x="3472587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3472587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5"/>
          </p:nvPr>
        </p:nvSpPr>
        <p:spPr>
          <a:xfrm>
            <a:off x="6225174" y="2657897"/>
            <a:ext cx="2198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6"/>
          </p:nvPr>
        </p:nvSpPr>
        <p:spPr>
          <a:xfrm>
            <a:off x="6225174" y="2108800"/>
            <a:ext cx="219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5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245" name="Google Shape;245;p1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 txBox="1">
            <a:spLocks noGrp="1"/>
          </p:cNvSpPr>
          <p:nvPr>
            <p:ph type="subTitle" idx="1"/>
          </p:nvPr>
        </p:nvSpPr>
        <p:spPr>
          <a:xfrm>
            <a:off x="720024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2"/>
          </p:nvPr>
        </p:nvSpPr>
        <p:spPr>
          <a:xfrm>
            <a:off x="3502679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3"/>
          </p:nvPr>
        </p:nvSpPr>
        <p:spPr>
          <a:xfrm>
            <a:off x="6285360" y="3590875"/>
            <a:ext cx="21387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92" name="Google Shape;92;p6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1963300" y="532025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9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39" name="Google Shape;139;p9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720000" y="18860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2"/>
          </p:nvPr>
        </p:nvSpPr>
        <p:spPr>
          <a:xfrm>
            <a:off x="720000" y="24863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3"/>
          </p:nvPr>
        </p:nvSpPr>
        <p:spPr>
          <a:xfrm>
            <a:off x="720000" y="30866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4"/>
          </p:nvPr>
        </p:nvSpPr>
        <p:spPr>
          <a:xfrm>
            <a:off x="720000" y="3686950"/>
            <a:ext cx="7704000" cy="600300"/>
          </a:xfrm>
          <a:prstGeom prst="rect">
            <a:avLst/>
          </a:prstGeom>
        </p:spPr>
        <p:txBody>
          <a:bodyPr spcFirstLastPara="1" wrap="square" lIns="91425" tIns="306000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227900" y="532025"/>
            <a:ext cx="61962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 rot="10800000">
            <a:off x="-8" y="0"/>
            <a:ext cx="3625581" cy="5143497"/>
            <a:chOff x="5518417" y="0"/>
            <a:chExt cx="3625581" cy="5143497"/>
          </a:xfrm>
        </p:grpSpPr>
        <p:sp>
          <p:nvSpPr>
            <p:cNvPr id="165" name="Google Shape;165;p10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2688275" y="532025"/>
            <a:ext cx="57357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BAD UI/UX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Alfred Narjes</a:t>
            </a:r>
            <a:endParaRPr dirty="0"/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>
            <a:spLocks noGrp="1"/>
          </p:cNvSpPr>
          <p:nvPr>
            <p:ph type="title"/>
          </p:nvPr>
        </p:nvSpPr>
        <p:spPr>
          <a:xfrm>
            <a:off x="2197283" y="1416050"/>
            <a:ext cx="2050473" cy="51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 panose="020B0604020202020204" charset="0"/>
                <a:ea typeface="Fira Code" pitchFamily="1" charset="0"/>
                <a:cs typeface="Fira Code" pitchFamily="1" charset="0"/>
              </a:rPr>
              <a:t> </a:t>
            </a:r>
            <a:r>
              <a:rPr lang="de-AT" dirty="0">
                <a:latin typeface="Josefin Sans" panose="020B0604020202020204" charset="0"/>
                <a:ea typeface="Fira Code" pitchFamily="1" charset="0"/>
                <a:cs typeface="Fira Code" pitchFamily="1" charset="0"/>
              </a:rPr>
              <a:t>GAME</a:t>
            </a:r>
            <a:endParaRPr dirty="0">
              <a:latin typeface="Josefin Sans" panose="020B060402020202020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041A89-6374-4D2F-A0AD-B1F7B1B9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00" y="3943350"/>
            <a:ext cx="609600" cy="609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23E16ED-A785-44EE-9C0E-E0AC17C53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3" y="3924300"/>
            <a:ext cx="628650" cy="628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28CB0C-B298-4468-8B17-B60055124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48" y="3924300"/>
            <a:ext cx="628650" cy="628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FA8967-3152-477C-A110-FA771432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33" y="3943350"/>
            <a:ext cx="609600" cy="609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8C674B8-662B-4799-86E7-6F794A6A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50" y="3924300"/>
            <a:ext cx="628650" cy="6286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00CDC4A-BEBB-4978-BB04-01933EC5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800" y="1085850"/>
            <a:ext cx="330200" cy="3302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2A0BE7-ABF5-44B6-B184-7A2EA7C96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650" y="704850"/>
            <a:ext cx="330200" cy="330200"/>
          </a:xfrm>
          <a:prstGeom prst="rect">
            <a:avLst/>
          </a:prstGeom>
        </p:spPr>
      </p:pic>
      <p:sp>
        <p:nvSpPr>
          <p:cNvPr id="12" name="Google Shape;538;p30">
            <a:extLst>
              <a:ext uri="{FF2B5EF4-FFF2-40B4-BE49-F238E27FC236}">
                <a16:creationId xmlns:a16="http://schemas.microsoft.com/office/drawing/2014/main" id="{71CEC13F-A3DA-4A81-A54A-CD28D8673382}"/>
              </a:ext>
            </a:extLst>
          </p:cNvPr>
          <p:cNvSpPr txBox="1">
            <a:spLocks/>
          </p:cNvSpPr>
          <p:nvPr/>
        </p:nvSpPr>
        <p:spPr>
          <a:xfrm>
            <a:off x="4248108" y="1416050"/>
            <a:ext cx="2824637" cy="51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Josefin Sans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dirty="0">
                <a:latin typeface="Josefin Sans" panose="020B0604020202020204" charset="0"/>
                <a:ea typeface="Fira Code" pitchFamily="1" charset="0"/>
                <a:cs typeface="Fira Code" pitchFamily="1" charset="0"/>
              </a:rPr>
              <a:t>COMPLETED</a:t>
            </a:r>
            <a:endParaRPr lang="de-AT" dirty="0">
              <a:latin typeface="Josefin Sans" panose="020B0604020202020204" charset="0"/>
            </a:endParaRPr>
          </a:p>
        </p:txBody>
      </p:sp>
      <p:sp>
        <p:nvSpPr>
          <p:cNvPr id="14" name="Google Shape;538;p30">
            <a:extLst>
              <a:ext uri="{FF2B5EF4-FFF2-40B4-BE49-F238E27FC236}">
                <a16:creationId xmlns:a16="http://schemas.microsoft.com/office/drawing/2014/main" id="{61D39743-6330-44E0-854C-AC16810C113F}"/>
              </a:ext>
            </a:extLst>
          </p:cNvPr>
          <p:cNvSpPr txBox="1">
            <a:spLocks/>
          </p:cNvSpPr>
          <p:nvPr/>
        </p:nvSpPr>
        <p:spPr>
          <a:xfrm>
            <a:off x="1193800" y="1085850"/>
            <a:ext cx="2050473" cy="51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Josefin Sans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600" dirty="0">
                <a:latin typeface="Josefin Sans" panose="020B0604020202020204" charset="0"/>
                <a:ea typeface="Fira Code" pitchFamily="1" charset="0"/>
                <a:cs typeface="Fira Code" pitchFamily="1" charset="0"/>
              </a:rPr>
              <a:t>WORST</a:t>
            </a:r>
            <a:endParaRPr lang="de-AT" sz="1600" dirty="0">
              <a:latin typeface="Josefi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573 2.71605E-6 L 0.00417 -0.1926 C 0.00382 -0.2355 0.0033 -0.25895 0.00278 -0.25895 C 0.00226 -0.25895 0.00174 -0.2355 0.00139 -0.1926 L -2.22222E-6 2.71605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-1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44444E-6 4.07407E-6 L 0.00156 -0.1997 C 0.00191 -0.24414 0.00225 -0.26791 0.00277 -0.26791 C 0.00329 -0.26791 0.00364 -0.24414 0.00399 -0.1997 L 0.00503 4.07407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33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94444E-6 -4.07407E-6 L -0.00191 -0.19043 C -0.00243 -0.23302 -0.00295 -0.25555 -0.00364 -0.25555 C -0.00434 -0.25555 -0.00469 -0.23302 -0.00521 -0.19043 L -0.00677 -4.07407E-6 " pathEditMode="relative" rAng="0" ptsTypes="AAA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504 1.48148E-6 L -0.00382 -0.1929 C -0.00348 -0.2358 -0.00313 -0.25895 -0.00261 -0.25895 C -0.00209 -0.25895 -0.00174 -0.2358 -0.00139 -0.1929 L 4.44444E-6 1.48148E-6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9.54098E-18 -4.07407E-6 L -0.00156 -0.18919 C -0.00191 -0.23148 -0.00226 -0.2537 -0.00278 -0.2537 C -0.00312 -0.2537 -0.00365 -0.23148 -0.00382 -0.18919 L -0.00503 -4.07407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6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23457E-6 C -0.0073 0.06204 -0.11025 0.23611 -0.0974 0.25988 C -0.08455 0.28364 0.07083 0.1605 0.07691 0.14259 C 0.07829 0.13426 0.43663 0.34012 0.43854 0.3321 C 0.44496 0.3142 0.49774 0.33087 0.51718 0.28642 C 0.53663 0.24321 0.3401 0.15895 0.31666 0.1463 C 0.2927 0.13457 0.29513 -0.00741 0.28732 0.02994 C 0.27899 0.06698 0.39826 -0.09599 0.39201 -0.11389 C 0.38993 -0.12407 0.18819 -0.16481 0.18611 -0.17191 C 0.18003 -0.19043 0.03645 -0.12469 -0.00243 -0.12469 C -0.03559 -0.12469 0.00746 -0.06111 4.16667E-6 -1.23457E-6 Z " pathEditMode="relative" rAng="0" ptsTypes="AAAAAAAAAAA">
                                      <p:cBhvr>
                                        <p:cTn id="2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78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path" presetSubtype="0" repeatCount="indefinite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17 -0.00124 C 0.04149 0.0253 0.05208 -0.07902 0.07101 -0.09414 C 0.08924 -0.10957 0.12674 0.02839 0.13264 0.01049 C 0.13472 0.00308 0.12517 0.30802 0.12726 0.30061 C 0.13299 0.28209 -0.00799 0.33209 -0.00712 0.36234 C -0.00712 0.39228 -0.05069 0.31327 -0.04965 0.27716 C -0.04844 0.24074 -0.00469 0.18487 -0.00104 0.14475 C 0.00226 0.10432 -0.04306 0.1003 -0.04965 0.08209 C -0.05156 0.07469 -0.33542 0.11543 -0.33767 0.10802 C -0.34323 0.09012 -0.12743 -0.07902 -0.16701 -0.07902 C -0.20035 -0.07902 -0.04271 -0.02747 -0.00017 -0.00124 Z " pathEditMode="relative" rAng="0" ptsTypes="AAAAAAAAAAA">
                                      <p:cBhvr>
                                        <p:cTn id="2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1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/>
        </p:nvSpPr>
        <p:spPr>
          <a:xfrm>
            <a:off x="6206525" y="1770229"/>
            <a:ext cx="1891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JS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6206525" y="2532229"/>
            <a:ext cx="1891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CSS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6206525" y="3294229"/>
            <a:ext cx="1891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3000" dirty="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HTML</a:t>
            </a:r>
            <a:endParaRPr sz="3000" dirty="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8249475" y="1809225"/>
            <a:ext cx="53100" cy="421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8249475" y="2571210"/>
            <a:ext cx="53100" cy="421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8249475" y="3333176"/>
            <a:ext cx="53100" cy="4215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title"/>
          </p:nvPr>
        </p:nvSpPr>
        <p:spPr>
          <a:xfrm>
            <a:off x="1963300" y="532025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CODEZEILEN</a:t>
            </a:r>
            <a:endParaRPr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8E0B497-3447-4864-8143-C941D977D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465253"/>
              </p:ext>
            </p:extLst>
          </p:nvPr>
        </p:nvGraphicFramePr>
        <p:xfrm>
          <a:off x="626792" y="5474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74" grpId="0"/>
      <p:bldP spid="375" grpId="0"/>
      <p:bldP spid="376" grpId="0" animBg="1"/>
      <p:bldP spid="377" grpId="0" animBg="1"/>
      <p:bldP spid="378" grpId="0" animBg="1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4146300" y="108461"/>
            <a:ext cx="4997700" cy="1204800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4800" dirty="0" err="1">
                <a:latin typeface="Josefin Sans" panose="020B0604020202020204" charset="0"/>
              </a:rPr>
              <a:t>Mainpage</a:t>
            </a:r>
            <a:r>
              <a:rPr lang="de-AT" dirty="0"/>
              <a:t>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301BA5-6407-41CE-A83E-555A4B8F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61" y="2332148"/>
            <a:ext cx="4223516" cy="25158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D561E6-BA23-48A0-8D3B-CA8A0D6D5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06" y="3666761"/>
            <a:ext cx="4109172" cy="75673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1BD6089-8103-415C-A6BF-C7BBD6865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841" y="1453034"/>
            <a:ext cx="54869" cy="420660"/>
          </a:xfrm>
          <a:prstGeom prst="rect">
            <a:avLst/>
          </a:prstGeom>
        </p:spPr>
      </p:pic>
      <p:sp>
        <p:nvSpPr>
          <p:cNvPr id="12" name="Google Shape;336;p21">
            <a:extLst>
              <a:ext uri="{FF2B5EF4-FFF2-40B4-BE49-F238E27FC236}">
                <a16:creationId xmlns:a16="http://schemas.microsoft.com/office/drawing/2014/main" id="{4F860F18-D09C-4C58-A0D3-FDE52B7448FD}"/>
              </a:ext>
            </a:extLst>
          </p:cNvPr>
          <p:cNvSpPr txBox="1">
            <a:spLocks/>
          </p:cNvSpPr>
          <p:nvPr/>
        </p:nvSpPr>
        <p:spPr>
          <a:xfrm>
            <a:off x="5427955" y="1453034"/>
            <a:ext cx="1922583" cy="420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de-AT" sz="2800" dirty="0">
                <a:latin typeface="Roboto Thin" panose="020B0604020202020204" charset="0"/>
                <a:ea typeface="Roboto Thin" panose="020B0604020202020204" charset="0"/>
              </a:rPr>
              <a:t>2x 308</a:t>
            </a:r>
            <a:r>
              <a:rPr lang="de-AT" dirty="0">
                <a:latin typeface="Roboto Thin" panose="020B0604020202020204" charset="0"/>
                <a:ea typeface="Roboto Thin" panose="020B060402020202020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E54E77-AEB4-466F-8E23-F30113C587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4"/>
          <a:stretch/>
        </p:blipFill>
        <p:spPr>
          <a:xfrm>
            <a:off x="687485" y="836428"/>
            <a:ext cx="3356677" cy="2102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351992" y="1815022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5400" dirty="0"/>
              <a:t>Custom Slider</a:t>
            </a:r>
            <a:endParaRPr sz="5400" dirty="0"/>
          </a:p>
        </p:txBody>
      </p: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543381-23F4-44CC-AC49-5DC39683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8" y="350536"/>
            <a:ext cx="8826644" cy="68365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39B0197-9201-48DC-A516-C7A34A21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92" y="3281127"/>
            <a:ext cx="3220749" cy="11549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48A21E-5675-49E8-ACC0-371F2D155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938" y="1472207"/>
            <a:ext cx="3324259" cy="13709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B3FF37-C047-4600-9BAD-6C2B1F842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496" y="3439351"/>
            <a:ext cx="4997701" cy="838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4684118" y="623991"/>
            <a:ext cx="33582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latin typeface="Josefin Sans"/>
                <a:ea typeface="Josefin Sans"/>
                <a:cs typeface="Josefin Sans"/>
                <a:sym typeface="Josefin Sans"/>
              </a:rPr>
              <a:t>Input Logik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DB5F19-2603-4C19-B887-84F9CFA2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31" y="667327"/>
            <a:ext cx="4193613" cy="2095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6F72F42-87D9-4C3A-9826-B5FB840B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31" y="1326437"/>
            <a:ext cx="4193614" cy="85778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B5958D6-B9E8-4C32-8598-014439F72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999" y="4614140"/>
            <a:ext cx="878385" cy="22144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6650995-8724-4184-840C-64F4C270D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43" y="2816553"/>
            <a:ext cx="6565756" cy="201902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404D63-5B1C-4CF1-9ACD-0A7CAF3F5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118" y="1668354"/>
            <a:ext cx="4112202" cy="1031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332609" y="1152196"/>
            <a:ext cx="7318575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Dino Game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36C173-AA0F-4062-A775-43FEC67B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9" y="359161"/>
            <a:ext cx="628650" cy="6286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9924497-1171-4915-83B4-C6EDB211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43347"/>
            <a:ext cx="609600" cy="609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B3074DD-F2CE-4B4A-B471-7D277715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59" y="2327487"/>
            <a:ext cx="2683980" cy="124236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E6A4EAF-8432-4042-859F-D937D1D14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34" y="4363155"/>
            <a:ext cx="3911600" cy="35986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A4626F-CC99-4E27-85B8-E6C973152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7753" y="1052947"/>
            <a:ext cx="5815713" cy="383446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EA44BDD-73FA-4152-BF03-CAC9FAAF38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10"/>
          <a:stretch/>
        </p:blipFill>
        <p:spPr>
          <a:xfrm>
            <a:off x="240534" y="1731817"/>
            <a:ext cx="2781900" cy="2987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1.12917 -0.01389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58" y="-71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77778E-7 1.48148E-6 L 0.00191 -0.09105 C 0.00243 -0.11111 0.00295 -0.12222 0.00382 -0.12222 C 0.00469 -0.12222 0.00521 -0.11111 0.0059 -0.09105 L 0.00816 1.48148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>
            <a:spLocks noGrp="1"/>
          </p:cNvSpPr>
          <p:nvPr>
            <p:ph type="title"/>
          </p:nvPr>
        </p:nvSpPr>
        <p:spPr>
          <a:xfrm>
            <a:off x="3660818" y="2338935"/>
            <a:ext cx="2101891" cy="1064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latin typeface="Josefin Sans"/>
                <a:ea typeface="Josefin Sans"/>
                <a:cs typeface="Josefin Sans"/>
                <a:sym typeface="Josefin Sans"/>
              </a:rPr>
              <a:t>Button</a:t>
            </a:r>
            <a:br>
              <a:rPr lang="de-AT" dirty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de-AT" dirty="0"/>
              <a:t>A</a:t>
            </a:r>
            <a:r>
              <a:rPr lang="de-AT" dirty="0">
                <a:latin typeface="Josefin Sans"/>
                <a:ea typeface="Josefin Sans"/>
                <a:cs typeface="Josefin Sans"/>
                <a:sym typeface="Josefin Sans"/>
              </a:rPr>
              <a:t>nordnung	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542A0F-9C01-4F7A-822F-7FA5F1321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04" y="2028549"/>
            <a:ext cx="2639745" cy="26113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9BA9786-3446-4CB8-85A4-C5D1CC462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114" y="503591"/>
            <a:ext cx="4731019" cy="10643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7517EA9-8CB7-4912-B155-B54A9DD3E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6" y="812800"/>
            <a:ext cx="2816946" cy="3613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5689600" y="548100"/>
            <a:ext cx="2444750" cy="94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Eigentlicher Jump Button</a:t>
            </a:r>
            <a:endParaRPr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7536C3-953B-4000-9839-1F623541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8" y="550275"/>
            <a:ext cx="4145632" cy="3962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3C0A1BE5-665C-4D52-9434-1EA6C846B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7"/>
          <a:stretch/>
        </p:blipFill>
        <p:spPr>
          <a:xfrm>
            <a:off x="5518959" y="2182091"/>
            <a:ext cx="2786031" cy="1856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/>
          <p:nvPr/>
        </p:nvSpPr>
        <p:spPr>
          <a:xfrm rot="5400000">
            <a:off x="4980781" y="558635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 rot="5400000">
            <a:off x="3521365" y="1979262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29"/>
          <p:cNvCxnSpPr>
            <a:cxnSpLocks/>
            <a:stCxn id="485" idx="5"/>
            <a:endCxn id="486" idx="1"/>
          </p:cNvCxnSpPr>
          <p:nvPr/>
        </p:nvCxnSpPr>
        <p:spPr>
          <a:xfrm flipH="1">
            <a:off x="4219101" y="1256459"/>
            <a:ext cx="881144" cy="84277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9"/>
          <p:cNvCxnSpPr>
            <a:cxnSpLocks/>
            <a:stCxn id="486" idx="7"/>
            <a:endCxn id="490" idx="3"/>
          </p:cNvCxnSpPr>
          <p:nvPr/>
        </p:nvCxnSpPr>
        <p:spPr>
          <a:xfrm>
            <a:off x="4219101" y="2677086"/>
            <a:ext cx="761380" cy="129107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0" name="Google Shape;490;p29"/>
          <p:cNvSpPr/>
          <p:nvPr/>
        </p:nvSpPr>
        <p:spPr>
          <a:xfrm rot="5400000">
            <a:off x="4861017" y="3848186"/>
            <a:ext cx="817200" cy="8178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 txBox="1">
            <a:spLocks noGrp="1"/>
          </p:cNvSpPr>
          <p:nvPr>
            <p:ph type="title"/>
          </p:nvPr>
        </p:nvSpPr>
        <p:spPr>
          <a:xfrm>
            <a:off x="1107612" y="2088589"/>
            <a:ext cx="1710253" cy="599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ERROR?</a:t>
            </a: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6BE4AD3-1723-4FD8-8D10-142B52C3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4" y="3362473"/>
            <a:ext cx="4238533" cy="150421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D8D15D6-4E35-4D30-A76A-13529DFB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512" y="1702294"/>
            <a:ext cx="4170363" cy="18200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F805F2-E029-4999-8B40-886EE8A1C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28" y="4080287"/>
            <a:ext cx="390178" cy="3535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32D1BB9-A6B8-46A5-B88D-C2945C052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292" y="777411"/>
            <a:ext cx="390178" cy="38408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FECB22E-6BBC-4E25-82F2-C9030A226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0007" y="2235749"/>
            <a:ext cx="499915" cy="304826"/>
          </a:xfrm>
          <a:prstGeom prst="rect">
            <a:avLst/>
          </a:prstGeom>
        </p:spPr>
      </p:pic>
      <p:cxnSp>
        <p:nvCxnSpPr>
          <p:cNvPr id="25" name="Google Shape;488;p29">
            <a:extLst>
              <a:ext uri="{FF2B5EF4-FFF2-40B4-BE49-F238E27FC236}">
                <a16:creationId xmlns:a16="http://schemas.microsoft.com/office/drawing/2014/main" id="{9715D177-919F-4AC4-9D51-EF0C8350C22C}"/>
              </a:ext>
            </a:extLst>
          </p:cNvPr>
          <p:cNvCxnSpPr>
            <a:cxnSpLocks/>
            <a:stCxn id="490" idx="7"/>
          </p:cNvCxnSpPr>
          <p:nvPr/>
        </p:nvCxnSpPr>
        <p:spPr>
          <a:xfrm>
            <a:off x="5558753" y="4546010"/>
            <a:ext cx="479464" cy="80184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16F62BF3-935C-4341-8831-77B762515E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22" y="484675"/>
            <a:ext cx="3976055" cy="965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 animBg="1"/>
      <p:bldP spid="486" grpId="0" animBg="1"/>
      <p:bldP spid="490" grpId="0" animBg="1"/>
    </p:bld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Roboto Thin</vt:lpstr>
      <vt:lpstr>Josefin Sans</vt:lpstr>
      <vt:lpstr>Roboto Light</vt:lpstr>
      <vt:lpstr>Fira Code</vt:lpstr>
      <vt:lpstr>GUY KAWASAKI</vt:lpstr>
      <vt:lpstr>BAD UI/UX</vt:lpstr>
      <vt:lpstr>CODEZEILEN</vt:lpstr>
      <vt:lpstr>PowerPoint-Präsentation</vt:lpstr>
      <vt:lpstr>Custom Slider</vt:lpstr>
      <vt:lpstr>Input Logik</vt:lpstr>
      <vt:lpstr>Dino Game</vt:lpstr>
      <vt:lpstr>Button Anordnung </vt:lpstr>
      <vt:lpstr>Eigentlicher Jump Button</vt:lpstr>
      <vt:lpstr>ERROR?</vt:lpstr>
      <vt:lpstr>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UI/UX</dc:title>
  <cp:lastModifiedBy>Andi</cp:lastModifiedBy>
  <cp:revision>66</cp:revision>
  <dcterms:modified xsi:type="dcterms:W3CDTF">2022-11-22T20:22:23Z</dcterms:modified>
</cp:coreProperties>
</file>