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3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hyperlink" Target="https://nodejs.org/en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hyperlink" Target="https://nodejs.org/e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58E72-91DD-40D8-A900-AC98D69934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8C6D46-FDD7-4E1A-A443-2C166989EA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 + HTML + CSS</a:t>
          </a:r>
        </a:p>
      </dgm:t>
    </dgm:pt>
    <dgm:pt modelId="{3040CEE0-CB2E-4BC0-BF87-2253C78026CF}" type="parTrans" cxnId="{FE60898C-E03B-4B54-B7C4-3B5F56067D5A}">
      <dgm:prSet/>
      <dgm:spPr/>
      <dgm:t>
        <a:bodyPr/>
        <a:lstStyle/>
        <a:p>
          <a:endParaRPr lang="en-US"/>
        </a:p>
      </dgm:t>
    </dgm:pt>
    <dgm:pt modelId="{518833C8-E32F-4C30-A684-103428195E6F}" type="sibTrans" cxnId="{FE60898C-E03B-4B54-B7C4-3B5F56067D5A}">
      <dgm:prSet/>
      <dgm:spPr/>
      <dgm:t>
        <a:bodyPr/>
        <a:lstStyle/>
        <a:p>
          <a:endParaRPr lang="en-US"/>
        </a:p>
      </dgm:t>
    </dgm:pt>
    <dgm:pt modelId="{17159651-4962-4C8C-A1F1-CF1676BE4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the front-end code</a:t>
          </a:r>
        </a:p>
      </dgm:t>
    </dgm:pt>
    <dgm:pt modelId="{C1868A19-5A85-4B67-8D75-C717E726BA3C}" type="parTrans" cxnId="{6A0A8F73-492F-4A0C-AABA-9BC71DF4D77A}">
      <dgm:prSet/>
      <dgm:spPr/>
      <dgm:t>
        <a:bodyPr/>
        <a:lstStyle/>
        <a:p>
          <a:endParaRPr lang="en-US"/>
        </a:p>
      </dgm:t>
    </dgm:pt>
    <dgm:pt modelId="{730D8A52-8A32-4742-A187-96CC6FEF1300}" type="sibTrans" cxnId="{6A0A8F73-492F-4A0C-AABA-9BC71DF4D77A}">
      <dgm:prSet/>
      <dgm:spPr/>
      <dgm:t>
        <a:bodyPr/>
        <a:lstStyle/>
        <a:p>
          <a:endParaRPr lang="en-US"/>
        </a:p>
      </dgm:t>
    </dgm:pt>
    <dgm:pt modelId="{27E5DA91-941F-4C97-AF9D-5AD75EA1F4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Extension is .</a:t>
          </a:r>
          <a:r>
            <a:rPr lang="en-US" dirty="0" err="1"/>
            <a:t>jsx</a:t>
          </a:r>
          <a:endParaRPr lang="en-US" dirty="0"/>
        </a:p>
      </dgm:t>
    </dgm:pt>
    <dgm:pt modelId="{C72C9ABD-8A7B-40A3-8F94-388B0C361179}" type="parTrans" cxnId="{EBF9A34B-10A9-4B5F-A1CF-AF4BB2B9A2B1}">
      <dgm:prSet/>
      <dgm:spPr/>
      <dgm:t>
        <a:bodyPr/>
        <a:lstStyle/>
        <a:p>
          <a:endParaRPr lang="en-US"/>
        </a:p>
      </dgm:t>
    </dgm:pt>
    <dgm:pt modelId="{F315F306-DF88-499A-B749-5A79F230CB28}" type="sibTrans" cxnId="{EBF9A34B-10A9-4B5F-A1CF-AF4BB2B9A2B1}">
      <dgm:prSet/>
      <dgm:spPr/>
      <dgm:t>
        <a:bodyPr/>
        <a:lstStyle/>
        <a:p>
          <a:endParaRPr lang="en-US"/>
        </a:p>
      </dgm:t>
    </dgm:pt>
    <dgm:pt modelId="{FDC08167-839F-4DDA-B70D-D52D93351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Able to POST/GET using npm libraries to Node</a:t>
          </a:r>
        </a:p>
      </dgm:t>
    </dgm:pt>
    <dgm:pt modelId="{22DB2178-8DBB-4D25-84A7-D8E88E63C4CB}" type="parTrans" cxnId="{3EE3F182-7832-4A68-BAE1-6370FB963A1B}">
      <dgm:prSet/>
      <dgm:spPr/>
      <dgm:t>
        <a:bodyPr/>
        <a:lstStyle/>
        <a:p>
          <a:endParaRPr lang="en-US"/>
        </a:p>
      </dgm:t>
    </dgm:pt>
    <dgm:pt modelId="{90FBD014-D773-4F66-AEF7-32745EC2E832}" type="sibTrans" cxnId="{3EE3F182-7832-4A68-BAE1-6370FB963A1B}">
      <dgm:prSet/>
      <dgm:spPr/>
      <dgm:t>
        <a:bodyPr/>
        <a:lstStyle/>
        <a:p>
          <a:endParaRPr lang="en-US"/>
        </a:p>
      </dgm:t>
    </dgm:pt>
    <dgm:pt modelId="{CD8BE205-42AA-4445-B666-035B5427B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Conditional Rendering + State</a:t>
          </a:r>
        </a:p>
      </dgm:t>
    </dgm:pt>
    <dgm:pt modelId="{B4591C52-4409-4627-B8DC-DDFA41A83634}" type="parTrans" cxnId="{11A1DDE6-8D4C-478E-9355-6D2ED99EFFAD}">
      <dgm:prSet/>
      <dgm:spPr/>
      <dgm:t>
        <a:bodyPr/>
        <a:lstStyle/>
        <a:p>
          <a:endParaRPr lang="en-US"/>
        </a:p>
      </dgm:t>
    </dgm:pt>
    <dgm:pt modelId="{B4162501-2905-4941-88E3-347714AAE767}" type="sibTrans" cxnId="{11A1DDE6-8D4C-478E-9355-6D2ED99EFFAD}">
      <dgm:prSet/>
      <dgm:spPr/>
      <dgm:t>
        <a:bodyPr/>
        <a:lstStyle/>
        <a:p>
          <a:endParaRPr lang="en-US"/>
        </a:p>
      </dgm:t>
    </dgm:pt>
    <dgm:pt modelId="{22770D4F-518D-4BC4-9166-88C1CC9C1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test design changes locally</a:t>
          </a:r>
        </a:p>
      </dgm:t>
    </dgm:pt>
    <dgm:pt modelId="{97BB7135-DADB-4D62-AA2D-256DECC5DA4A}" type="parTrans" cxnId="{B364F936-A82B-47E3-A76F-A77D3C5A9A4E}">
      <dgm:prSet/>
      <dgm:spPr/>
      <dgm:t>
        <a:bodyPr/>
        <a:lstStyle/>
        <a:p>
          <a:endParaRPr lang="en-US"/>
        </a:p>
      </dgm:t>
    </dgm:pt>
    <dgm:pt modelId="{09119551-2486-4510-9069-23197DEAF883}" type="sibTrans" cxnId="{B364F936-A82B-47E3-A76F-A77D3C5A9A4E}">
      <dgm:prSet/>
      <dgm:spPr/>
      <dgm:t>
        <a:bodyPr/>
        <a:lstStyle/>
        <a:p>
          <a:endParaRPr lang="en-US"/>
        </a:p>
      </dgm:t>
    </dgm:pt>
    <dgm:pt modelId="{1F6E0093-75EB-44CE-B0CF-1096E7AA0222}" type="pres">
      <dgm:prSet presAssocID="{2DE58E72-91DD-40D8-A900-AC98D699343B}" presName="root" presStyleCnt="0">
        <dgm:presLayoutVars>
          <dgm:dir/>
          <dgm:resizeHandles val="exact"/>
        </dgm:presLayoutVars>
      </dgm:prSet>
      <dgm:spPr/>
    </dgm:pt>
    <dgm:pt modelId="{D4EB0225-3C9C-4EDA-9009-0AAC0BC23D1B}" type="pres">
      <dgm:prSet presAssocID="{588C6D46-FDD7-4E1A-A443-2C166989EA68}" presName="compNode" presStyleCnt="0"/>
      <dgm:spPr/>
    </dgm:pt>
    <dgm:pt modelId="{13B8F28E-3CD6-4B8C-9637-ECAF486898AE}" type="pres">
      <dgm:prSet presAssocID="{588C6D46-FDD7-4E1A-A443-2C166989EA68}" presName="bgRect" presStyleLbl="bgShp" presStyleIdx="0" presStyleCnt="6"/>
      <dgm:spPr/>
    </dgm:pt>
    <dgm:pt modelId="{997FCD96-AEB5-43B9-A923-F800CF9D6717}" type="pres">
      <dgm:prSet presAssocID="{588C6D46-FDD7-4E1A-A443-2C166989EA6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E166459-2BE2-4BC5-AE66-09453C08A797}" type="pres">
      <dgm:prSet presAssocID="{588C6D46-FDD7-4E1A-A443-2C166989EA68}" presName="spaceRect" presStyleCnt="0"/>
      <dgm:spPr/>
    </dgm:pt>
    <dgm:pt modelId="{4C34CF31-147F-4405-9BD4-E21E59C28FE2}" type="pres">
      <dgm:prSet presAssocID="{588C6D46-FDD7-4E1A-A443-2C166989EA68}" presName="parTx" presStyleLbl="revTx" presStyleIdx="0" presStyleCnt="6">
        <dgm:presLayoutVars>
          <dgm:chMax val="0"/>
          <dgm:chPref val="0"/>
        </dgm:presLayoutVars>
      </dgm:prSet>
      <dgm:spPr/>
    </dgm:pt>
    <dgm:pt modelId="{76676601-10BB-4476-9402-FE1192DAFDFC}" type="pres">
      <dgm:prSet presAssocID="{518833C8-E32F-4C30-A684-103428195E6F}" presName="sibTrans" presStyleCnt="0"/>
      <dgm:spPr/>
    </dgm:pt>
    <dgm:pt modelId="{7A798E56-1534-45A9-9083-C5C338170658}" type="pres">
      <dgm:prSet presAssocID="{17159651-4962-4C8C-A1F1-CF1676BE4F80}" presName="compNode" presStyleCnt="0"/>
      <dgm:spPr/>
    </dgm:pt>
    <dgm:pt modelId="{7503650D-5332-4524-8B3F-D9681578E44B}" type="pres">
      <dgm:prSet presAssocID="{17159651-4962-4C8C-A1F1-CF1676BE4F80}" presName="bgRect" presStyleLbl="bgShp" presStyleIdx="1" presStyleCnt="6"/>
      <dgm:spPr/>
    </dgm:pt>
    <dgm:pt modelId="{61A2BDEB-3268-4367-B359-5E2A4CBFA31C}" type="pres">
      <dgm:prSet presAssocID="{17159651-4962-4C8C-A1F1-CF1676BE4F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0EB113C5-673C-42BF-B1F7-040DB836E761}" type="pres">
      <dgm:prSet presAssocID="{17159651-4962-4C8C-A1F1-CF1676BE4F80}" presName="spaceRect" presStyleCnt="0"/>
      <dgm:spPr/>
    </dgm:pt>
    <dgm:pt modelId="{B60D743C-57E4-44AE-9D9F-0056C19404E4}" type="pres">
      <dgm:prSet presAssocID="{17159651-4962-4C8C-A1F1-CF1676BE4F80}" presName="parTx" presStyleLbl="revTx" presStyleIdx="1" presStyleCnt="6">
        <dgm:presLayoutVars>
          <dgm:chMax val="0"/>
          <dgm:chPref val="0"/>
        </dgm:presLayoutVars>
      </dgm:prSet>
      <dgm:spPr/>
    </dgm:pt>
    <dgm:pt modelId="{361BC5AF-EDEA-401E-8808-1FDFA9A52264}" type="pres">
      <dgm:prSet presAssocID="{730D8A52-8A32-4742-A187-96CC6FEF1300}" presName="sibTrans" presStyleCnt="0"/>
      <dgm:spPr/>
    </dgm:pt>
    <dgm:pt modelId="{1BBFEFEF-2020-4DBD-8257-6282F2E40627}" type="pres">
      <dgm:prSet presAssocID="{27E5DA91-941F-4C97-AF9D-5AD75EA1F4C9}" presName="compNode" presStyleCnt="0"/>
      <dgm:spPr/>
    </dgm:pt>
    <dgm:pt modelId="{F9670616-6C89-409B-9B7B-E396881EC6C9}" type="pres">
      <dgm:prSet presAssocID="{27E5DA91-941F-4C97-AF9D-5AD75EA1F4C9}" presName="bgRect" presStyleLbl="bgShp" presStyleIdx="2" presStyleCnt="6"/>
      <dgm:spPr/>
    </dgm:pt>
    <dgm:pt modelId="{70D08D62-B3D7-4641-AA50-2C93E74D4095}" type="pres">
      <dgm:prSet presAssocID="{27E5DA91-941F-4C97-AF9D-5AD75EA1F4C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F7812097-527C-4FC4-B021-EC52CE471B9A}" type="pres">
      <dgm:prSet presAssocID="{27E5DA91-941F-4C97-AF9D-5AD75EA1F4C9}" presName="spaceRect" presStyleCnt="0"/>
      <dgm:spPr/>
    </dgm:pt>
    <dgm:pt modelId="{221D89F6-4458-483E-B787-1D79C2E4FB01}" type="pres">
      <dgm:prSet presAssocID="{27E5DA91-941F-4C97-AF9D-5AD75EA1F4C9}" presName="parTx" presStyleLbl="revTx" presStyleIdx="2" presStyleCnt="6">
        <dgm:presLayoutVars>
          <dgm:chMax val="0"/>
          <dgm:chPref val="0"/>
        </dgm:presLayoutVars>
      </dgm:prSet>
      <dgm:spPr/>
    </dgm:pt>
    <dgm:pt modelId="{DAD9729A-92F5-4BFE-9162-106D40B88F90}" type="pres">
      <dgm:prSet presAssocID="{F315F306-DF88-499A-B749-5A79F230CB28}" presName="sibTrans" presStyleCnt="0"/>
      <dgm:spPr/>
    </dgm:pt>
    <dgm:pt modelId="{EAB46AE5-DAC0-4D1E-B754-13DB22BCB494}" type="pres">
      <dgm:prSet presAssocID="{FDC08167-839F-4DDA-B70D-D52D93351D6D}" presName="compNode" presStyleCnt="0"/>
      <dgm:spPr/>
    </dgm:pt>
    <dgm:pt modelId="{F8F2548D-6942-41AF-9FCC-2725BA22F83F}" type="pres">
      <dgm:prSet presAssocID="{FDC08167-839F-4DDA-B70D-D52D93351D6D}" presName="bgRect" presStyleLbl="bgShp" presStyleIdx="3" presStyleCnt="6"/>
      <dgm:spPr/>
    </dgm:pt>
    <dgm:pt modelId="{ADF66E45-26C9-4946-BDC5-82DD10CD5A3F}" type="pres">
      <dgm:prSet presAssocID="{FDC08167-839F-4DDA-B70D-D52D93351D6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673608C2-A996-43C9-922C-085EF643F0B1}" type="pres">
      <dgm:prSet presAssocID="{FDC08167-839F-4DDA-B70D-D52D93351D6D}" presName="spaceRect" presStyleCnt="0"/>
      <dgm:spPr/>
    </dgm:pt>
    <dgm:pt modelId="{AA47515A-96BA-40E9-B435-076917E4DD76}" type="pres">
      <dgm:prSet presAssocID="{FDC08167-839F-4DDA-B70D-D52D93351D6D}" presName="parTx" presStyleLbl="revTx" presStyleIdx="3" presStyleCnt="6">
        <dgm:presLayoutVars>
          <dgm:chMax val="0"/>
          <dgm:chPref val="0"/>
        </dgm:presLayoutVars>
      </dgm:prSet>
      <dgm:spPr/>
    </dgm:pt>
    <dgm:pt modelId="{682DD39C-3B2B-4C60-9F09-99E91279BBE9}" type="pres">
      <dgm:prSet presAssocID="{90FBD014-D773-4F66-AEF7-32745EC2E832}" presName="sibTrans" presStyleCnt="0"/>
      <dgm:spPr/>
    </dgm:pt>
    <dgm:pt modelId="{A6254D65-E5AC-46C4-9A91-40AAF5AAB839}" type="pres">
      <dgm:prSet presAssocID="{CD8BE205-42AA-4445-B666-035B5427B68D}" presName="compNode" presStyleCnt="0"/>
      <dgm:spPr/>
    </dgm:pt>
    <dgm:pt modelId="{0BA82F2B-14B9-4C00-8BE3-9CF3CAD8BD45}" type="pres">
      <dgm:prSet presAssocID="{CD8BE205-42AA-4445-B666-035B5427B68D}" presName="bgRect" presStyleLbl="bgShp" presStyleIdx="4" presStyleCnt="6"/>
      <dgm:spPr/>
    </dgm:pt>
    <dgm:pt modelId="{02CE65EA-E0F2-47B8-B207-36300AD68CE2}" type="pres">
      <dgm:prSet presAssocID="{CD8BE205-42AA-4445-B666-035B5427B68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44C81C6-C3BE-4F2C-89F7-3C95E7262222}" type="pres">
      <dgm:prSet presAssocID="{CD8BE205-42AA-4445-B666-035B5427B68D}" presName="spaceRect" presStyleCnt="0"/>
      <dgm:spPr/>
    </dgm:pt>
    <dgm:pt modelId="{244C61F8-4228-4905-9FDC-1D465418F8C3}" type="pres">
      <dgm:prSet presAssocID="{CD8BE205-42AA-4445-B666-035B5427B68D}" presName="parTx" presStyleLbl="revTx" presStyleIdx="4" presStyleCnt="6">
        <dgm:presLayoutVars>
          <dgm:chMax val="0"/>
          <dgm:chPref val="0"/>
        </dgm:presLayoutVars>
      </dgm:prSet>
      <dgm:spPr/>
    </dgm:pt>
    <dgm:pt modelId="{00E85D0A-0A8D-4529-AE7E-66D3C6D58865}" type="pres">
      <dgm:prSet presAssocID="{B4162501-2905-4941-88E3-347714AAE767}" presName="sibTrans" presStyleCnt="0"/>
      <dgm:spPr/>
    </dgm:pt>
    <dgm:pt modelId="{47BE2647-486D-49EC-8E0C-65E2471D141C}" type="pres">
      <dgm:prSet presAssocID="{22770D4F-518D-4BC4-9166-88C1CC9C110A}" presName="compNode" presStyleCnt="0"/>
      <dgm:spPr/>
    </dgm:pt>
    <dgm:pt modelId="{5FBC7C87-8F16-41B8-B4EB-1011324A2D05}" type="pres">
      <dgm:prSet presAssocID="{22770D4F-518D-4BC4-9166-88C1CC9C110A}" presName="bgRect" presStyleLbl="bgShp" presStyleIdx="5" presStyleCnt="6"/>
      <dgm:spPr/>
    </dgm:pt>
    <dgm:pt modelId="{B8812BFB-B687-407A-8F6C-B5721904EBFA}" type="pres">
      <dgm:prSet presAssocID="{22770D4F-518D-4BC4-9166-88C1CC9C110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F792BC7-6337-4876-A003-663DC1F24A25}" type="pres">
      <dgm:prSet presAssocID="{22770D4F-518D-4BC4-9166-88C1CC9C110A}" presName="spaceRect" presStyleCnt="0"/>
      <dgm:spPr/>
    </dgm:pt>
    <dgm:pt modelId="{C9BA2271-0A1A-4F0C-9659-4407DEE196CD}" type="pres">
      <dgm:prSet presAssocID="{22770D4F-518D-4BC4-9166-88C1CC9C110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A225425-9CF3-4798-B554-D764FBD765BD}" type="presOf" srcId="{588C6D46-FDD7-4E1A-A443-2C166989EA68}" destId="{4C34CF31-147F-4405-9BD4-E21E59C28FE2}" srcOrd="0" destOrd="0" presId="urn:microsoft.com/office/officeart/2018/2/layout/IconVerticalSolidList"/>
    <dgm:cxn modelId="{B364F936-A82B-47E3-A76F-A77D3C5A9A4E}" srcId="{2DE58E72-91DD-40D8-A900-AC98D699343B}" destId="{22770D4F-518D-4BC4-9166-88C1CC9C110A}" srcOrd="5" destOrd="0" parTransId="{97BB7135-DADB-4D62-AA2D-256DECC5DA4A}" sibTransId="{09119551-2486-4510-9069-23197DEAF883}"/>
    <dgm:cxn modelId="{EBF9A34B-10A9-4B5F-A1CF-AF4BB2B9A2B1}" srcId="{2DE58E72-91DD-40D8-A900-AC98D699343B}" destId="{27E5DA91-941F-4C97-AF9D-5AD75EA1F4C9}" srcOrd="2" destOrd="0" parTransId="{C72C9ABD-8A7B-40A3-8F94-388B0C361179}" sibTransId="{F315F306-DF88-499A-B749-5A79F230CB28}"/>
    <dgm:cxn modelId="{9988886E-BA2A-444B-9F52-123CA250D3E7}" type="presOf" srcId="{CD8BE205-42AA-4445-B666-035B5427B68D}" destId="{244C61F8-4228-4905-9FDC-1D465418F8C3}" srcOrd="0" destOrd="0" presId="urn:microsoft.com/office/officeart/2018/2/layout/IconVerticalSolidList"/>
    <dgm:cxn modelId="{6A0A8F73-492F-4A0C-AABA-9BC71DF4D77A}" srcId="{2DE58E72-91DD-40D8-A900-AC98D699343B}" destId="{17159651-4962-4C8C-A1F1-CF1676BE4F80}" srcOrd="1" destOrd="0" parTransId="{C1868A19-5A85-4B67-8D75-C717E726BA3C}" sibTransId="{730D8A52-8A32-4742-A187-96CC6FEF1300}"/>
    <dgm:cxn modelId="{3EE3F182-7832-4A68-BAE1-6370FB963A1B}" srcId="{2DE58E72-91DD-40D8-A900-AC98D699343B}" destId="{FDC08167-839F-4DDA-B70D-D52D93351D6D}" srcOrd="3" destOrd="0" parTransId="{22DB2178-8DBB-4D25-84A7-D8E88E63C4CB}" sibTransId="{90FBD014-D773-4F66-AEF7-32745EC2E832}"/>
    <dgm:cxn modelId="{FE60898C-E03B-4B54-B7C4-3B5F56067D5A}" srcId="{2DE58E72-91DD-40D8-A900-AC98D699343B}" destId="{588C6D46-FDD7-4E1A-A443-2C166989EA68}" srcOrd="0" destOrd="0" parTransId="{3040CEE0-CB2E-4BC0-BF87-2253C78026CF}" sibTransId="{518833C8-E32F-4C30-A684-103428195E6F}"/>
    <dgm:cxn modelId="{F1C8C695-E913-447B-9CE2-33FEFE27E103}" type="presOf" srcId="{FDC08167-839F-4DDA-B70D-D52D93351D6D}" destId="{AA47515A-96BA-40E9-B435-076917E4DD76}" srcOrd="0" destOrd="0" presId="urn:microsoft.com/office/officeart/2018/2/layout/IconVerticalSolidList"/>
    <dgm:cxn modelId="{2DA749C3-3D59-46BD-80D9-02D6ACC9F950}" type="presOf" srcId="{2DE58E72-91DD-40D8-A900-AC98D699343B}" destId="{1F6E0093-75EB-44CE-B0CF-1096E7AA0222}" srcOrd="0" destOrd="0" presId="urn:microsoft.com/office/officeart/2018/2/layout/IconVerticalSolidList"/>
    <dgm:cxn modelId="{51EF2BCC-DC7C-4FA5-8AE1-D00ADD7E623B}" type="presOf" srcId="{22770D4F-518D-4BC4-9166-88C1CC9C110A}" destId="{C9BA2271-0A1A-4F0C-9659-4407DEE196CD}" srcOrd="0" destOrd="0" presId="urn:microsoft.com/office/officeart/2018/2/layout/IconVerticalSolidList"/>
    <dgm:cxn modelId="{BABEA6DF-228B-47B4-86C5-86CE8FFD948B}" type="presOf" srcId="{17159651-4962-4C8C-A1F1-CF1676BE4F80}" destId="{B60D743C-57E4-44AE-9D9F-0056C19404E4}" srcOrd="0" destOrd="0" presId="urn:microsoft.com/office/officeart/2018/2/layout/IconVerticalSolidList"/>
    <dgm:cxn modelId="{11A1DDE6-8D4C-478E-9355-6D2ED99EFFAD}" srcId="{2DE58E72-91DD-40D8-A900-AC98D699343B}" destId="{CD8BE205-42AA-4445-B666-035B5427B68D}" srcOrd="4" destOrd="0" parTransId="{B4591C52-4409-4627-B8DC-DDFA41A83634}" sibTransId="{B4162501-2905-4941-88E3-347714AAE767}"/>
    <dgm:cxn modelId="{7CE219ED-30C1-45F0-9D47-9B5E8B7581A5}" type="presOf" srcId="{27E5DA91-941F-4C97-AF9D-5AD75EA1F4C9}" destId="{221D89F6-4458-483E-B787-1D79C2E4FB01}" srcOrd="0" destOrd="0" presId="urn:microsoft.com/office/officeart/2018/2/layout/IconVerticalSolidList"/>
    <dgm:cxn modelId="{4354D1D7-38C4-4B86-9D6B-3A9D1379EC66}" type="presParOf" srcId="{1F6E0093-75EB-44CE-B0CF-1096E7AA0222}" destId="{D4EB0225-3C9C-4EDA-9009-0AAC0BC23D1B}" srcOrd="0" destOrd="0" presId="urn:microsoft.com/office/officeart/2018/2/layout/IconVerticalSolidList"/>
    <dgm:cxn modelId="{AD46D29B-095E-44D9-B21B-61753C65E0C0}" type="presParOf" srcId="{D4EB0225-3C9C-4EDA-9009-0AAC0BC23D1B}" destId="{13B8F28E-3CD6-4B8C-9637-ECAF486898AE}" srcOrd="0" destOrd="0" presId="urn:microsoft.com/office/officeart/2018/2/layout/IconVerticalSolidList"/>
    <dgm:cxn modelId="{822F370B-CF1F-4FE5-84B2-FE7357B56AA0}" type="presParOf" srcId="{D4EB0225-3C9C-4EDA-9009-0AAC0BC23D1B}" destId="{997FCD96-AEB5-43B9-A923-F800CF9D6717}" srcOrd="1" destOrd="0" presId="urn:microsoft.com/office/officeart/2018/2/layout/IconVerticalSolidList"/>
    <dgm:cxn modelId="{76380963-D523-4FE9-AF38-C8A246BAD191}" type="presParOf" srcId="{D4EB0225-3C9C-4EDA-9009-0AAC0BC23D1B}" destId="{8E166459-2BE2-4BC5-AE66-09453C08A797}" srcOrd="2" destOrd="0" presId="urn:microsoft.com/office/officeart/2018/2/layout/IconVerticalSolidList"/>
    <dgm:cxn modelId="{0D095E02-6DFD-478A-9FA0-1F944A777BC3}" type="presParOf" srcId="{D4EB0225-3C9C-4EDA-9009-0AAC0BC23D1B}" destId="{4C34CF31-147F-4405-9BD4-E21E59C28FE2}" srcOrd="3" destOrd="0" presId="urn:microsoft.com/office/officeart/2018/2/layout/IconVerticalSolidList"/>
    <dgm:cxn modelId="{A7EEE8EE-69E2-4389-A10F-F5E17A0A66CF}" type="presParOf" srcId="{1F6E0093-75EB-44CE-B0CF-1096E7AA0222}" destId="{76676601-10BB-4476-9402-FE1192DAFDFC}" srcOrd="1" destOrd="0" presId="urn:microsoft.com/office/officeart/2018/2/layout/IconVerticalSolidList"/>
    <dgm:cxn modelId="{1E8C827F-2C14-4FE4-83B1-9F63A4B540E8}" type="presParOf" srcId="{1F6E0093-75EB-44CE-B0CF-1096E7AA0222}" destId="{7A798E56-1534-45A9-9083-C5C338170658}" srcOrd="2" destOrd="0" presId="urn:microsoft.com/office/officeart/2018/2/layout/IconVerticalSolidList"/>
    <dgm:cxn modelId="{B1A1014A-69A8-4EC4-8DC7-B2143A2F911A}" type="presParOf" srcId="{7A798E56-1534-45A9-9083-C5C338170658}" destId="{7503650D-5332-4524-8B3F-D9681578E44B}" srcOrd="0" destOrd="0" presId="urn:microsoft.com/office/officeart/2018/2/layout/IconVerticalSolidList"/>
    <dgm:cxn modelId="{7594CB68-A368-4B6E-984F-8CFB4D79EA6C}" type="presParOf" srcId="{7A798E56-1534-45A9-9083-C5C338170658}" destId="{61A2BDEB-3268-4367-B359-5E2A4CBFA31C}" srcOrd="1" destOrd="0" presId="urn:microsoft.com/office/officeart/2018/2/layout/IconVerticalSolidList"/>
    <dgm:cxn modelId="{1AF8E930-1F69-49E9-A03C-831661A63E40}" type="presParOf" srcId="{7A798E56-1534-45A9-9083-C5C338170658}" destId="{0EB113C5-673C-42BF-B1F7-040DB836E761}" srcOrd="2" destOrd="0" presId="urn:microsoft.com/office/officeart/2018/2/layout/IconVerticalSolidList"/>
    <dgm:cxn modelId="{86CD7EF6-4997-4EDE-BB5B-B6EC92C588F3}" type="presParOf" srcId="{7A798E56-1534-45A9-9083-C5C338170658}" destId="{B60D743C-57E4-44AE-9D9F-0056C19404E4}" srcOrd="3" destOrd="0" presId="urn:microsoft.com/office/officeart/2018/2/layout/IconVerticalSolidList"/>
    <dgm:cxn modelId="{9DABB35C-1922-409D-A962-D7BD85425048}" type="presParOf" srcId="{1F6E0093-75EB-44CE-B0CF-1096E7AA0222}" destId="{361BC5AF-EDEA-401E-8808-1FDFA9A52264}" srcOrd="3" destOrd="0" presId="urn:microsoft.com/office/officeart/2018/2/layout/IconVerticalSolidList"/>
    <dgm:cxn modelId="{6E343E44-DAB6-40D5-AEDC-36A9F05B8CEF}" type="presParOf" srcId="{1F6E0093-75EB-44CE-B0CF-1096E7AA0222}" destId="{1BBFEFEF-2020-4DBD-8257-6282F2E40627}" srcOrd="4" destOrd="0" presId="urn:microsoft.com/office/officeart/2018/2/layout/IconVerticalSolidList"/>
    <dgm:cxn modelId="{D498EEF9-014B-4155-BA14-0F73C462A128}" type="presParOf" srcId="{1BBFEFEF-2020-4DBD-8257-6282F2E40627}" destId="{F9670616-6C89-409B-9B7B-E396881EC6C9}" srcOrd="0" destOrd="0" presId="urn:microsoft.com/office/officeart/2018/2/layout/IconVerticalSolidList"/>
    <dgm:cxn modelId="{D15389C6-EB92-45D6-8517-F3A357AEC5BD}" type="presParOf" srcId="{1BBFEFEF-2020-4DBD-8257-6282F2E40627}" destId="{70D08D62-B3D7-4641-AA50-2C93E74D4095}" srcOrd="1" destOrd="0" presId="urn:microsoft.com/office/officeart/2018/2/layout/IconVerticalSolidList"/>
    <dgm:cxn modelId="{06F0198A-B6FF-47FB-864D-21A7D8D89BE2}" type="presParOf" srcId="{1BBFEFEF-2020-4DBD-8257-6282F2E40627}" destId="{F7812097-527C-4FC4-B021-EC52CE471B9A}" srcOrd="2" destOrd="0" presId="urn:microsoft.com/office/officeart/2018/2/layout/IconVerticalSolidList"/>
    <dgm:cxn modelId="{5F4769CC-BA60-40B6-80DB-CC079B85ECF2}" type="presParOf" srcId="{1BBFEFEF-2020-4DBD-8257-6282F2E40627}" destId="{221D89F6-4458-483E-B787-1D79C2E4FB01}" srcOrd="3" destOrd="0" presId="urn:microsoft.com/office/officeart/2018/2/layout/IconVerticalSolidList"/>
    <dgm:cxn modelId="{C36334E0-9CD4-40F7-9E1F-904FCB6B0CA4}" type="presParOf" srcId="{1F6E0093-75EB-44CE-B0CF-1096E7AA0222}" destId="{DAD9729A-92F5-4BFE-9162-106D40B88F90}" srcOrd="5" destOrd="0" presId="urn:microsoft.com/office/officeart/2018/2/layout/IconVerticalSolidList"/>
    <dgm:cxn modelId="{2644BD0D-1A7F-4D18-8E0B-F49EDD8944BA}" type="presParOf" srcId="{1F6E0093-75EB-44CE-B0CF-1096E7AA0222}" destId="{EAB46AE5-DAC0-4D1E-B754-13DB22BCB494}" srcOrd="6" destOrd="0" presId="urn:microsoft.com/office/officeart/2018/2/layout/IconVerticalSolidList"/>
    <dgm:cxn modelId="{A0B2C5E8-94C9-4F56-B942-A86C67303A33}" type="presParOf" srcId="{EAB46AE5-DAC0-4D1E-B754-13DB22BCB494}" destId="{F8F2548D-6942-41AF-9FCC-2725BA22F83F}" srcOrd="0" destOrd="0" presId="urn:microsoft.com/office/officeart/2018/2/layout/IconVerticalSolidList"/>
    <dgm:cxn modelId="{C8F271D2-38A3-49DD-8FC6-CCCD8CE69CFD}" type="presParOf" srcId="{EAB46AE5-DAC0-4D1E-B754-13DB22BCB494}" destId="{ADF66E45-26C9-4946-BDC5-82DD10CD5A3F}" srcOrd="1" destOrd="0" presId="urn:microsoft.com/office/officeart/2018/2/layout/IconVerticalSolidList"/>
    <dgm:cxn modelId="{75A98037-7680-4BA9-9D43-E76275AACCCB}" type="presParOf" srcId="{EAB46AE5-DAC0-4D1E-B754-13DB22BCB494}" destId="{673608C2-A996-43C9-922C-085EF643F0B1}" srcOrd="2" destOrd="0" presId="urn:microsoft.com/office/officeart/2018/2/layout/IconVerticalSolidList"/>
    <dgm:cxn modelId="{1A5F2919-1ECF-448B-8C2D-B0C23445CB44}" type="presParOf" srcId="{EAB46AE5-DAC0-4D1E-B754-13DB22BCB494}" destId="{AA47515A-96BA-40E9-B435-076917E4DD76}" srcOrd="3" destOrd="0" presId="urn:microsoft.com/office/officeart/2018/2/layout/IconVerticalSolidList"/>
    <dgm:cxn modelId="{3EF36BC4-82A2-4E6D-B8E4-4FEFE21F12BA}" type="presParOf" srcId="{1F6E0093-75EB-44CE-B0CF-1096E7AA0222}" destId="{682DD39C-3B2B-4C60-9F09-99E91279BBE9}" srcOrd="7" destOrd="0" presId="urn:microsoft.com/office/officeart/2018/2/layout/IconVerticalSolidList"/>
    <dgm:cxn modelId="{8E3896F8-D9E1-4D4E-81A9-6C7119619543}" type="presParOf" srcId="{1F6E0093-75EB-44CE-B0CF-1096E7AA0222}" destId="{A6254D65-E5AC-46C4-9A91-40AAF5AAB839}" srcOrd="8" destOrd="0" presId="urn:microsoft.com/office/officeart/2018/2/layout/IconVerticalSolidList"/>
    <dgm:cxn modelId="{8A6BBFE1-1D6C-4462-9E4C-C420A8D390CF}" type="presParOf" srcId="{A6254D65-E5AC-46C4-9A91-40AAF5AAB839}" destId="{0BA82F2B-14B9-4C00-8BE3-9CF3CAD8BD45}" srcOrd="0" destOrd="0" presId="urn:microsoft.com/office/officeart/2018/2/layout/IconVerticalSolidList"/>
    <dgm:cxn modelId="{FC164E65-D879-436C-B1A9-E28C31F6011A}" type="presParOf" srcId="{A6254D65-E5AC-46C4-9A91-40AAF5AAB839}" destId="{02CE65EA-E0F2-47B8-B207-36300AD68CE2}" srcOrd="1" destOrd="0" presId="urn:microsoft.com/office/officeart/2018/2/layout/IconVerticalSolidList"/>
    <dgm:cxn modelId="{0AB5E566-012F-4811-A6A2-99C225056EC5}" type="presParOf" srcId="{A6254D65-E5AC-46C4-9A91-40AAF5AAB839}" destId="{044C81C6-C3BE-4F2C-89F7-3C95E7262222}" srcOrd="2" destOrd="0" presId="urn:microsoft.com/office/officeart/2018/2/layout/IconVerticalSolidList"/>
    <dgm:cxn modelId="{DCE1AE8C-678C-4DAE-A638-023F0075FA11}" type="presParOf" srcId="{A6254D65-E5AC-46C4-9A91-40AAF5AAB839}" destId="{244C61F8-4228-4905-9FDC-1D465418F8C3}" srcOrd="3" destOrd="0" presId="urn:microsoft.com/office/officeart/2018/2/layout/IconVerticalSolidList"/>
    <dgm:cxn modelId="{BB90A8D2-4286-4A51-9C87-7A4B2AB56E80}" type="presParOf" srcId="{1F6E0093-75EB-44CE-B0CF-1096E7AA0222}" destId="{00E85D0A-0A8D-4529-AE7E-66D3C6D58865}" srcOrd="9" destOrd="0" presId="urn:microsoft.com/office/officeart/2018/2/layout/IconVerticalSolidList"/>
    <dgm:cxn modelId="{1CD2B6FB-C3C5-427C-8FD5-60C2D92DEBCF}" type="presParOf" srcId="{1F6E0093-75EB-44CE-B0CF-1096E7AA0222}" destId="{47BE2647-486D-49EC-8E0C-65E2471D141C}" srcOrd="10" destOrd="0" presId="urn:microsoft.com/office/officeart/2018/2/layout/IconVerticalSolidList"/>
    <dgm:cxn modelId="{9D93B243-E2F3-4267-8E3B-68A2036FF721}" type="presParOf" srcId="{47BE2647-486D-49EC-8E0C-65E2471D141C}" destId="{5FBC7C87-8F16-41B8-B4EB-1011324A2D05}" srcOrd="0" destOrd="0" presId="urn:microsoft.com/office/officeart/2018/2/layout/IconVerticalSolidList"/>
    <dgm:cxn modelId="{670599C2-E124-4315-8F36-BB92AD906A52}" type="presParOf" srcId="{47BE2647-486D-49EC-8E0C-65E2471D141C}" destId="{B8812BFB-B687-407A-8F6C-B5721904EBFA}" srcOrd="1" destOrd="0" presId="urn:microsoft.com/office/officeart/2018/2/layout/IconVerticalSolidList"/>
    <dgm:cxn modelId="{F31B0757-E636-42E7-A33D-F1FD63EB4CB0}" type="presParOf" srcId="{47BE2647-486D-49EC-8E0C-65E2471D141C}" destId="{BF792BC7-6337-4876-A003-663DC1F24A25}" srcOrd="2" destOrd="0" presId="urn:microsoft.com/office/officeart/2018/2/layout/IconVerticalSolidList"/>
    <dgm:cxn modelId="{997C39E8-0591-4A0A-84A6-68A81F13C451}" type="presParOf" srcId="{47BE2647-486D-49EC-8E0C-65E2471D141C}" destId="{C9BA2271-0A1A-4F0C-9659-4407DEE196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AEFD43-F831-4757-998A-4579E2296F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D9C9F3-9A8A-4ADD-88F3-D4A77D45613F}">
      <dgm:prSet/>
      <dgm:spPr/>
      <dgm:t>
        <a:bodyPr/>
        <a:lstStyle/>
        <a:p>
          <a:r>
            <a:rPr lang="en-US"/>
            <a:t>“Back-end” of the front-end</a:t>
          </a:r>
        </a:p>
      </dgm:t>
    </dgm:pt>
    <dgm:pt modelId="{0F32B205-E718-4293-9469-27E4BB6A6017}" type="parTrans" cxnId="{37867038-68C7-4B20-8B06-7911A3DDB7CA}">
      <dgm:prSet/>
      <dgm:spPr/>
      <dgm:t>
        <a:bodyPr/>
        <a:lstStyle/>
        <a:p>
          <a:endParaRPr lang="en-US"/>
        </a:p>
      </dgm:t>
    </dgm:pt>
    <dgm:pt modelId="{3289160D-5DF4-4D46-A135-849A7E5E57AD}" type="sibTrans" cxnId="{37867038-68C7-4B20-8B06-7911A3DDB7CA}">
      <dgm:prSet/>
      <dgm:spPr/>
      <dgm:t>
        <a:bodyPr/>
        <a:lstStyle/>
        <a:p>
          <a:endParaRPr lang="en-US"/>
        </a:p>
      </dgm:t>
    </dgm:pt>
    <dgm:pt modelId="{227F3C85-4690-4CE6-B4B3-AA994E0E6667}">
      <dgm:prSet/>
      <dgm:spPr/>
      <dgm:t>
        <a:bodyPr/>
        <a:lstStyle/>
        <a:p>
          <a:r>
            <a:rPr lang="en-US" dirty="0"/>
            <a:t>Able to POST/GET to databases</a:t>
          </a:r>
        </a:p>
      </dgm:t>
    </dgm:pt>
    <dgm:pt modelId="{21CA8B20-DA40-4273-8B11-DB8651A8044B}" type="parTrans" cxnId="{A9CFA354-F058-43F9-AC2E-445779908111}">
      <dgm:prSet/>
      <dgm:spPr/>
      <dgm:t>
        <a:bodyPr/>
        <a:lstStyle/>
        <a:p>
          <a:endParaRPr lang="en-US"/>
        </a:p>
      </dgm:t>
    </dgm:pt>
    <dgm:pt modelId="{3573FA19-FB29-48B8-8362-81F6CA3B91FE}" type="sibTrans" cxnId="{A9CFA354-F058-43F9-AC2E-445779908111}">
      <dgm:prSet/>
      <dgm:spPr/>
      <dgm:t>
        <a:bodyPr/>
        <a:lstStyle/>
        <a:p>
          <a:endParaRPr lang="en-US"/>
        </a:p>
      </dgm:t>
    </dgm:pt>
    <dgm:pt modelId="{A5C9FE90-7BD1-4B4A-8027-DC5EFC338807}">
      <dgm:prSet/>
      <dgm:spPr/>
      <dgm:t>
        <a:bodyPr/>
        <a:lstStyle/>
        <a:p>
          <a:r>
            <a:rPr lang="en-US"/>
            <a:t>We do all validations here</a:t>
          </a:r>
        </a:p>
      </dgm:t>
    </dgm:pt>
    <dgm:pt modelId="{4860AA17-8AC6-4747-BDDA-1CB8252ECD0F}" type="parTrans" cxnId="{BB912B56-7A3B-4C63-AA56-CB3B7CCF299F}">
      <dgm:prSet/>
      <dgm:spPr/>
      <dgm:t>
        <a:bodyPr/>
        <a:lstStyle/>
        <a:p>
          <a:endParaRPr lang="en-US"/>
        </a:p>
      </dgm:t>
    </dgm:pt>
    <dgm:pt modelId="{F77810C6-348F-4535-B49A-FA2566A239FD}" type="sibTrans" cxnId="{BB912B56-7A3B-4C63-AA56-CB3B7CCF299F}">
      <dgm:prSet/>
      <dgm:spPr/>
      <dgm:t>
        <a:bodyPr/>
        <a:lstStyle/>
        <a:p>
          <a:endParaRPr lang="en-US"/>
        </a:p>
      </dgm:t>
    </dgm:pt>
    <dgm:pt modelId="{6BCFB632-F651-4AF3-B1DF-FBDDE6E51112}">
      <dgm:prSet/>
      <dgm:spPr/>
      <dgm:t>
        <a:bodyPr/>
        <a:lstStyle/>
        <a:p>
          <a:r>
            <a:rPr lang="en-US"/>
            <a:t>Able to import NPM libraries</a:t>
          </a:r>
        </a:p>
      </dgm:t>
    </dgm:pt>
    <dgm:pt modelId="{1F74F4B2-A0BC-4EE9-8DA3-96B72B12ADF1}" type="parTrans" cxnId="{BFF4D026-36E8-4280-91E2-BC0C608AAB30}">
      <dgm:prSet/>
      <dgm:spPr/>
      <dgm:t>
        <a:bodyPr/>
        <a:lstStyle/>
        <a:p>
          <a:endParaRPr lang="en-US"/>
        </a:p>
      </dgm:t>
    </dgm:pt>
    <dgm:pt modelId="{80F0CA23-41A3-4A8A-97DF-E0DA27848701}" type="sibTrans" cxnId="{BFF4D026-36E8-4280-91E2-BC0C608AAB30}">
      <dgm:prSet/>
      <dgm:spPr/>
      <dgm:t>
        <a:bodyPr/>
        <a:lstStyle/>
        <a:p>
          <a:endParaRPr lang="en-US"/>
        </a:p>
      </dgm:t>
    </dgm:pt>
    <dgm:pt modelId="{A35483E9-6FC6-4C30-81F2-C2C9373F1368}">
      <dgm:prSet/>
      <dgm:spPr/>
      <dgm:t>
        <a:bodyPr/>
        <a:lstStyle/>
        <a:p>
          <a:r>
            <a:rPr lang="en-US"/>
            <a:t>Used to test server locally</a:t>
          </a:r>
        </a:p>
      </dgm:t>
    </dgm:pt>
    <dgm:pt modelId="{0809C2B5-081F-4FD6-949A-CB06643D2C63}" type="parTrans" cxnId="{7FD6CED5-C7A1-4456-A1E0-F3135C333FE8}">
      <dgm:prSet/>
      <dgm:spPr/>
      <dgm:t>
        <a:bodyPr/>
        <a:lstStyle/>
        <a:p>
          <a:endParaRPr lang="en-US"/>
        </a:p>
      </dgm:t>
    </dgm:pt>
    <dgm:pt modelId="{741F44E0-8F41-4693-8C45-D897E1482455}" type="sibTrans" cxnId="{7FD6CED5-C7A1-4456-A1E0-F3135C333FE8}">
      <dgm:prSet/>
      <dgm:spPr/>
      <dgm:t>
        <a:bodyPr/>
        <a:lstStyle/>
        <a:p>
          <a:endParaRPr lang="en-US"/>
        </a:p>
      </dgm:t>
    </dgm:pt>
    <dgm:pt modelId="{CDEB16CC-F88B-4874-8247-52EFC0484826}" type="pres">
      <dgm:prSet presAssocID="{50AEFD43-F831-4757-998A-4579E2296FC5}" presName="vert0" presStyleCnt="0">
        <dgm:presLayoutVars>
          <dgm:dir/>
          <dgm:animOne val="branch"/>
          <dgm:animLvl val="lvl"/>
        </dgm:presLayoutVars>
      </dgm:prSet>
      <dgm:spPr/>
    </dgm:pt>
    <dgm:pt modelId="{E491F3A4-5982-4762-B31B-7B0EB0FB0001}" type="pres">
      <dgm:prSet presAssocID="{B3D9C9F3-9A8A-4ADD-88F3-D4A77D45613F}" presName="thickLine" presStyleLbl="alignNode1" presStyleIdx="0" presStyleCnt="5"/>
      <dgm:spPr/>
    </dgm:pt>
    <dgm:pt modelId="{D903C476-8A45-4685-8F03-80693A3ADB63}" type="pres">
      <dgm:prSet presAssocID="{B3D9C9F3-9A8A-4ADD-88F3-D4A77D45613F}" presName="horz1" presStyleCnt="0"/>
      <dgm:spPr/>
    </dgm:pt>
    <dgm:pt modelId="{7E2CC567-4EA2-4816-B822-D46EA02257E9}" type="pres">
      <dgm:prSet presAssocID="{B3D9C9F3-9A8A-4ADD-88F3-D4A77D45613F}" presName="tx1" presStyleLbl="revTx" presStyleIdx="0" presStyleCnt="5"/>
      <dgm:spPr/>
    </dgm:pt>
    <dgm:pt modelId="{8037EEEA-17E9-4BEF-841B-B8166AC1101F}" type="pres">
      <dgm:prSet presAssocID="{B3D9C9F3-9A8A-4ADD-88F3-D4A77D45613F}" presName="vert1" presStyleCnt="0"/>
      <dgm:spPr/>
    </dgm:pt>
    <dgm:pt modelId="{E97F5678-D595-4AE3-89F2-7FB65F8220A5}" type="pres">
      <dgm:prSet presAssocID="{227F3C85-4690-4CE6-B4B3-AA994E0E6667}" presName="thickLine" presStyleLbl="alignNode1" presStyleIdx="1" presStyleCnt="5"/>
      <dgm:spPr/>
    </dgm:pt>
    <dgm:pt modelId="{3B7724C5-1028-4D1A-A047-539FEF95D5AB}" type="pres">
      <dgm:prSet presAssocID="{227F3C85-4690-4CE6-B4B3-AA994E0E6667}" presName="horz1" presStyleCnt="0"/>
      <dgm:spPr/>
    </dgm:pt>
    <dgm:pt modelId="{CCEE5B4E-1531-41BE-A683-22FB90811E32}" type="pres">
      <dgm:prSet presAssocID="{227F3C85-4690-4CE6-B4B3-AA994E0E6667}" presName="tx1" presStyleLbl="revTx" presStyleIdx="1" presStyleCnt="5"/>
      <dgm:spPr/>
    </dgm:pt>
    <dgm:pt modelId="{E0C14A9E-920D-4ACA-AF34-6B9A1E61111D}" type="pres">
      <dgm:prSet presAssocID="{227F3C85-4690-4CE6-B4B3-AA994E0E6667}" presName="vert1" presStyleCnt="0"/>
      <dgm:spPr/>
    </dgm:pt>
    <dgm:pt modelId="{949F59CD-601E-4DD2-B9C0-FFC6391D2834}" type="pres">
      <dgm:prSet presAssocID="{A5C9FE90-7BD1-4B4A-8027-DC5EFC338807}" presName="thickLine" presStyleLbl="alignNode1" presStyleIdx="2" presStyleCnt="5"/>
      <dgm:spPr/>
    </dgm:pt>
    <dgm:pt modelId="{F59140FC-7836-4EC4-A4AD-9C810FAC389C}" type="pres">
      <dgm:prSet presAssocID="{A5C9FE90-7BD1-4B4A-8027-DC5EFC338807}" presName="horz1" presStyleCnt="0"/>
      <dgm:spPr/>
    </dgm:pt>
    <dgm:pt modelId="{21EBDE23-1EA0-4147-BC65-50BE6C3F7B51}" type="pres">
      <dgm:prSet presAssocID="{A5C9FE90-7BD1-4B4A-8027-DC5EFC338807}" presName="tx1" presStyleLbl="revTx" presStyleIdx="2" presStyleCnt="5"/>
      <dgm:spPr/>
    </dgm:pt>
    <dgm:pt modelId="{48F36DFC-44ED-452E-91F1-571D78FB1EF9}" type="pres">
      <dgm:prSet presAssocID="{A5C9FE90-7BD1-4B4A-8027-DC5EFC338807}" presName="vert1" presStyleCnt="0"/>
      <dgm:spPr/>
    </dgm:pt>
    <dgm:pt modelId="{5B68EACE-568F-401C-8151-27733D75E122}" type="pres">
      <dgm:prSet presAssocID="{6BCFB632-F651-4AF3-B1DF-FBDDE6E51112}" presName="thickLine" presStyleLbl="alignNode1" presStyleIdx="3" presStyleCnt="5"/>
      <dgm:spPr/>
    </dgm:pt>
    <dgm:pt modelId="{2C4968D7-3CED-49FF-9ADE-1C6988A058CC}" type="pres">
      <dgm:prSet presAssocID="{6BCFB632-F651-4AF3-B1DF-FBDDE6E51112}" presName="horz1" presStyleCnt="0"/>
      <dgm:spPr/>
    </dgm:pt>
    <dgm:pt modelId="{0A7FA2A6-DCA4-4EE6-A46E-D4BCC489F61E}" type="pres">
      <dgm:prSet presAssocID="{6BCFB632-F651-4AF3-B1DF-FBDDE6E51112}" presName="tx1" presStyleLbl="revTx" presStyleIdx="3" presStyleCnt="5"/>
      <dgm:spPr/>
    </dgm:pt>
    <dgm:pt modelId="{8FBA1EE9-DD63-45EB-8528-DC2F24B5FFAD}" type="pres">
      <dgm:prSet presAssocID="{6BCFB632-F651-4AF3-B1DF-FBDDE6E51112}" presName="vert1" presStyleCnt="0"/>
      <dgm:spPr/>
    </dgm:pt>
    <dgm:pt modelId="{7E4D6C88-2011-412F-A6B0-5FA6B3C3B655}" type="pres">
      <dgm:prSet presAssocID="{A35483E9-6FC6-4C30-81F2-C2C9373F1368}" presName="thickLine" presStyleLbl="alignNode1" presStyleIdx="4" presStyleCnt="5"/>
      <dgm:spPr/>
    </dgm:pt>
    <dgm:pt modelId="{D6FD3115-E988-4615-8693-E7824E33AF65}" type="pres">
      <dgm:prSet presAssocID="{A35483E9-6FC6-4C30-81F2-C2C9373F1368}" presName="horz1" presStyleCnt="0"/>
      <dgm:spPr/>
    </dgm:pt>
    <dgm:pt modelId="{276738CE-6A67-42BA-80CE-6C8F96C5E4A4}" type="pres">
      <dgm:prSet presAssocID="{A35483E9-6FC6-4C30-81F2-C2C9373F1368}" presName="tx1" presStyleLbl="revTx" presStyleIdx="4" presStyleCnt="5"/>
      <dgm:spPr/>
    </dgm:pt>
    <dgm:pt modelId="{7B406ABF-CB55-4963-B757-313481BFD429}" type="pres">
      <dgm:prSet presAssocID="{A35483E9-6FC6-4C30-81F2-C2C9373F1368}" presName="vert1" presStyleCnt="0"/>
      <dgm:spPr/>
    </dgm:pt>
  </dgm:ptLst>
  <dgm:cxnLst>
    <dgm:cxn modelId="{BFF4D026-36E8-4280-91E2-BC0C608AAB30}" srcId="{50AEFD43-F831-4757-998A-4579E2296FC5}" destId="{6BCFB632-F651-4AF3-B1DF-FBDDE6E51112}" srcOrd="3" destOrd="0" parTransId="{1F74F4B2-A0BC-4EE9-8DA3-96B72B12ADF1}" sibTransId="{80F0CA23-41A3-4A8A-97DF-E0DA27848701}"/>
    <dgm:cxn modelId="{37867038-68C7-4B20-8B06-7911A3DDB7CA}" srcId="{50AEFD43-F831-4757-998A-4579E2296FC5}" destId="{B3D9C9F3-9A8A-4ADD-88F3-D4A77D45613F}" srcOrd="0" destOrd="0" parTransId="{0F32B205-E718-4293-9469-27E4BB6A6017}" sibTransId="{3289160D-5DF4-4D46-A135-849A7E5E57AD}"/>
    <dgm:cxn modelId="{A9CFA354-F058-43F9-AC2E-445779908111}" srcId="{50AEFD43-F831-4757-998A-4579E2296FC5}" destId="{227F3C85-4690-4CE6-B4B3-AA994E0E6667}" srcOrd="1" destOrd="0" parTransId="{21CA8B20-DA40-4273-8B11-DB8651A8044B}" sibTransId="{3573FA19-FB29-48B8-8362-81F6CA3B91FE}"/>
    <dgm:cxn modelId="{BB912B56-7A3B-4C63-AA56-CB3B7CCF299F}" srcId="{50AEFD43-F831-4757-998A-4579E2296FC5}" destId="{A5C9FE90-7BD1-4B4A-8027-DC5EFC338807}" srcOrd="2" destOrd="0" parTransId="{4860AA17-8AC6-4747-BDDA-1CB8252ECD0F}" sibTransId="{F77810C6-348F-4535-B49A-FA2566A239FD}"/>
    <dgm:cxn modelId="{B061C171-753F-4EBB-8930-54BCF379EF68}" type="presOf" srcId="{B3D9C9F3-9A8A-4ADD-88F3-D4A77D45613F}" destId="{7E2CC567-4EA2-4816-B822-D46EA02257E9}" srcOrd="0" destOrd="0" presId="urn:microsoft.com/office/officeart/2008/layout/LinedList"/>
    <dgm:cxn modelId="{BDC46986-AAEC-4C03-934E-6E4B44FCC2B2}" type="presOf" srcId="{A5C9FE90-7BD1-4B4A-8027-DC5EFC338807}" destId="{21EBDE23-1EA0-4147-BC65-50BE6C3F7B51}" srcOrd="0" destOrd="0" presId="urn:microsoft.com/office/officeart/2008/layout/LinedList"/>
    <dgm:cxn modelId="{429CA292-4A26-432E-A288-D2E455449586}" type="presOf" srcId="{A35483E9-6FC6-4C30-81F2-C2C9373F1368}" destId="{276738CE-6A67-42BA-80CE-6C8F96C5E4A4}" srcOrd="0" destOrd="0" presId="urn:microsoft.com/office/officeart/2008/layout/LinedList"/>
    <dgm:cxn modelId="{B56F1EA6-44F6-45E2-9CD7-7061AAA6E9F9}" type="presOf" srcId="{50AEFD43-F831-4757-998A-4579E2296FC5}" destId="{CDEB16CC-F88B-4874-8247-52EFC0484826}" srcOrd="0" destOrd="0" presId="urn:microsoft.com/office/officeart/2008/layout/LinedList"/>
    <dgm:cxn modelId="{AAA166D2-A197-4A4C-AABA-3F0E23FF9917}" type="presOf" srcId="{6BCFB632-F651-4AF3-B1DF-FBDDE6E51112}" destId="{0A7FA2A6-DCA4-4EE6-A46E-D4BCC489F61E}" srcOrd="0" destOrd="0" presId="urn:microsoft.com/office/officeart/2008/layout/LinedList"/>
    <dgm:cxn modelId="{7FD6CED5-C7A1-4456-A1E0-F3135C333FE8}" srcId="{50AEFD43-F831-4757-998A-4579E2296FC5}" destId="{A35483E9-6FC6-4C30-81F2-C2C9373F1368}" srcOrd="4" destOrd="0" parTransId="{0809C2B5-081F-4FD6-949A-CB06643D2C63}" sibTransId="{741F44E0-8F41-4693-8C45-D897E1482455}"/>
    <dgm:cxn modelId="{F22AA9D7-C94C-443E-B6BA-4FEE74B8FF4F}" type="presOf" srcId="{227F3C85-4690-4CE6-B4B3-AA994E0E6667}" destId="{CCEE5B4E-1531-41BE-A683-22FB90811E32}" srcOrd="0" destOrd="0" presId="urn:microsoft.com/office/officeart/2008/layout/LinedList"/>
    <dgm:cxn modelId="{A081C121-E3EE-45A6-A5C3-95DD99FA333B}" type="presParOf" srcId="{CDEB16CC-F88B-4874-8247-52EFC0484826}" destId="{E491F3A4-5982-4762-B31B-7B0EB0FB0001}" srcOrd="0" destOrd="0" presId="urn:microsoft.com/office/officeart/2008/layout/LinedList"/>
    <dgm:cxn modelId="{FF385946-6C46-45B5-B189-EAF5A5945DCA}" type="presParOf" srcId="{CDEB16CC-F88B-4874-8247-52EFC0484826}" destId="{D903C476-8A45-4685-8F03-80693A3ADB63}" srcOrd="1" destOrd="0" presId="urn:microsoft.com/office/officeart/2008/layout/LinedList"/>
    <dgm:cxn modelId="{A6872F01-A14C-428C-90AE-A3969213B9E7}" type="presParOf" srcId="{D903C476-8A45-4685-8F03-80693A3ADB63}" destId="{7E2CC567-4EA2-4816-B822-D46EA02257E9}" srcOrd="0" destOrd="0" presId="urn:microsoft.com/office/officeart/2008/layout/LinedList"/>
    <dgm:cxn modelId="{FBC634D0-ABA3-473B-B9AC-647F4BACC382}" type="presParOf" srcId="{D903C476-8A45-4685-8F03-80693A3ADB63}" destId="{8037EEEA-17E9-4BEF-841B-B8166AC1101F}" srcOrd="1" destOrd="0" presId="urn:microsoft.com/office/officeart/2008/layout/LinedList"/>
    <dgm:cxn modelId="{F5DCC677-A039-45AE-84D5-23C8476BFC3B}" type="presParOf" srcId="{CDEB16CC-F88B-4874-8247-52EFC0484826}" destId="{E97F5678-D595-4AE3-89F2-7FB65F8220A5}" srcOrd="2" destOrd="0" presId="urn:microsoft.com/office/officeart/2008/layout/LinedList"/>
    <dgm:cxn modelId="{8D8D2B63-0027-457D-8254-61FC9770FC0E}" type="presParOf" srcId="{CDEB16CC-F88B-4874-8247-52EFC0484826}" destId="{3B7724C5-1028-4D1A-A047-539FEF95D5AB}" srcOrd="3" destOrd="0" presId="urn:microsoft.com/office/officeart/2008/layout/LinedList"/>
    <dgm:cxn modelId="{32A4FF7E-9306-4603-BEA9-E6EFFEC4D58A}" type="presParOf" srcId="{3B7724C5-1028-4D1A-A047-539FEF95D5AB}" destId="{CCEE5B4E-1531-41BE-A683-22FB90811E32}" srcOrd="0" destOrd="0" presId="urn:microsoft.com/office/officeart/2008/layout/LinedList"/>
    <dgm:cxn modelId="{B0D00BDC-FE9E-4C5E-98A0-1334196A79C6}" type="presParOf" srcId="{3B7724C5-1028-4D1A-A047-539FEF95D5AB}" destId="{E0C14A9E-920D-4ACA-AF34-6B9A1E61111D}" srcOrd="1" destOrd="0" presId="urn:microsoft.com/office/officeart/2008/layout/LinedList"/>
    <dgm:cxn modelId="{958E06D2-190D-4CD8-B9EA-52DF7ADD9A3F}" type="presParOf" srcId="{CDEB16CC-F88B-4874-8247-52EFC0484826}" destId="{949F59CD-601E-4DD2-B9C0-FFC6391D2834}" srcOrd="4" destOrd="0" presId="urn:microsoft.com/office/officeart/2008/layout/LinedList"/>
    <dgm:cxn modelId="{AEC852EE-EA37-49BC-BD75-9828CB69B245}" type="presParOf" srcId="{CDEB16CC-F88B-4874-8247-52EFC0484826}" destId="{F59140FC-7836-4EC4-A4AD-9C810FAC389C}" srcOrd="5" destOrd="0" presId="urn:microsoft.com/office/officeart/2008/layout/LinedList"/>
    <dgm:cxn modelId="{3F815880-BC3B-4AD9-9116-A61D6BD35A20}" type="presParOf" srcId="{F59140FC-7836-4EC4-A4AD-9C810FAC389C}" destId="{21EBDE23-1EA0-4147-BC65-50BE6C3F7B51}" srcOrd="0" destOrd="0" presId="urn:microsoft.com/office/officeart/2008/layout/LinedList"/>
    <dgm:cxn modelId="{83696F7F-0FF3-476B-BB58-13A3ACABAB57}" type="presParOf" srcId="{F59140FC-7836-4EC4-A4AD-9C810FAC389C}" destId="{48F36DFC-44ED-452E-91F1-571D78FB1EF9}" srcOrd="1" destOrd="0" presId="urn:microsoft.com/office/officeart/2008/layout/LinedList"/>
    <dgm:cxn modelId="{ACD1C05D-E648-4E00-BC2E-B664C81385ED}" type="presParOf" srcId="{CDEB16CC-F88B-4874-8247-52EFC0484826}" destId="{5B68EACE-568F-401C-8151-27733D75E122}" srcOrd="6" destOrd="0" presId="urn:microsoft.com/office/officeart/2008/layout/LinedList"/>
    <dgm:cxn modelId="{57F03734-2718-48F4-A6BD-28AAA978A5D6}" type="presParOf" srcId="{CDEB16CC-F88B-4874-8247-52EFC0484826}" destId="{2C4968D7-3CED-49FF-9ADE-1C6988A058CC}" srcOrd="7" destOrd="0" presId="urn:microsoft.com/office/officeart/2008/layout/LinedList"/>
    <dgm:cxn modelId="{EEDB35E3-934D-40A5-9847-1C28F8B98CF1}" type="presParOf" srcId="{2C4968D7-3CED-49FF-9ADE-1C6988A058CC}" destId="{0A7FA2A6-DCA4-4EE6-A46E-D4BCC489F61E}" srcOrd="0" destOrd="0" presId="urn:microsoft.com/office/officeart/2008/layout/LinedList"/>
    <dgm:cxn modelId="{21031C9E-497F-4593-A31C-ADCCB007A2F1}" type="presParOf" srcId="{2C4968D7-3CED-49FF-9ADE-1C6988A058CC}" destId="{8FBA1EE9-DD63-45EB-8528-DC2F24B5FFAD}" srcOrd="1" destOrd="0" presId="urn:microsoft.com/office/officeart/2008/layout/LinedList"/>
    <dgm:cxn modelId="{C1A5EAA9-3B57-46FD-B5A0-5D300EE46491}" type="presParOf" srcId="{CDEB16CC-F88B-4874-8247-52EFC0484826}" destId="{7E4D6C88-2011-412F-A6B0-5FA6B3C3B655}" srcOrd="8" destOrd="0" presId="urn:microsoft.com/office/officeart/2008/layout/LinedList"/>
    <dgm:cxn modelId="{E48965B5-CFD4-4BC5-A011-43E69BE873AE}" type="presParOf" srcId="{CDEB16CC-F88B-4874-8247-52EFC0484826}" destId="{D6FD3115-E988-4615-8693-E7824E33AF65}" srcOrd="9" destOrd="0" presId="urn:microsoft.com/office/officeart/2008/layout/LinedList"/>
    <dgm:cxn modelId="{57CE7411-B2CB-41D1-80B5-ECC79958D53D}" type="presParOf" srcId="{D6FD3115-E988-4615-8693-E7824E33AF65}" destId="{276738CE-6A67-42BA-80CE-6C8F96C5E4A4}" srcOrd="0" destOrd="0" presId="urn:microsoft.com/office/officeart/2008/layout/LinedList"/>
    <dgm:cxn modelId="{0E774262-3BE3-447C-AD94-EFF6841096F3}" type="presParOf" srcId="{D6FD3115-E988-4615-8693-E7824E33AF65}" destId="{7B406ABF-CB55-4963-B757-313481BFD4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F90B0-E967-45EF-AF7F-A7FC26B134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B075E5-D5A9-4ED7-A83D-35A6BAC162AF}">
      <dgm:prSet/>
      <dgm:spPr/>
      <dgm:t>
        <a:bodyPr/>
        <a:lstStyle/>
        <a:p>
          <a:r>
            <a:rPr lang="en-US"/>
            <a:t>Axios for React POST to NodeJS</a:t>
          </a:r>
        </a:p>
      </dgm:t>
    </dgm:pt>
    <dgm:pt modelId="{4A1449AC-A3C0-4322-8E38-D6F26848074B}" type="parTrans" cxnId="{7A9A5505-A82F-4AE2-85A4-9DBE5D6A1130}">
      <dgm:prSet/>
      <dgm:spPr/>
      <dgm:t>
        <a:bodyPr/>
        <a:lstStyle/>
        <a:p>
          <a:endParaRPr lang="en-US"/>
        </a:p>
      </dgm:t>
    </dgm:pt>
    <dgm:pt modelId="{42C355C5-F4C0-405F-8A18-8CEB92857538}" type="sibTrans" cxnId="{7A9A5505-A82F-4AE2-85A4-9DBE5D6A1130}">
      <dgm:prSet/>
      <dgm:spPr/>
      <dgm:t>
        <a:bodyPr/>
        <a:lstStyle/>
        <a:p>
          <a:endParaRPr lang="en-US"/>
        </a:p>
      </dgm:t>
    </dgm:pt>
    <dgm:pt modelId="{4A843C49-187E-4444-8A2C-98192AAB602D}">
      <dgm:prSet/>
      <dgm:spPr/>
      <dgm:t>
        <a:bodyPr/>
        <a:lstStyle/>
        <a:p>
          <a:r>
            <a:rPr lang="en-US" dirty="0"/>
            <a:t>Request for NodeJS POST to DB</a:t>
          </a:r>
        </a:p>
      </dgm:t>
    </dgm:pt>
    <dgm:pt modelId="{75F050C8-1C22-4BF1-B825-8028FD0CC679}" type="parTrans" cxnId="{C59576B6-8DFD-4B72-823F-C7658EAE418D}">
      <dgm:prSet/>
      <dgm:spPr/>
      <dgm:t>
        <a:bodyPr/>
        <a:lstStyle/>
        <a:p>
          <a:endParaRPr lang="en-US"/>
        </a:p>
      </dgm:t>
    </dgm:pt>
    <dgm:pt modelId="{EB4E59C2-EAEF-4CA4-9994-26846E2B3F6C}" type="sibTrans" cxnId="{C59576B6-8DFD-4B72-823F-C7658EAE418D}">
      <dgm:prSet/>
      <dgm:spPr/>
      <dgm:t>
        <a:bodyPr/>
        <a:lstStyle/>
        <a:p>
          <a:endParaRPr lang="en-US"/>
        </a:p>
      </dgm:t>
    </dgm:pt>
    <dgm:pt modelId="{68D43709-D312-4A2E-A541-E7D0795A9653}">
      <dgm:prSet/>
      <dgm:spPr/>
      <dgm:t>
        <a:bodyPr/>
        <a:lstStyle/>
        <a:p>
          <a:r>
            <a:rPr lang="en-US"/>
            <a:t>Carbon Components for all CSS</a:t>
          </a:r>
        </a:p>
      </dgm:t>
    </dgm:pt>
    <dgm:pt modelId="{20FE3C87-55E2-44EF-9B90-AF00F0F13A25}" type="parTrans" cxnId="{8B81A58B-2601-4486-A04B-DF88DA407653}">
      <dgm:prSet/>
      <dgm:spPr/>
      <dgm:t>
        <a:bodyPr/>
        <a:lstStyle/>
        <a:p>
          <a:endParaRPr lang="en-US"/>
        </a:p>
      </dgm:t>
    </dgm:pt>
    <dgm:pt modelId="{24F819B7-CEDD-498A-BBDF-5807DC4CEFAD}" type="sibTrans" cxnId="{8B81A58B-2601-4486-A04B-DF88DA407653}">
      <dgm:prSet/>
      <dgm:spPr/>
      <dgm:t>
        <a:bodyPr/>
        <a:lstStyle/>
        <a:p>
          <a:endParaRPr lang="en-US"/>
        </a:p>
      </dgm:t>
    </dgm:pt>
    <dgm:pt modelId="{7B0E81ED-3E39-4DD8-80BF-98DBAD86D144}">
      <dgm:prSet/>
      <dgm:spPr/>
      <dgm:t>
        <a:bodyPr/>
        <a:lstStyle/>
        <a:p>
          <a:r>
            <a:rPr lang="en-US"/>
            <a:t>ESLint for javascript syntax</a:t>
          </a:r>
        </a:p>
      </dgm:t>
    </dgm:pt>
    <dgm:pt modelId="{818191A6-A570-4554-9848-5B5FBA364865}" type="parTrans" cxnId="{AAF74082-3433-4B46-970A-B17361A44BAE}">
      <dgm:prSet/>
      <dgm:spPr/>
      <dgm:t>
        <a:bodyPr/>
        <a:lstStyle/>
        <a:p>
          <a:endParaRPr lang="en-US"/>
        </a:p>
      </dgm:t>
    </dgm:pt>
    <dgm:pt modelId="{C597C8A6-CFB3-40D9-BCB2-A480E496EDC1}" type="sibTrans" cxnId="{AAF74082-3433-4B46-970A-B17361A44BAE}">
      <dgm:prSet/>
      <dgm:spPr/>
      <dgm:t>
        <a:bodyPr/>
        <a:lstStyle/>
        <a:p>
          <a:endParaRPr lang="en-US"/>
        </a:p>
      </dgm:t>
    </dgm:pt>
    <dgm:pt modelId="{027FA69B-BA6F-4E9A-BD3E-577BCC3DDAFD}">
      <dgm:prSet/>
      <dgm:spPr/>
      <dgm:t>
        <a:bodyPr/>
        <a:lstStyle/>
        <a:p>
          <a:r>
            <a:rPr lang="en-US"/>
            <a:t>Travis for Github integration</a:t>
          </a:r>
        </a:p>
      </dgm:t>
    </dgm:pt>
    <dgm:pt modelId="{B82165CE-07B0-49F0-BD1F-40D4381C018D}" type="parTrans" cxnId="{054CB298-77D9-4528-A7EB-AFD9CBEC23D1}">
      <dgm:prSet/>
      <dgm:spPr/>
      <dgm:t>
        <a:bodyPr/>
        <a:lstStyle/>
        <a:p>
          <a:endParaRPr lang="en-US"/>
        </a:p>
      </dgm:t>
    </dgm:pt>
    <dgm:pt modelId="{10DB21F1-65A6-4C90-8792-3405DD82ECCC}" type="sibTrans" cxnId="{054CB298-77D9-4528-A7EB-AFD9CBEC23D1}">
      <dgm:prSet/>
      <dgm:spPr/>
      <dgm:t>
        <a:bodyPr/>
        <a:lstStyle/>
        <a:p>
          <a:endParaRPr lang="en-US"/>
        </a:p>
      </dgm:t>
    </dgm:pt>
    <dgm:pt modelId="{C06924A8-48B0-4151-B732-0F05C3C4E6D8}">
      <dgm:prSet/>
      <dgm:spPr/>
      <dgm:t>
        <a:bodyPr/>
        <a:lstStyle/>
        <a:p>
          <a:r>
            <a:rPr lang="en-US"/>
            <a:t>NPM for various commands like run, server, start, deploy, audit, etc.</a:t>
          </a:r>
        </a:p>
      </dgm:t>
    </dgm:pt>
    <dgm:pt modelId="{C27E30E6-6294-4EA8-A403-0E4F48C5C134}" type="parTrans" cxnId="{55CA3DF7-FBE5-41E8-B8D2-A3823096DC21}">
      <dgm:prSet/>
      <dgm:spPr/>
      <dgm:t>
        <a:bodyPr/>
        <a:lstStyle/>
        <a:p>
          <a:endParaRPr lang="en-US"/>
        </a:p>
      </dgm:t>
    </dgm:pt>
    <dgm:pt modelId="{139059D0-1145-4468-909A-BA1037923CC3}" type="sibTrans" cxnId="{55CA3DF7-FBE5-41E8-B8D2-A3823096DC21}">
      <dgm:prSet/>
      <dgm:spPr/>
      <dgm:t>
        <a:bodyPr/>
        <a:lstStyle/>
        <a:p>
          <a:endParaRPr lang="en-US"/>
        </a:p>
      </dgm:t>
    </dgm:pt>
    <dgm:pt modelId="{9BB67516-943E-40F2-A996-7195363A2E06}">
      <dgm:prSet/>
      <dgm:spPr/>
      <dgm:t>
        <a:bodyPr/>
        <a:lstStyle/>
        <a:p>
          <a:r>
            <a:rPr lang="en-US"/>
            <a:t>Docker for deployments</a:t>
          </a:r>
        </a:p>
      </dgm:t>
    </dgm:pt>
    <dgm:pt modelId="{45FE23E1-5EDA-48C9-B470-6F76907DEAE3}" type="parTrans" cxnId="{12127280-9C52-4734-8A45-278FA44DB039}">
      <dgm:prSet/>
      <dgm:spPr/>
      <dgm:t>
        <a:bodyPr/>
        <a:lstStyle/>
        <a:p>
          <a:endParaRPr lang="en-US"/>
        </a:p>
      </dgm:t>
    </dgm:pt>
    <dgm:pt modelId="{CE8488C9-E62C-4A6D-B888-AAA0020EA954}" type="sibTrans" cxnId="{12127280-9C52-4734-8A45-278FA44DB039}">
      <dgm:prSet/>
      <dgm:spPr/>
      <dgm:t>
        <a:bodyPr/>
        <a:lstStyle/>
        <a:p>
          <a:endParaRPr lang="en-US"/>
        </a:p>
      </dgm:t>
    </dgm:pt>
    <dgm:pt modelId="{7EB39BD0-E8A8-4BC7-93D5-D3B155108F9C}" type="pres">
      <dgm:prSet presAssocID="{91EF90B0-E967-45EF-AF7F-A7FC26B13403}" presName="linear" presStyleCnt="0">
        <dgm:presLayoutVars>
          <dgm:animLvl val="lvl"/>
          <dgm:resizeHandles val="exact"/>
        </dgm:presLayoutVars>
      </dgm:prSet>
      <dgm:spPr/>
    </dgm:pt>
    <dgm:pt modelId="{16178EF1-46F3-44F1-8B73-2383AB3D9013}" type="pres">
      <dgm:prSet presAssocID="{EAB075E5-D5A9-4ED7-A83D-35A6BAC162A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B4F0A0A-5367-4BCF-96E1-04C036FD8DE0}" type="pres">
      <dgm:prSet presAssocID="{42C355C5-F4C0-405F-8A18-8CEB92857538}" presName="spacer" presStyleCnt="0"/>
      <dgm:spPr/>
    </dgm:pt>
    <dgm:pt modelId="{473EE100-501E-45DB-895E-506F7D8AF9D8}" type="pres">
      <dgm:prSet presAssocID="{4A843C49-187E-4444-8A2C-98192AAB602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73DB84B-9EA6-4560-A71E-BB3E47633E22}" type="pres">
      <dgm:prSet presAssocID="{EB4E59C2-EAEF-4CA4-9994-26846E2B3F6C}" presName="spacer" presStyleCnt="0"/>
      <dgm:spPr/>
    </dgm:pt>
    <dgm:pt modelId="{8D2CF697-2EE1-4F41-A93F-73718EBD15C0}" type="pres">
      <dgm:prSet presAssocID="{68D43709-D312-4A2E-A541-E7D0795A965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45869E2-22F4-4B71-B40F-C4387C641A5C}" type="pres">
      <dgm:prSet presAssocID="{24F819B7-CEDD-498A-BBDF-5807DC4CEFAD}" presName="spacer" presStyleCnt="0"/>
      <dgm:spPr/>
    </dgm:pt>
    <dgm:pt modelId="{FBF9C5D1-6CB9-485B-AF1D-7121C8FCC36A}" type="pres">
      <dgm:prSet presAssocID="{7B0E81ED-3E39-4DD8-80BF-98DBAD86D14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3455459-83F5-433E-9211-B5E7E1253E48}" type="pres">
      <dgm:prSet presAssocID="{C597C8A6-CFB3-40D9-BCB2-A480E496EDC1}" presName="spacer" presStyleCnt="0"/>
      <dgm:spPr/>
    </dgm:pt>
    <dgm:pt modelId="{F267F76F-5FB8-4529-8A21-58A35CC319DB}" type="pres">
      <dgm:prSet presAssocID="{027FA69B-BA6F-4E9A-BD3E-577BCC3DDAF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DC9921F-06C8-4781-B004-D01AC283EF1C}" type="pres">
      <dgm:prSet presAssocID="{10DB21F1-65A6-4C90-8792-3405DD82ECCC}" presName="spacer" presStyleCnt="0"/>
      <dgm:spPr/>
    </dgm:pt>
    <dgm:pt modelId="{CC5AA5AD-14B1-410D-A20D-AD4FF6D31568}" type="pres">
      <dgm:prSet presAssocID="{C06924A8-48B0-4151-B732-0F05C3C4E6D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901FADE-69F0-47B3-929C-5D96A557F08A}" type="pres">
      <dgm:prSet presAssocID="{139059D0-1145-4468-909A-BA1037923CC3}" presName="spacer" presStyleCnt="0"/>
      <dgm:spPr/>
    </dgm:pt>
    <dgm:pt modelId="{848D7F10-0781-455E-9D8D-674A124CB70B}" type="pres">
      <dgm:prSet presAssocID="{9BB67516-943E-40F2-A996-7195363A2E0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A9A5505-A82F-4AE2-85A4-9DBE5D6A1130}" srcId="{91EF90B0-E967-45EF-AF7F-A7FC26B13403}" destId="{EAB075E5-D5A9-4ED7-A83D-35A6BAC162AF}" srcOrd="0" destOrd="0" parTransId="{4A1449AC-A3C0-4322-8E38-D6F26848074B}" sibTransId="{42C355C5-F4C0-405F-8A18-8CEB92857538}"/>
    <dgm:cxn modelId="{C9DC5425-0C78-441E-8E96-2EB33C1140F5}" type="presOf" srcId="{4A843C49-187E-4444-8A2C-98192AAB602D}" destId="{473EE100-501E-45DB-895E-506F7D8AF9D8}" srcOrd="0" destOrd="0" presId="urn:microsoft.com/office/officeart/2005/8/layout/vList2"/>
    <dgm:cxn modelId="{F439EF2B-BF3B-43A7-94BF-AC094D7F077E}" type="presOf" srcId="{EAB075E5-D5A9-4ED7-A83D-35A6BAC162AF}" destId="{16178EF1-46F3-44F1-8B73-2383AB3D9013}" srcOrd="0" destOrd="0" presId="urn:microsoft.com/office/officeart/2005/8/layout/vList2"/>
    <dgm:cxn modelId="{7DB57E56-CEC8-4206-9D30-EBFEC2ECDF37}" type="presOf" srcId="{9BB67516-943E-40F2-A996-7195363A2E06}" destId="{848D7F10-0781-455E-9D8D-674A124CB70B}" srcOrd="0" destOrd="0" presId="urn:microsoft.com/office/officeart/2005/8/layout/vList2"/>
    <dgm:cxn modelId="{BEA6AA56-DD94-4F76-AEBB-7C89D04D441C}" type="presOf" srcId="{C06924A8-48B0-4151-B732-0F05C3C4E6D8}" destId="{CC5AA5AD-14B1-410D-A20D-AD4FF6D31568}" srcOrd="0" destOrd="0" presId="urn:microsoft.com/office/officeart/2005/8/layout/vList2"/>
    <dgm:cxn modelId="{FE57E459-1B3B-455F-BFE3-0710B543BD84}" type="presOf" srcId="{68D43709-D312-4A2E-A541-E7D0795A9653}" destId="{8D2CF697-2EE1-4F41-A93F-73718EBD15C0}" srcOrd="0" destOrd="0" presId="urn:microsoft.com/office/officeart/2005/8/layout/vList2"/>
    <dgm:cxn modelId="{0B721A74-DD71-4C07-8F52-B0F655C86A9D}" type="presOf" srcId="{91EF90B0-E967-45EF-AF7F-A7FC26B13403}" destId="{7EB39BD0-E8A8-4BC7-93D5-D3B155108F9C}" srcOrd="0" destOrd="0" presId="urn:microsoft.com/office/officeart/2005/8/layout/vList2"/>
    <dgm:cxn modelId="{12127280-9C52-4734-8A45-278FA44DB039}" srcId="{91EF90B0-E967-45EF-AF7F-A7FC26B13403}" destId="{9BB67516-943E-40F2-A996-7195363A2E06}" srcOrd="6" destOrd="0" parTransId="{45FE23E1-5EDA-48C9-B470-6F76907DEAE3}" sibTransId="{CE8488C9-E62C-4A6D-B888-AAA0020EA954}"/>
    <dgm:cxn modelId="{AAF74082-3433-4B46-970A-B17361A44BAE}" srcId="{91EF90B0-E967-45EF-AF7F-A7FC26B13403}" destId="{7B0E81ED-3E39-4DD8-80BF-98DBAD86D144}" srcOrd="3" destOrd="0" parTransId="{818191A6-A570-4554-9848-5B5FBA364865}" sibTransId="{C597C8A6-CFB3-40D9-BCB2-A480E496EDC1}"/>
    <dgm:cxn modelId="{F0E18A84-E451-4459-82FF-2D4D8F8E4729}" type="presOf" srcId="{027FA69B-BA6F-4E9A-BD3E-577BCC3DDAFD}" destId="{F267F76F-5FB8-4529-8A21-58A35CC319DB}" srcOrd="0" destOrd="0" presId="urn:microsoft.com/office/officeart/2005/8/layout/vList2"/>
    <dgm:cxn modelId="{8B81A58B-2601-4486-A04B-DF88DA407653}" srcId="{91EF90B0-E967-45EF-AF7F-A7FC26B13403}" destId="{68D43709-D312-4A2E-A541-E7D0795A9653}" srcOrd="2" destOrd="0" parTransId="{20FE3C87-55E2-44EF-9B90-AF00F0F13A25}" sibTransId="{24F819B7-CEDD-498A-BBDF-5807DC4CEFAD}"/>
    <dgm:cxn modelId="{054CB298-77D9-4528-A7EB-AFD9CBEC23D1}" srcId="{91EF90B0-E967-45EF-AF7F-A7FC26B13403}" destId="{027FA69B-BA6F-4E9A-BD3E-577BCC3DDAFD}" srcOrd="4" destOrd="0" parTransId="{B82165CE-07B0-49F0-BD1F-40D4381C018D}" sibTransId="{10DB21F1-65A6-4C90-8792-3405DD82ECCC}"/>
    <dgm:cxn modelId="{C59576B6-8DFD-4B72-823F-C7658EAE418D}" srcId="{91EF90B0-E967-45EF-AF7F-A7FC26B13403}" destId="{4A843C49-187E-4444-8A2C-98192AAB602D}" srcOrd="1" destOrd="0" parTransId="{75F050C8-1C22-4BF1-B825-8028FD0CC679}" sibTransId="{EB4E59C2-EAEF-4CA4-9994-26846E2B3F6C}"/>
    <dgm:cxn modelId="{6182AECB-B7D5-4D1C-988F-3D205348C871}" type="presOf" srcId="{7B0E81ED-3E39-4DD8-80BF-98DBAD86D144}" destId="{FBF9C5D1-6CB9-485B-AF1D-7121C8FCC36A}" srcOrd="0" destOrd="0" presId="urn:microsoft.com/office/officeart/2005/8/layout/vList2"/>
    <dgm:cxn modelId="{55CA3DF7-FBE5-41E8-B8D2-A3823096DC21}" srcId="{91EF90B0-E967-45EF-AF7F-A7FC26B13403}" destId="{C06924A8-48B0-4151-B732-0F05C3C4E6D8}" srcOrd="5" destOrd="0" parTransId="{C27E30E6-6294-4EA8-A403-0E4F48C5C134}" sibTransId="{139059D0-1145-4468-909A-BA1037923CC3}"/>
    <dgm:cxn modelId="{D5857BE8-A221-4DC8-A930-27D40FFA6EF2}" type="presParOf" srcId="{7EB39BD0-E8A8-4BC7-93D5-D3B155108F9C}" destId="{16178EF1-46F3-44F1-8B73-2383AB3D9013}" srcOrd="0" destOrd="0" presId="urn:microsoft.com/office/officeart/2005/8/layout/vList2"/>
    <dgm:cxn modelId="{CDFD478D-D920-4F5A-BFE1-8A5D9F9A1293}" type="presParOf" srcId="{7EB39BD0-E8A8-4BC7-93D5-D3B155108F9C}" destId="{9B4F0A0A-5367-4BCF-96E1-04C036FD8DE0}" srcOrd="1" destOrd="0" presId="urn:microsoft.com/office/officeart/2005/8/layout/vList2"/>
    <dgm:cxn modelId="{6BC86879-3F6F-4E20-8FA4-028F2C2A02F2}" type="presParOf" srcId="{7EB39BD0-E8A8-4BC7-93D5-D3B155108F9C}" destId="{473EE100-501E-45DB-895E-506F7D8AF9D8}" srcOrd="2" destOrd="0" presId="urn:microsoft.com/office/officeart/2005/8/layout/vList2"/>
    <dgm:cxn modelId="{70D52733-D86A-4DA2-A433-7BBD371AECA7}" type="presParOf" srcId="{7EB39BD0-E8A8-4BC7-93D5-D3B155108F9C}" destId="{D73DB84B-9EA6-4560-A71E-BB3E47633E22}" srcOrd="3" destOrd="0" presId="urn:microsoft.com/office/officeart/2005/8/layout/vList2"/>
    <dgm:cxn modelId="{0C662EC3-08CF-4DEE-916D-97C77A2C2F82}" type="presParOf" srcId="{7EB39BD0-E8A8-4BC7-93D5-D3B155108F9C}" destId="{8D2CF697-2EE1-4F41-A93F-73718EBD15C0}" srcOrd="4" destOrd="0" presId="urn:microsoft.com/office/officeart/2005/8/layout/vList2"/>
    <dgm:cxn modelId="{8CF2801D-4792-49ED-BD90-72B2227A95E3}" type="presParOf" srcId="{7EB39BD0-E8A8-4BC7-93D5-D3B155108F9C}" destId="{245869E2-22F4-4B71-B40F-C4387C641A5C}" srcOrd="5" destOrd="0" presId="urn:microsoft.com/office/officeart/2005/8/layout/vList2"/>
    <dgm:cxn modelId="{DB35C745-97A3-4D09-9F80-80000F7B5051}" type="presParOf" srcId="{7EB39BD0-E8A8-4BC7-93D5-D3B155108F9C}" destId="{FBF9C5D1-6CB9-485B-AF1D-7121C8FCC36A}" srcOrd="6" destOrd="0" presId="urn:microsoft.com/office/officeart/2005/8/layout/vList2"/>
    <dgm:cxn modelId="{8B1FD8BC-F7FA-4463-B458-127BC991D656}" type="presParOf" srcId="{7EB39BD0-E8A8-4BC7-93D5-D3B155108F9C}" destId="{23455459-83F5-433E-9211-B5E7E1253E48}" srcOrd="7" destOrd="0" presId="urn:microsoft.com/office/officeart/2005/8/layout/vList2"/>
    <dgm:cxn modelId="{80586E68-946A-4F75-B3A6-38E9BD8AF1DF}" type="presParOf" srcId="{7EB39BD0-E8A8-4BC7-93D5-D3B155108F9C}" destId="{F267F76F-5FB8-4529-8A21-58A35CC319DB}" srcOrd="8" destOrd="0" presId="urn:microsoft.com/office/officeart/2005/8/layout/vList2"/>
    <dgm:cxn modelId="{F1535409-2496-4733-85E3-1F0DDA94CDAE}" type="presParOf" srcId="{7EB39BD0-E8A8-4BC7-93D5-D3B155108F9C}" destId="{8DC9921F-06C8-4781-B004-D01AC283EF1C}" srcOrd="9" destOrd="0" presId="urn:microsoft.com/office/officeart/2005/8/layout/vList2"/>
    <dgm:cxn modelId="{4DD8C89F-F643-4EE5-A53D-2901B824B42E}" type="presParOf" srcId="{7EB39BD0-E8A8-4BC7-93D5-D3B155108F9C}" destId="{CC5AA5AD-14B1-410D-A20D-AD4FF6D31568}" srcOrd="10" destOrd="0" presId="urn:microsoft.com/office/officeart/2005/8/layout/vList2"/>
    <dgm:cxn modelId="{1999F962-C342-4318-9444-BF0BED4BC4A9}" type="presParOf" srcId="{7EB39BD0-E8A8-4BC7-93D5-D3B155108F9C}" destId="{F901FADE-69F0-47B3-929C-5D96A557F08A}" srcOrd="11" destOrd="0" presId="urn:microsoft.com/office/officeart/2005/8/layout/vList2"/>
    <dgm:cxn modelId="{11ED5ADD-B4D3-4B8D-B3D2-8F69F430AB5E}" type="presParOf" srcId="{7EB39BD0-E8A8-4BC7-93D5-D3B155108F9C}" destId="{848D7F10-0781-455E-9D8D-674A124CB70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C84607-814D-4017-8FA9-4D542A3000F1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644F50-B625-4CCF-908D-6C3935B5A435}">
      <dgm:prSet/>
      <dgm:spPr/>
      <dgm:t>
        <a:bodyPr/>
        <a:lstStyle/>
        <a:p>
          <a:r>
            <a:rPr lang="en-US"/>
            <a:t>Download NodeJS from </a:t>
          </a:r>
          <a:r>
            <a:rPr lang="en-US">
              <a:hlinkClick xmlns:r="http://schemas.openxmlformats.org/officeDocument/2006/relationships" r:id="rId1"/>
            </a:rPr>
            <a:t>https://nodejs.org/en/</a:t>
          </a:r>
          <a:endParaRPr lang="en-US"/>
        </a:p>
      </dgm:t>
    </dgm:pt>
    <dgm:pt modelId="{D074C379-2367-4119-BB42-DBDC2414A555}" type="parTrans" cxnId="{EC339CEB-8463-4C97-8922-A77032DEE405}">
      <dgm:prSet/>
      <dgm:spPr/>
      <dgm:t>
        <a:bodyPr/>
        <a:lstStyle/>
        <a:p>
          <a:endParaRPr lang="en-US"/>
        </a:p>
      </dgm:t>
    </dgm:pt>
    <dgm:pt modelId="{F89187BE-D0FB-4ADA-95F2-C9FAA79E2858}" type="sibTrans" cxnId="{EC339CEB-8463-4C97-8922-A77032DEE405}">
      <dgm:prSet/>
      <dgm:spPr/>
      <dgm:t>
        <a:bodyPr/>
        <a:lstStyle/>
        <a:p>
          <a:endParaRPr lang="en-US"/>
        </a:p>
      </dgm:t>
    </dgm:pt>
    <dgm:pt modelId="{2E5B39F2-A45F-4786-A641-BAEEF4BD1512}">
      <dgm:prSet/>
      <dgm:spPr/>
      <dgm:t>
        <a:bodyPr/>
        <a:lstStyle/>
        <a:p>
          <a:r>
            <a:rPr lang="en-US"/>
            <a:t>Download VSCode (recommended) from </a:t>
          </a:r>
          <a:r>
            <a:rPr lang="en-US">
              <a:hlinkClick xmlns:r="http://schemas.openxmlformats.org/officeDocument/2006/relationships" r:id="rId2"/>
            </a:rPr>
            <a:t>https://code.visualstudio.com/</a:t>
          </a:r>
          <a:endParaRPr lang="en-US"/>
        </a:p>
      </dgm:t>
    </dgm:pt>
    <dgm:pt modelId="{4D8FF998-C46C-4A03-BD4D-4BE5E734CB3A}" type="parTrans" cxnId="{055963FB-E46D-41B2-9032-4A45A7BAE1C3}">
      <dgm:prSet/>
      <dgm:spPr/>
      <dgm:t>
        <a:bodyPr/>
        <a:lstStyle/>
        <a:p>
          <a:endParaRPr lang="en-US"/>
        </a:p>
      </dgm:t>
    </dgm:pt>
    <dgm:pt modelId="{F43BC5A5-82BB-46F9-9000-E213929DC952}" type="sibTrans" cxnId="{055963FB-E46D-41B2-9032-4A45A7BAE1C3}">
      <dgm:prSet/>
      <dgm:spPr/>
      <dgm:t>
        <a:bodyPr/>
        <a:lstStyle/>
        <a:p>
          <a:endParaRPr lang="en-US"/>
        </a:p>
      </dgm:t>
    </dgm:pt>
    <dgm:pt modelId="{DECFF38B-E0EF-4ED1-A700-70E1552F6515}">
      <dgm:prSet/>
      <dgm:spPr/>
      <dgm:t>
        <a:bodyPr/>
        <a:lstStyle/>
        <a:p>
          <a:r>
            <a:rPr lang="en-US"/>
            <a:t>Clone the UI repo you want to test into your machine using git clone.</a:t>
          </a:r>
        </a:p>
      </dgm:t>
    </dgm:pt>
    <dgm:pt modelId="{A85E2D6C-7FE4-4F02-9349-447BBE9E7C53}" type="parTrans" cxnId="{FE09E821-FE60-4461-A530-6C84AC7E2814}">
      <dgm:prSet/>
      <dgm:spPr/>
      <dgm:t>
        <a:bodyPr/>
        <a:lstStyle/>
        <a:p>
          <a:endParaRPr lang="en-US"/>
        </a:p>
      </dgm:t>
    </dgm:pt>
    <dgm:pt modelId="{488E830E-035B-4F23-B080-42DFC47BB5C1}" type="sibTrans" cxnId="{FE09E821-FE60-4461-A530-6C84AC7E2814}">
      <dgm:prSet/>
      <dgm:spPr/>
      <dgm:t>
        <a:bodyPr/>
        <a:lstStyle/>
        <a:p>
          <a:endParaRPr lang="en-US"/>
        </a:p>
      </dgm:t>
    </dgm:pt>
    <dgm:pt modelId="{6AF2A8B5-6012-464D-A4F9-7F02EC124979}">
      <dgm:prSet/>
      <dgm:spPr/>
      <dgm:t>
        <a:bodyPr/>
        <a:lstStyle/>
        <a:p>
          <a:r>
            <a:rPr lang="en-US"/>
            <a:t>Install all dependencies from the package.json with npm install</a:t>
          </a:r>
        </a:p>
      </dgm:t>
    </dgm:pt>
    <dgm:pt modelId="{43B78685-3061-409B-AEBD-E5DDA30C9860}" type="parTrans" cxnId="{2FD77123-8334-4227-96CB-C3915259617D}">
      <dgm:prSet/>
      <dgm:spPr/>
      <dgm:t>
        <a:bodyPr/>
        <a:lstStyle/>
        <a:p>
          <a:endParaRPr lang="en-US"/>
        </a:p>
      </dgm:t>
    </dgm:pt>
    <dgm:pt modelId="{F69DF29A-3CED-4390-839A-16AB9345646E}" type="sibTrans" cxnId="{2FD77123-8334-4227-96CB-C3915259617D}">
      <dgm:prSet/>
      <dgm:spPr/>
      <dgm:t>
        <a:bodyPr/>
        <a:lstStyle/>
        <a:p>
          <a:endParaRPr lang="en-US"/>
        </a:p>
      </dgm:t>
    </dgm:pt>
    <dgm:pt modelId="{50F94D22-9A5D-4107-B590-BE5173EAAEEB}">
      <dgm:prSet/>
      <dgm:spPr/>
      <dgm:t>
        <a:bodyPr/>
        <a:lstStyle/>
        <a:p>
          <a:r>
            <a:rPr lang="en-US"/>
            <a:t>Create a production build for your project using npm run build</a:t>
          </a:r>
        </a:p>
      </dgm:t>
    </dgm:pt>
    <dgm:pt modelId="{7DDF0B49-F5DC-405C-83D1-8D70D0A30EEC}" type="parTrans" cxnId="{F7A56F09-11B2-404A-B4D9-630EF79B611C}">
      <dgm:prSet/>
      <dgm:spPr/>
      <dgm:t>
        <a:bodyPr/>
        <a:lstStyle/>
        <a:p>
          <a:endParaRPr lang="en-US"/>
        </a:p>
      </dgm:t>
    </dgm:pt>
    <dgm:pt modelId="{0B0A4644-6E3D-4F3A-96F5-2BE435091E1C}" type="sibTrans" cxnId="{F7A56F09-11B2-404A-B4D9-630EF79B611C}">
      <dgm:prSet/>
      <dgm:spPr/>
      <dgm:t>
        <a:bodyPr/>
        <a:lstStyle/>
        <a:p>
          <a:endParaRPr lang="en-US"/>
        </a:p>
      </dgm:t>
    </dgm:pt>
    <dgm:pt modelId="{C9B35F34-FDE7-4A06-975D-69378194BABE}" type="pres">
      <dgm:prSet presAssocID="{AEC84607-814D-4017-8FA9-4D542A3000F1}" presName="Name0" presStyleCnt="0">
        <dgm:presLayoutVars>
          <dgm:dir/>
          <dgm:resizeHandles val="exact"/>
        </dgm:presLayoutVars>
      </dgm:prSet>
      <dgm:spPr/>
    </dgm:pt>
    <dgm:pt modelId="{E84C2E98-1EF0-442D-8C12-4165E2885CD6}" type="pres">
      <dgm:prSet presAssocID="{0F644F50-B625-4CCF-908D-6C3935B5A435}" presName="node" presStyleLbl="node1" presStyleIdx="0" presStyleCnt="5">
        <dgm:presLayoutVars>
          <dgm:bulletEnabled val="1"/>
        </dgm:presLayoutVars>
      </dgm:prSet>
      <dgm:spPr/>
    </dgm:pt>
    <dgm:pt modelId="{A15C5AD8-FACD-4BA2-9807-66F0562E5248}" type="pres">
      <dgm:prSet presAssocID="{F89187BE-D0FB-4ADA-95F2-C9FAA79E2858}" presName="sibTrans" presStyleLbl="sibTrans1D1" presStyleIdx="0" presStyleCnt="4"/>
      <dgm:spPr/>
    </dgm:pt>
    <dgm:pt modelId="{BE2E1003-552D-45B2-A6C2-2A8C1E6E5202}" type="pres">
      <dgm:prSet presAssocID="{F89187BE-D0FB-4ADA-95F2-C9FAA79E2858}" presName="connectorText" presStyleLbl="sibTrans1D1" presStyleIdx="0" presStyleCnt="4"/>
      <dgm:spPr/>
    </dgm:pt>
    <dgm:pt modelId="{A4A7E89E-26B4-4442-9609-4A5B5EFAD5C5}" type="pres">
      <dgm:prSet presAssocID="{2E5B39F2-A45F-4786-A641-BAEEF4BD1512}" presName="node" presStyleLbl="node1" presStyleIdx="1" presStyleCnt="5">
        <dgm:presLayoutVars>
          <dgm:bulletEnabled val="1"/>
        </dgm:presLayoutVars>
      </dgm:prSet>
      <dgm:spPr/>
    </dgm:pt>
    <dgm:pt modelId="{E512BA61-02E2-49BB-8A5B-85679DD3AA02}" type="pres">
      <dgm:prSet presAssocID="{F43BC5A5-82BB-46F9-9000-E213929DC952}" presName="sibTrans" presStyleLbl="sibTrans1D1" presStyleIdx="1" presStyleCnt="4"/>
      <dgm:spPr/>
    </dgm:pt>
    <dgm:pt modelId="{E6ADAFA1-4C7F-4AA6-A860-06C72B6110E8}" type="pres">
      <dgm:prSet presAssocID="{F43BC5A5-82BB-46F9-9000-E213929DC952}" presName="connectorText" presStyleLbl="sibTrans1D1" presStyleIdx="1" presStyleCnt="4"/>
      <dgm:spPr/>
    </dgm:pt>
    <dgm:pt modelId="{A8DFFF6B-C64E-4BB5-9D71-C6941979C7D3}" type="pres">
      <dgm:prSet presAssocID="{DECFF38B-E0EF-4ED1-A700-70E1552F6515}" presName="node" presStyleLbl="node1" presStyleIdx="2" presStyleCnt="5">
        <dgm:presLayoutVars>
          <dgm:bulletEnabled val="1"/>
        </dgm:presLayoutVars>
      </dgm:prSet>
      <dgm:spPr/>
    </dgm:pt>
    <dgm:pt modelId="{6CCF5EFA-A085-4EB3-8BA7-C404C9B057DE}" type="pres">
      <dgm:prSet presAssocID="{488E830E-035B-4F23-B080-42DFC47BB5C1}" presName="sibTrans" presStyleLbl="sibTrans1D1" presStyleIdx="2" presStyleCnt="4"/>
      <dgm:spPr/>
    </dgm:pt>
    <dgm:pt modelId="{999A0108-F830-49FD-A972-962FE1220DE7}" type="pres">
      <dgm:prSet presAssocID="{488E830E-035B-4F23-B080-42DFC47BB5C1}" presName="connectorText" presStyleLbl="sibTrans1D1" presStyleIdx="2" presStyleCnt="4"/>
      <dgm:spPr/>
    </dgm:pt>
    <dgm:pt modelId="{111A3814-44F0-44DF-A1C5-7B26A24644AD}" type="pres">
      <dgm:prSet presAssocID="{6AF2A8B5-6012-464D-A4F9-7F02EC124979}" presName="node" presStyleLbl="node1" presStyleIdx="3" presStyleCnt="5">
        <dgm:presLayoutVars>
          <dgm:bulletEnabled val="1"/>
        </dgm:presLayoutVars>
      </dgm:prSet>
      <dgm:spPr/>
    </dgm:pt>
    <dgm:pt modelId="{1266D8E1-7E67-47F5-8A3D-FCB6A032D92A}" type="pres">
      <dgm:prSet presAssocID="{F69DF29A-3CED-4390-839A-16AB9345646E}" presName="sibTrans" presStyleLbl="sibTrans1D1" presStyleIdx="3" presStyleCnt="4"/>
      <dgm:spPr/>
    </dgm:pt>
    <dgm:pt modelId="{CE8FDEF5-4246-4DC6-9D1A-DA12885A1447}" type="pres">
      <dgm:prSet presAssocID="{F69DF29A-3CED-4390-839A-16AB9345646E}" presName="connectorText" presStyleLbl="sibTrans1D1" presStyleIdx="3" presStyleCnt="4"/>
      <dgm:spPr/>
    </dgm:pt>
    <dgm:pt modelId="{785C2A38-6B95-4663-A70C-B7123F25B532}" type="pres">
      <dgm:prSet presAssocID="{50F94D22-9A5D-4107-B590-BE5173EAAEEB}" presName="node" presStyleLbl="node1" presStyleIdx="4" presStyleCnt="5">
        <dgm:presLayoutVars>
          <dgm:bulletEnabled val="1"/>
        </dgm:presLayoutVars>
      </dgm:prSet>
      <dgm:spPr/>
    </dgm:pt>
  </dgm:ptLst>
  <dgm:cxnLst>
    <dgm:cxn modelId="{2C270109-937F-4E21-99E5-411F0A7CC3CC}" type="presOf" srcId="{F69DF29A-3CED-4390-839A-16AB9345646E}" destId="{1266D8E1-7E67-47F5-8A3D-FCB6A032D92A}" srcOrd="0" destOrd="0" presId="urn:microsoft.com/office/officeart/2016/7/layout/RepeatingBendingProcessNew"/>
    <dgm:cxn modelId="{F7A56F09-11B2-404A-B4D9-630EF79B611C}" srcId="{AEC84607-814D-4017-8FA9-4D542A3000F1}" destId="{50F94D22-9A5D-4107-B590-BE5173EAAEEB}" srcOrd="4" destOrd="0" parTransId="{7DDF0B49-F5DC-405C-83D1-8D70D0A30EEC}" sibTransId="{0B0A4644-6E3D-4F3A-96F5-2BE435091E1C}"/>
    <dgm:cxn modelId="{8709EC10-0463-40A2-8BA8-B4E095F3101D}" type="presOf" srcId="{488E830E-035B-4F23-B080-42DFC47BB5C1}" destId="{6CCF5EFA-A085-4EB3-8BA7-C404C9B057DE}" srcOrd="0" destOrd="0" presId="urn:microsoft.com/office/officeart/2016/7/layout/RepeatingBendingProcessNew"/>
    <dgm:cxn modelId="{BF12781D-8BB7-4CF3-A10E-4B2C338C3587}" type="presOf" srcId="{F43BC5A5-82BB-46F9-9000-E213929DC952}" destId="{E6ADAFA1-4C7F-4AA6-A860-06C72B6110E8}" srcOrd="1" destOrd="0" presId="urn:microsoft.com/office/officeart/2016/7/layout/RepeatingBendingProcessNew"/>
    <dgm:cxn modelId="{FE09E821-FE60-4461-A530-6C84AC7E2814}" srcId="{AEC84607-814D-4017-8FA9-4D542A3000F1}" destId="{DECFF38B-E0EF-4ED1-A700-70E1552F6515}" srcOrd="2" destOrd="0" parTransId="{A85E2D6C-7FE4-4F02-9349-447BBE9E7C53}" sibTransId="{488E830E-035B-4F23-B080-42DFC47BB5C1}"/>
    <dgm:cxn modelId="{2FD77123-8334-4227-96CB-C3915259617D}" srcId="{AEC84607-814D-4017-8FA9-4D542A3000F1}" destId="{6AF2A8B5-6012-464D-A4F9-7F02EC124979}" srcOrd="3" destOrd="0" parTransId="{43B78685-3061-409B-AEBD-E5DDA30C9860}" sibTransId="{F69DF29A-3CED-4390-839A-16AB9345646E}"/>
    <dgm:cxn modelId="{2B79D93A-850D-46E1-9D57-B22123F9A8E3}" type="presOf" srcId="{F89187BE-D0FB-4ADA-95F2-C9FAA79E2858}" destId="{BE2E1003-552D-45B2-A6C2-2A8C1E6E5202}" srcOrd="1" destOrd="0" presId="urn:microsoft.com/office/officeart/2016/7/layout/RepeatingBendingProcessNew"/>
    <dgm:cxn modelId="{DB20287A-0D0A-402F-9405-99D91B3726FB}" type="presOf" srcId="{AEC84607-814D-4017-8FA9-4D542A3000F1}" destId="{C9B35F34-FDE7-4A06-975D-69378194BABE}" srcOrd="0" destOrd="0" presId="urn:microsoft.com/office/officeart/2016/7/layout/RepeatingBendingProcessNew"/>
    <dgm:cxn modelId="{FFD09290-B58E-420C-8B56-45B5618077BE}" type="presOf" srcId="{DECFF38B-E0EF-4ED1-A700-70E1552F6515}" destId="{A8DFFF6B-C64E-4BB5-9D71-C6941979C7D3}" srcOrd="0" destOrd="0" presId="urn:microsoft.com/office/officeart/2016/7/layout/RepeatingBendingProcessNew"/>
    <dgm:cxn modelId="{60EECBA9-698E-47C3-83B8-EB8AED896FC0}" type="presOf" srcId="{0F644F50-B625-4CCF-908D-6C3935B5A435}" destId="{E84C2E98-1EF0-442D-8C12-4165E2885CD6}" srcOrd="0" destOrd="0" presId="urn:microsoft.com/office/officeart/2016/7/layout/RepeatingBendingProcessNew"/>
    <dgm:cxn modelId="{534CD9BD-30D1-4040-810E-733FC4444CA8}" type="presOf" srcId="{F69DF29A-3CED-4390-839A-16AB9345646E}" destId="{CE8FDEF5-4246-4DC6-9D1A-DA12885A1447}" srcOrd="1" destOrd="0" presId="urn:microsoft.com/office/officeart/2016/7/layout/RepeatingBendingProcessNew"/>
    <dgm:cxn modelId="{320063CA-00FC-4B31-ABD9-50696A88358A}" type="presOf" srcId="{2E5B39F2-A45F-4786-A641-BAEEF4BD1512}" destId="{A4A7E89E-26B4-4442-9609-4A5B5EFAD5C5}" srcOrd="0" destOrd="0" presId="urn:microsoft.com/office/officeart/2016/7/layout/RepeatingBendingProcessNew"/>
    <dgm:cxn modelId="{C87B67CA-163A-44AC-B3AC-E73FD20D5587}" type="presOf" srcId="{50F94D22-9A5D-4107-B590-BE5173EAAEEB}" destId="{785C2A38-6B95-4663-A70C-B7123F25B532}" srcOrd="0" destOrd="0" presId="urn:microsoft.com/office/officeart/2016/7/layout/RepeatingBendingProcessNew"/>
    <dgm:cxn modelId="{613CE4CB-112B-4BDD-B6BF-3BA536DF9B11}" type="presOf" srcId="{F43BC5A5-82BB-46F9-9000-E213929DC952}" destId="{E512BA61-02E2-49BB-8A5B-85679DD3AA02}" srcOrd="0" destOrd="0" presId="urn:microsoft.com/office/officeart/2016/7/layout/RepeatingBendingProcessNew"/>
    <dgm:cxn modelId="{1975B2E1-59D0-4A0C-B9CF-DB3CE29F007A}" type="presOf" srcId="{6AF2A8B5-6012-464D-A4F9-7F02EC124979}" destId="{111A3814-44F0-44DF-A1C5-7B26A24644AD}" srcOrd="0" destOrd="0" presId="urn:microsoft.com/office/officeart/2016/7/layout/RepeatingBendingProcessNew"/>
    <dgm:cxn modelId="{8A98E7E7-7601-4692-AD48-4B65D9BAF6D4}" type="presOf" srcId="{F89187BE-D0FB-4ADA-95F2-C9FAA79E2858}" destId="{A15C5AD8-FACD-4BA2-9807-66F0562E5248}" srcOrd="0" destOrd="0" presId="urn:microsoft.com/office/officeart/2016/7/layout/RepeatingBendingProcessNew"/>
    <dgm:cxn modelId="{EC339CEB-8463-4C97-8922-A77032DEE405}" srcId="{AEC84607-814D-4017-8FA9-4D542A3000F1}" destId="{0F644F50-B625-4CCF-908D-6C3935B5A435}" srcOrd="0" destOrd="0" parTransId="{D074C379-2367-4119-BB42-DBDC2414A555}" sibTransId="{F89187BE-D0FB-4ADA-95F2-C9FAA79E2858}"/>
    <dgm:cxn modelId="{0DD9B5F7-9845-475D-8948-538E54696B4A}" type="presOf" srcId="{488E830E-035B-4F23-B080-42DFC47BB5C1}" destId="{999A0108-F830-49FD-A972-962FE1220DE7}" srcOrd="1" destOrd="0" presId="urn:microsoft.com/office/officeart/2016/7/layout/RepeatingBendingProcessNew"/>
    <dgm:cxn modelId="{055963FB-E46D-41B2-9032-4A45A7BAE1C3}" srcId="{AEC84607-814D-4017-8FA9-4D542A3000F1}" destId="{2E5B39F2-A45F-4786-A641-BAEEF4BD1512}" srcOrd="1" destOrd="0" parTransId="{4D8FF998-C46C-4A03-BD4D-4BE5E734CB3A}" sibTransId="{F43BC5A5-82BB-46F9-9000-E213929DC952}"/>
    <dgm:cxn modelId="{E03523A2-1746-4C24-9BCD-5B5D472E9A77}" type="presParOf" srcId="{C9B35F34-FDE7-4A06-975D-69378194BABE}" destId="{E84C2E98-1EF0-442D-8C12-4165E2885CD6}" srcOrd="0" destOrd="0" presId="urn:microsoft.com/office/officeart/2016/7/layout/RepeatingBendingProcessNew"/>
    <dgm:cxn modelId="{E790C6C0-DD2F-4E12-9B02-A69937DED0FF}" type="presParOf" srcId="{C9B35F34-FDE7-4A06-975D-69378194BABE}" destId="{A15C5AD8-FACD-4BA2-9807-66F0562E5248}" srcOrd="1" destOrd="0" presId="urn:microsoft.com/office/officeart/2016/7/layout/RepeatingBendingProcessNew"/>
    <dgm:cxn modelId="{8EF6B062-11CA-4706-A80F-B0B643EC0A19}" type="presParOf" srcId="{A15C5AD8-FACD-4BA2-9807-66F0562E5248}" destId="{BE2E1003-552D-45B2-A6C2-2A8C1E6E5202}" srcOrd="0" destOrd="0" presId="urn:microsoft.com/office/officeart/2016/7/layout/RepeatingBendingProcessNew"/>
    <dgm:cxn modelId="{CF1DDF8E-70F1-4021-B923-017C51E98E8C}" type="presParOf" srcId="{C9B35F34-FDE7-4A06-975D-69378194BABE}" destId="{A4A7E89E-26B4-4442-9609-4A5B5EFAD5C5}" srcOrd="2" destOrd="0" presId="urn:microsoft.com/office/officeart/2016/7/layout/RepeatingBendingProcessNew"/>
    <dgm:cxn modelId="{5BDD3F1C-72DF-4358-AC60-4ECA5BAA6C67}" type="presParOf" srcId="{C9B35F34-FDE7-4A06-975D-69378194BABE}" destId="{E512BA61-02E2-49BB-8A5B-85679DD3AA02}" srcOrd="3" destOrd="0" presId="urn:microsoft.com/office/officeart/2016/7/layout/RepeatingBendingProcessNew"/>
    <dgm:cxn modelId="{E1826951-4351-4154-A513-6BD9AB6E7A33}" type="presParOf" srcId="{E512BA61-02E2-49BB-8A5B-85679DD3AA02}" destId="{E6ADAFA1-4C7F-4AA6-A860-06C72B6110E8}" srcOrd="0" destOrd="0" presId="urn:microsoft.com/office/officeart/2016/7/layout/RepeatingBendingProcessNew"/>
    <dgm:cxn modelId="{42D82135-848C-4E3E-A517-4F1612DC2D91}" type="presParOf" srcId="{C9B35F34-FDE7-4A06-975D-69378194BABE}" destId="{A8DFFF6B-C64E-4BB5-9D71-C6941979C7D3}" srcOrd="4" destOrd="0" presId="urn:microsoft.com/office/officeart/2016/7/layout/RepeatingBendingProcessNew"/>
    <dgm:cxn modelId="{4CEBDFAF-3A98-47C6-9D24-487B1A9E19F6}" type="presParOf" srcId="{C9B35F34-FDE7-4A06-975D-69378194BABE}" destId="{6CCF5EFA-A085-4EB3-8BA7-C404C9B057DE}" srcOrd="5" destOrd="0" presId="urn:microsoft.com/office/officeart/2016/7/layout/RepeatingBendingProcessNew"/>
    <dgm:cxn modelId="{A3733652-9151-4E61-A6A1-934D7FC12B1E}" type="presParOf" srcId="{6CCF5EFA-A085-4EB3-8BA7-C404C9B057DE}" destId="{999A0108-F830-49FD-A972-962FE1220DE7}" srcOrd="0" destOrd="0" presId="urn:microsoft.com/office/officeart/2016/7/layout/RepeatingBendingProcessNew"/>
    <dgm:cxn modelId="{0CE3CB6A-C9C5-4776-A38D-3119AE0AED3F}" type="presParOf" srcId="{C9B35F34-FDE7-4A06-975D-69378194BABE}" destId="{111A3814-44F0-44DF-A1C5-7B26A24644AD}" srcOrd="6" destOrd="0" presId="urn:microsoft.com/office/officeart/2016/7/layout/RepeatingBendingProcessNew"/>
    <dgm:cxn modelId="{73203019-3761-4041-A78E-0E7F294CA7A9}" type="presParOf" srcId="{C9B35F34-FDE7-4A06-975D-69378194BABE}" destId="{1266D8E1-7E67-47F5-8A3D-FCB6A032D92A}" srcOrd="7" destOrd="0" presId="urn:microsoft.com/office/officeart/2016/7/layout/RepeatingBendingProcessNew"/>
    <dgm:cxn modelId="{116E13B5-340F-46C6-AC61-AC5064328126}" type="presParOf" srcId="{1266D8E1-7E67-47F5-8A3D-FCB6A032D92A}" destId="{CE8FDEF5-4246-4DC6-9D1A-DA12885A1447}" srcOrd="0" destOrd="0" presId="urn:microsoft.com/office/officeart/2016/7/layout/RepeatingBendingProcessNew"/>
    <dgm:cxn modelId="{C81E1858-1EDE-40FF-A887-3324CFDFCC8B}" type="presParOf" srcId="{C9B35F34-FDE7-4A06-975D-69378194BABE}" destId="{785C2A38-6B95-4663-A70C-B7123F25B53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8F28E-3CD6-4B8C-9637-ECAF486898AE}">
      <dsp:nvSpPr>
        <dsp:cNvPr id="0" name=""/>
        <dsp:cNvSpPr/>
      </dsp:nvSpPr>
      <dsp:spPr>
        <a:xfrm>
          <a:off x="0" y="1376"/>
          <a:ext cx="6692748" cy="586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FCD96-AEB5-43B9-A923-F800CF9D6717}">
      <dsp:nvSpPr>
        <dsp:cNvPr id="0" name=""/>
        <dsp:cNvSpPr/>
      </dsp:nvSpPr>
      <dsp:spPr>
        <a:xfrm>
          <a:off x="177422" y="133343"/>
          <a:ext cx="322586" cy="322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4CF31-147F-4405-9BD4-E21E59C28FE2}">
      <dsp:nvSpPr>
        <dsp:cNvPr id="0" name=""/>
        <dsp:cNvSpPr/>
      </dsp:nvSpPr>
      <dsp:spPr>
        <a:xfrm>
          <a:off x="677430" y="1376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Javascript + HTML + CSS</a:t>
          </a:r>
        </a:p>
      </dsp:txBody>
      <dsp:txXfrm>
        <a:off x="677430" y="1376"/>
        <a:ext cx="6015317" cy="586520"/>
      </dsp:txXfrm>
    </dsp:sp>
    <dsp:sp modelId="{7503650D-5332-4524-8B3F-D9681578E44B}">
      <dsp:nvSpPr>
        <dsp:cNvPr id="0" name=""/>
        <dsp:cNvSpPr/>
      </dsp:nvSpPr>
      <dsp:spPr>
        <a:xfrm>
          <a:off x="0" y="734526"/>
          <a:ext cx="6692748" cy="586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2BDEB-3268-4367-B359-5E2A4CBFA31C}">
      <dsp:nvSpPr>
        <dsp:cNvPr id="0" name=""/>
        <dsp:cNvSpPr/>
      </dsp:nvSpPr>
      <dsp:spPr>
        <a:xfrm>
          <a:off x="177422" y="866493"/>
          <a:ext cx="322586" cy="322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D743C-57E4-44AE-9D9F-0056C19404E4}">
      <dsp:nvSpPr>
        <dsp:cNvPr id="0" name=""/>
        <dsp:cNvSpPr/>
      </dsp:nvSpPr>
      <dsp:spPr>
        <a:xfrm>
          <a:off x="677430" y="734526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the front-end code</a:t>
          </a:r>
        </a:p>
      </dsp:txBody>
      <dsp:txXfrm>
        <a:off x="677430" y="734526"/>
        <a:ext cx="6015317" cy="586520"/>
      </dsp:txXfrm>
    </dsp:sp>
    <dsp:sp modelId="{F9670616-6C89-409B-9B7B-E396881EC6C9}">
      <dsp:nvSpPr>
        <dsp:cNvPr id="0" name=""/>
        <dsp:cNvSpPr/>
      </dsp:nvSpPr>
      <dsp:spPr>
        <a:xfrm>
          <a:off x="0" y="1467676"/>
          <a:ext cx="6692748" cy="586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08D62-B3D7-4641-AA50-2C93E74D4095}">
      <dsp:nvSpPr>
        <dsp:cNvPr id="0" name=""/>
        <dsp:cNvSpPr/>
      </dsp:nvSpPr>
      <dsp:spPr>
        <a:xfrm>
          <a:off x="177422" y="1599643"/>
          <a:ext cx="322586" cy="322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D89F6-4458-483E-B787-1D79C2E4FB01}">
      <dsp:nvSpPr>
        <dsp:cNvPr id="0" name=""/>
        <dsp:cNvSpPr/>
      </dsp:nvSpPr>
      <dsp:spPr>
        <a:xfrm>
          <a:off x="677430" y="1467676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Extension is .</a:t>
          </a:r>
          <a:r>
            <a:rPr lang="en-US" sz="1900" kern="1200" dirty="0" err="1"/>
            <a:t>jsx</a:t>
          </a:r>
          <a:endParaRPr lang="en-US" sz="1900" kern="1200" dirty="0"/>
        </a:p>
      </dsp:txBody>
      <dsp:txXfrm>
        <a:off x="677430" y="1467676"/>
        <a:ext cx="6015317" cy="586520"/>
      </dsp:txXfrm>
    </dsp:sp>
    <dsp:sp modelId="{F8F2548D-6942-41AF-9FCC-2725BA22F83F}">
      <dsp:nvSpPr>
        <dsp:cNvPr id="0" name=""/>
        <dsp:cNvSpPr/>
      </dsp:nvSpPr>
      <dsp:spPr>
        <a:xfrm>
          <a:off x="0" y="2200827"/>
          <a:ext cx="6692748" cy="586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66E45-26C9-4946-BDC5-82DD10CD5A3F}">
      <dsp:nvSpPr>
        <dsp:cNvPr id="0" name=""/>
        <dsp:cNvSpPr/>
      </dsp:nvSpPr>
      <dsp:spPr>
        <a:xfrm>
          <a:off x="177422" y="2332794"/>
          <a:ext cx="322586" cy="322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7515A-96BA-40E9-B435-076917E4DD76}">
      <dsp:nvSpPr>
        <dsp:cNvPr id="0" name=""/>
        <dsp:cNvSpPr/>
      </dsp:nvSpPr>
      <dsp:spPr>
        <a:xfrm>
          <a:off x="677430" y="2200827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Able to POST/GET using npm libraries to Node</a:t>
          </a:r>
        </a:p>
      </dsp:txBody>
      <dsp:txXfrm>
        <a:off x="677430" y="2200827"/>
        <a:ext cx="6015317" cy="586520"/>
      </dsp:txXfrm>
    </dsp:sp>
    <dsp:sp modelId="{0BA82F2B-14B9-4C00-8BE3-9CF3CAD8BD45}">
      <dsp:nvSpPr>
        <dsp:cNvPr id="0" name=""/>
        <dsp:cNvSpPr/>
      </dsp:nvSpPr>
      <dsp:spPr>
        <a:xfrm>
          <a:off x="0" y="2933977"/>
          <a:ext cx="6692748" cy="586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E65EA-E0F2-47B8-B207-36300AD68CE2}">
      <dsp:nvSpPr>
        <dsp:cNvPr id="0" name=""/>
        <dsp:cNvSpPr/>
      </dsp:nvSpPr>
      <dsp:spPr>
        <a:xfrm>
          <a:off x="177422" y="3065944"/>
          <a:ext cx="322586" cy="3225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C61F8-4228-4905-9FDC-1D465418F8C3}">
      <dsp:nvSpPr>
        <dsp:cNvPr id="0" name=""/>
        <dsp:cNvSpPr/>
      </dsp:nvSpPr>
      <dsp:spPr>
        <a:xfrm>
          <a:off x="677430" y="2933977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Conditional Rendering + State</a:t>
          </a:r>
        </a:p>
      </dsp:txBody>
      <dsp:txXfrm>
        <a:off x="677430" y="2933977"/>
        <a:ext cx="6015317" cy="586520"/>
      </dsp:txXfrm>
    </dsp:sp>
    <dsp:sp modelId="{5FBC7C87-8F16-41B8-B4EB-1011324A2D05}">
      <dsp:nvSpPr>
        <dsp:cNvPr id="0" name=""/>
        <dsp:cNvSpPr/>
      </dsp:nvSpPr>
      <dsp:spPr>
        <a:xfrm>
          <a:off x="0" y="3667127"/>
          <a:ext cx="6692748" cy="586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12BFB-B687-407A-8F6C-B5721904EBFA}">
      <dsp:nvSpPr>
        <dsp:cNvPr id="0" name=""/>
        <dsp:cNvSpPr/>
      </dsp:nvSpPr>
      <dsp:spPr>
        <a:xfrm>
          <a:off x="177422" y="3799094"/>
          <a:ext cx="322586" cy="3225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A2271-0A1A-4F0C-9659-4407DEE196CD}">
      <dsp:nvSpPr>
        <dsp:cNvPr id="0" name=""/>
        <dsp:cNvSpPr/>
      </dsp:nvSpPr>
      <dsp:spPr>
        <a:xfrm>
          <a:off x="677430" y="3667127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to test design changes locally</a:t>
          </a:r>
        </a:p>
      </dsp:txBody>
      <dsp:txXfrm>
        <a:off x="677430" y="3667127"/>
        <a:ext cx="6015317" cy="586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1F3A4-5982-4762-B31B-7B0EB0FB0001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CC567-4EA2-4816-B822-D46EA02257E9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“Back-end” of the front-end</a:t>
          </a:r>
        </a:p>
      </dsp:txBody>
      <dsp:txXfrm>
        <a:off x="0" y="519"/>
        <a:ext cx="6692748" cy="850797"/>
      </dsp:txXfrm>
    </dsp:sp>
    <dsp:sp modelId="{E97F5678-D595-4AE3-89F2-7FB65F8220A5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EE5B4E-1531-41BE-A683-22FB90811E32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Able to POST/GET to databases</a:t>
          </a:r>
        </a:p>
      </dsp:txBody>
      <dsp:txXfrm>
        <a:off x="0" y="851316"/>
        <a:ext cx="6692748" cy="850797"/>
      </dsp:txXfrm>
    </dsp:sp>
    <dsp:sp modelId="{949F59CD-601E-4DD2-B9C0-FFC6391D2834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BDE23-1EA0-4147-BC65-50BE6C3F7B51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 do all validations here</a:t>
          </a:r>
        </a:p>
      </dsp:txBody>
      <dsp:txXfrm>
        <a:off x="0" y="1702113"/>
        <a:ext cx="6692748" cy="850797"/>
      </dsp:txXfrm>
    </dsp:sp>
    <dsp:sp modelId="{5B68EACE-568F-401C-8151-27733D75E122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7FA2A6-DCA4-4EE6-A46E-D4BCC489F61E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Able to import NPM libraries</a:t>
          </a:r>
        </a:p>
      </dsp:txBody>
      <dsp:txXfrm>
        <a:off x="0" y="2552910"/>
        <a:ext cx="6692748" cy="850797"/>
      </dsp:txXfrm>
    </dsp:sp>
    <dsp:sp modelId="{7E4D6C88-2011-412F-A6B0-5FA6B3C3B655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6738CE-6A67-42BA-80CE-6C8F96C5E4A4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Used to test server locally</a:t>
          </a:r>
        </a:p>
      </dsp:txBody>
      <dsp:txXfrm>
        <a:off x="0" y="3403707"/>
        <a:ext cx="6692748" cy="850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78EF1-46F3-44F1-8B73-2383AB3D9013}">
      <dsp:nvSpPr>
        <dsp:cNvPr id="0" name=""/>
        <dsp:cNvSpPr/>
      </dsp:nvSpPr>
      <dsp:spPr>
        <a:xfrm>
          <a:off x="0" y="408246"/>
          <a:ext cx="6296297" cy="4106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Axios for React POST to NodeJS</a:t>
          </a:r>
        </a:p>
      </dsp:txBody>
      <dsp:txXfrm>
        <a:off x="20047" y="428293"/>
        <a:ext cx="6256203" cy="370575"/>
      </dsp:txXfrm>
    </dsp:sp>
    <dsp:sp modelId="{473EE100-501E-45DB-895E-506F7D8AF9D8}">
      <dsp:nvSpPr>
        <dsp:cNvPr id="0" name=""/>
        <dsp:cNvSpPr/>
      </dsp:nvSpPr>
      <dsp:spPr>
        <a:xfrm>
          <a:off x="0" y="870756"/>
          <a:ext cx="6296297" cy="410669"/>
        </a:xfrm>
        <a:prstGeom prst="roundRect">
          <a:avLst/>
        </a:prstGeom>
        <a:solidFill>
          <a:schemeClr val="accent5">
            <a:hueOff val="-551426"/>
            <a:satOff val="-2962"/>
            <a:lumOff val="1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Request for NodeJS POST to DB</a:t>
          </a:r>
        </a:p>
      </dsp:txBody>
      <dsp:txXfrm>
        <a:off x="20047" y="890803"/>
        <a:ext cx="6256203" cy="370575"/>
      </dsp:txXfrm>
    </dsp:sp>
    <dsp:sp modelId="{8D2CF697-2EE1-4F41-A93F-73718EBD15C0}">
      <dsp:nvSpPr>
        <dsp:cNvPr id="0" name=""/>
        <dsp:cNvSpPr/>
      </dsp:nvSpPr>
      <dsp:spPr>
        <a:xfrm>
          <a:off x="0" y="1333266"/>
          <a:ext cx="6296297" cy="410669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Carbon Components for all CSS</a:t>
          </a:r>
        </a:p>
      </dsp:txBody>
      <dsp:txXfrm>
        <a:off x="20047" y="1353313"/>
        <a:ext cx="6256203" cy="370575"/>
      </dsp:txXfrm>
    </dsp:sp>
    <dsp:sp modelId="{FBF9C5D1-6CB9-485B-AF1D-7121C8FCC36A}">
      <dsp:nvSpPr>
        <dsp:cNvPr id="0" name=""/>
        <dsp:cNvSpPr/>
      </dsp:nvSpPr>
      <dsp:spPr>
        <a:xfrm>
          <a:off x="0" y="1795776"/>
          <a:ext cx="6296297" cy="410669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ESLint for javascript syntax</a:t>
          </a:r>
        </a:p>
      </dsp:txBody>
      <dsp:txXfrm>
        <a:off x="20047" y="1815823"/>
        <a:ext cx="6256203" cy="370575"/>
      </dsp:txXfrm>
    </dsp:sp>
    <dsp:sp modelId="{F267F76F-5FB8-4529-8A21-58A35CC319DB}">
      <dsp:nvSpPr>
        <dsp:cNvPr id="0" name=""/>
        <dsp:cNvSpPr/>
      </dsp:nvSpPr>
      <dsp:spPr>
        <a:xfrm>
          <a:off x="0" y="2258286"/>
          <a:ext cx="6296297" cy="410669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Travis for Github integration</a:t>
          </a:r>
        </a:p>
      </dsp:txBody>
      <dsp:txXfrm>
        <a:off x="20047" y="2278333"/>
        <a:ext cx="6256203" cy="370575"/>
      </dsp:txXfrm>
    </dsp:sp>
    <dsp:sp modelId="{CC5AA5AD-14B1-410D-A20D-AD4FF6D31568}">
      <dsp:nvSpPr>
        <dsp:cNvPr id="0" name=""/>
        <dsp:cNvSpPr/>
      </dsp:nvSpPr>
      <dsp:spPr>
        <a:xfrm>
          <a:off x="0" y="2720795"/>
          <a:ext cx="6296297" cy="410669"/>
        </a:xfrm>
        <a:prstGeom prst="roundRect">
          <a:avLst/>
        </a:prstGeom>
        <a:solidFill>
          <a:schemeClr val="accent5">
            <a:hueOff val="-2757130"/>
            <a:satOff val="-14808"/>
            <a:lumOff val="50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NPM for various commands like run, server, start, deploy, audit, etc.</a:t>
          </a:r>
        </a:p>
      </dsp:txBody>
      <dsp:txXfrm>
        <a:off x="20047" y="2740842"/>
        <a:ext cx="6256203" cy="370575"/>
      </dsp:txXfrm>
    </dsp:sp>
    <dsp:sp modelId="{848D7F10-0781-455E-9D8D-674A124CB70B}">
      <dsp:nvSpPr>
        <dsp:cNvPr id="0" name=""/>
        <dsp:cNvSpPr/>
      </dsp:nvSpPr>
      <dsp:spPr>
        <a:xfrm>
          <a:off x="0" y="3183305"/>
          <a:ext cx="6296297" cy="410669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Docker for deployments</a:t>
          </a:r>
        </a:p>
      </dsp:txBody>
      <dsp:txXfrm>
        <a:off x="20047" y="3203352"/>
        <a:ext cx="6256203" cy="370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C5AD8-FACD-4BA2-9807-66F0562E5248}">
      <dsp:nvSpPr>
        <dsp:cNvPr id="0" name=""/>
        <dsp:cNvSpPr/>
      </dsp:nvSpPr>
      <dsp:spPr>
        <a:xfrm>
          <a:off x="1936062" y="1281062"/>
          <a:ext cx="413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1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1556" y="1324561"/>
        <a:ext cx="22188" cy="4442"/>
      </dsp:txXfrm>
    </dsp:sp>
    <dsp:sp modelId="{E84C2E98-1EF0-442D-8C12-4165E2885CD6}">
      <dsp:nvSpPr>
        <dsp:cNvPr id="0" name=""/>
        <dsp:cNvSpPr/>
      </dsp:nvSpPr>
      <dsp:spPr>
        <a:xfrm>
          <a:off x="8393" y="747942"/>
          <a:ext cx="1929468" cy="1157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46" tIns="99242" rIns="94546" bIns="9924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Download NodeJS from </a:t>
          </a:r>
          <a:r>
            <a:rPr lang="en-US" sz="1200" kern="1200">
              <a:hlinkClick xmlns:r="http://schemas.openxmlformats.org/officeDocument/2006/relationships" r:id="rId1"/>
            </a:rPr>
            <a:t>https://nodejs.org/en/</a:t>
          </a:r>
          <a:endParaRPr lang="en-US" sz="1200" kern="1200"/>
        </a:p>
      </dsp:txBody>
      <dsp:txXfrm>
        <a:off x="8393" y="747942"/>
        <a:ext cx="1929468" cy="1157681"/>
      </dsp:txXfrm>
    </dsp:sp>
    <dsp:sp modelId="{E512BA61-02E2-49BB-8A5B-85679DD3AA02}">
      <dsp:nvSpPr>
        <dsp:cNvPr id="0" name=""/>
        <dsp:cNvSpPr/>
      </dsp:nvSpPr>
      <dsp:spPr>
        <a:xfrm>
          <a:off x="4309308" y="1281062"/>
          <a:ext cx="413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17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4802" y="1324561"/>
        <a:ext cx="22188" cy="4442"/>
      </dsp:txXfrm>
    </dsp:sp>
    <dsp:sp modelId="{A4A7E89E-26B4-4442-9609-4A5B5EFAD5C5}">
      <dsp:nvSpPr>
        <dsp:cNvPr id="0" name=""/>
        <dsp:cNvSpPr/>
      </dsp:nvSpPr>
      <dsp:spPr>
        <a:xfrm>
          <a:off x="2381639" y="747942"/>
          <a:ext cx="1929468" cy="1157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46" tIns="99242" rIns="94546" bIns="9924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Download VSCode (recommended) from </a:t>
          </a:r>
          <a:r>
            <a:rPr lang="en-US" sz="1200" kern="1200">
              <a:hlinkClick xmlns:r="http://schemas.openxmlformats.org/officeDocument/2006/relationships" r:id="rId2"/>
            </a:rPr>
            <a:t>https://code.visualstudio.com/</a:t>
          </a:r>
          <a:endParaRPr lang="en-US" sz="1200" kern="1200"/>
        </a:p>
      </dsp:txBody>
      <dsp:txXfrm>
        <a:off x="2381639" y="747942"/>
        <a:ext cx="1929468" cy="1157681"/>
      </dsp:txXfrm>
    </dsp:sp>
    <dsp:sp modelId="{6CCF5EFA-A085-4EB3-8BA7-C404C9B057DE}">
      <dsp:nvSpPr>
        <dsp:cNvPr id="0" name=""/>
        <dsp:cNvSpPr/>
      </dsp:nvSpPr>
      <dsp:spPr>
        <a:xfrm>
          <a:off x="973127" y="1903823"/>
          <a:ext cx="4746492" cy="413177"/>
        </a:xfrm>
        <a:custGeom>
          <a:avLst/>
          <a:gdLst/>
          <a:ahLst/>
          <a:cxnLst/>
          <a:rect l="0" t="0" r="0" b="0"/>
          <a:pathLst>
            <a:path>
              <a:moveTo>
                <a:pt x="4746492" y="0"/>
              </a:moveTo>
              <a:lnTo>
                <a:pt x="4746492" y="223688"/>
              </a:lnTo>
              <a:lnTo>
                <a:pt x="0" y="223688"/>
              </a:lnTo>
              <a:lnTo>
                <a:pt x="0" y="413177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7194" y="2108190"/>
        <a:ext cx="238359" cy="4442"/>
      </dsp:txXfrm>
    </dsp:sp>
    <dsp:sp modelId="{A8DFFF6B-C64E-4BB5-9D71-C6941979C7D3}">
      <dsp:nvSpPr>
        <dsp:cNvPr id="0" name=""/>
        <dsp:cNvSpPr/>
      </dsp:nvSpPr>
      <dsp:spPr>
        <a:xfrm>
          <a:off x="4754885" y="747942"/>
          <a:ext cx="1929468" cy="11576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46" tIns="99242" rIns="94546" bIns="9924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Clone the UI repo you want to test into your machine using git clone.</a:t>
          </a:r>
        </a:p>
      </dsp:txBody>
      <dsp:txXfrm>
        <a:off x="4754885" y="747942"/>
        <a:ext cx="1929468" cy="1157681"/>
      </dsp:txXfrm>
    </dsp:sp>
    <dsp:sp modelId="{1266D8E1-7E67-47F5-8A3D-FCB6A032D92A}">
      <dsp:nvSpPr>
        <dsp:cNvPr id="0" name=""/>
        <dsp:cNvSpPr/>
      </dsp:nvSpPr>
      <dsp:spPr>
        <a:xfrm>
          <a:off x="1936062" y="2882521"/>
          <a:ext cx="413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17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1556" y="2926020"/>
        <a:ext cx="22188" cy="4442"/>
      </dsp:txXfrm>
    </dsp:sp>
    <dsp:sp modelId="{111A3814-44F0-44DF-A1C5-7B26A24644AD}">
      <dsp:nvSpPr>
        <dsp:cNvPr id="0" name=""/>
        <dsp:cNvSpPr/>
      </dsp:nvSpPr>
      <dsp:spPr>
        <a:xfrm>
          <a:off x="8393" y="2349400"/>
          <a:ext cx="1929468" cy="11576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46" tIns="99242" rIns="94546" bIns="9924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Install all dependencies from the package.json with npm install</a:t>
          </a:r>
        </a:p>
      </dsp:txBody>
      <dsp:txXfrm>
        <a:off x="8393" y="2349400"/>
        <a:ext cx="1929468" cy="1157681"/>
      </dsp:txXfrm>
    </dsp:sp>
    <dsp:sp modelId="{785C2A38-6B95-4663-A70C-B7123F25B532}">
      <dsp:nvSpPr>
        <dsp:cNvPr id="0" name=""/>
        <dsp:cNvSpPr/>
      </dsp:nvSpPr>
      <dsp:spPr>
        <a:xfrm>
          <a:off x="2381639" y="2349400"/>
          <a:ext cx="1929468" cy="1157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46" tIns="99242" rIns="94546" bIns="9924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 production build for your project using npm run build</a:t>
          </a:r>
        </a:p>
      </dsp:txBody>
      <dsp:txXfrm>
        <a:off x="2381639" y="2349400"/>
        <a:ext cx="1929468" cy="1157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82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6842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2001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66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269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0177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63287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4003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526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331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050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48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5385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825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262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994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0214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AD17-9583-3A4F-8395-F1DD9139D701}" type="datetimeFigureOut">
              <a:rPr lang="en-MX" smtClean="0"/>
              <a:t>20/11/20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F70C-0B90-CF43-B5AA-970DCC73F9C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85182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videos/learning-node-js-2-e/9780134663869/" TargetMode="External"/><Relationship Id="rId5" Type="http://schemas.openxmlformats.org/officeDocument/2006/relationships/hyperlink" Target="https://reactjs.org/docs/conditional-rendering.html" TargetMode="External"/><Relationship Id="rId4" Type="http://schemas.openxmlformats.org/officeDocument/2006/relationships/hyperlink" Target="https://alligator.io/react/axios-re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D1CC-1EA4-9147-B57F-B6116C7D9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X" sz="8000" dirty="0"/>
              <a:t>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125B0-86F2-4B42-B1F1-5B69499DE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91221"/>
            <a:ext cx="8791575" cy="1655762"/>
          </a:xfrm>
        </p:spPr>
        <p:txBody>
          <a:bodyPr>
            <a:normAutofit/>
          </a:bodyPr>
          <a:lstStyle/>
          <a:p>
            <a:r>
              <a:rPr lang="en-MX" sz="3200" dirty="0">
                <a:solidFill>
                  <a:schemeClr val="bg2">
                    <a:lumMod val="75000"/>
                  </a:schemeClr>
                </a:solidFill>
              </a:rPr>
              <a:t>React + NodeJS</a:t>
            </a:r>
          </a:p>
        </p:txBody>
      </p:sp>
    </p:spTree>
    <p:extLst>
      <p:ext uri="{BB962C8B-B14F-4D97-AF65-F5344CB8AC3E}">
        <p14:creationId xmlns:p14="http://schemas.microsoft.com/office/powerpoint/2010/main" val="8008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8ADE5-AE07-D34A-9AD3-CD3A05B1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FFFFFF"/>
                </a:solidFill>
              </a:rPr>
              <a:t>React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CB427-901B-4699-9042-EC9F560EF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36235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16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8ADE5-AE07-D34A-9AD3-CD3A05B1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FFFFFF"/>
                </a:solidFill>
              </a:rPr>
              <a:t>NodeJS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D887F501-9226-4736-AC2B-D570C12DF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97686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0047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7F5E-FC3F-D84F-A89A-C773A288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631535" cy="646332"/>
          </a:xfrm>
        </p:spPr>
        <p:txBody>
          <a:bodyPr>
            <a:normAutofit fontScale="90000"/>
          </a:bodyPr>
          <a:lstStyle/>
          <a:p>
            <a:r>
              <a:rPr lang="en-MX" sz="4400" dirty="0">
                <a:solidFill>
                  <a:schemeClr val="bg2">
                    <a:lumMod val="75000"/>
                  </a:schemeClr>
                </a:solidFill>
              </a:rPr>
              <a:t>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C8619-2A6A-ED45-B27F-75FD583F4658}"/>
              </a:ext>
            </a:extLst>
          </p:cNvPr>
          <p:cNvSpPr txBox="1"/>
          <p:nvPr/>
        </p:nvSpPr>
        <p:spPr>
          <a:xfrm>
            <a:off x="831365" y="443340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UI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18D5FF0-1892-1244-BE13-4C1765EE90A4}"/>
              </a:ext>
            </a:extLst>
          </p:cNvPr>
          <p:cNvSpPr/>
          <p:nvPr/>
        </p:nvSpPr>
        <p:spPr>
          <a:xfrm>
            <a:off x="1565861" y="4544500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A6C66-BA1C-AB47-BF16-48399C18B20F}"/>
              </a:ext>
            </a:extLst>
          </p:cNvPr>
          <p:cNvSpPr txBox="1"/>
          <p:nvPr/>
        </p:nvSpPr>
        <p:spPr>
          <a:xfrm>
            <a:off x="1971550" y="4433405"/>
            <a:ext cx="70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React</a:t>
            </a:r>
          </a:p>
          <a:p>
            <a:r>
              <a:rPr lang="en-MX" dirty="0"/>
              <a:t>POST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70C9959-B1EC-284D-919D-F611756479C8}"/>
              </a:ext>
            </a:extLst>
          </p:cNvPr>
          <p:cNvSpPr/>
          <p:nvPr/>
        </p:nvSpPr>
        <p:spPr>
          <a:xfrm>
            <a:off x="2691355" y="4544500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636FA-BDD1-D143-BBF4-AD0530E11683}"/>
              </a:ext>
            </a:extLst>
          </p:cNvPr>
          <p:cNvSpPr txBox="1"/>
          <p:nvPr/>
        </p:nvSpPr>
        <p:spPr>
          <a:xfrm>
            <a:off x="3087943" y="4339401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NodeJS</a:t>
            </a:r>
          </a:p>
          <a:p>
            <a:r>
              <a:rPr lang="en-MX" dirty="0"/>
              <a:t>Validations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E90AE6B-5916-384E-B404-0ECF79594E8C}"/>
              </a:ext>
            </a:extLst>
          </p:cNvPr>
          <p:cNvSpPr/>
          <p:nvPr/>
        </p:nvSpPr>
        <p:spPr>
          <a:xfrm>
            <a:off x="4321985" y="4544500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1D631-07D0-4A4B-9EC8-8DCDD4717E38}"/>
              </a:ext>
            </a:extLst>
          </p:cNvPr>
          <p:cNvSpPr txBox="1"/>
          <p:nvPr/>
        </p:nvSpPr>
        <p:spPr>
          <a:xfrm>
            <a:off x="4727674" y="443340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NodeJS</a:t>
            </a:r>
          </a:p>
          <a:p>
            <a:r>
              <a:rPr lang="en-MX" dirty="0"/>
              <a:t>POST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3A86436-AF7C-8648-80E2-B05210C644AB}"/>
              </a:ext>
            </a:extLst>
          </p:cNvPr>
          <p:cNvSpPr/>
          <p:nvPr/>
        </p:nvSpPr>
        <p:spPr>
          <a:xfrm>
            <a:off x="5717398" y="4544500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58BC1-E338-1448-BD03-9D0B3CBEE97B}"/>
              </a:ext>
            </a:extLst>
          </p:cNvPr>
          <p:cNvSpPr txBox="1"/>
          <p:nvPr/>
        </p:nvSpPr>
        <p:spPr>
          <a:xfrm>
            <a:off x="6314384" y="44419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DB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23E3F0E-095D-F448-8C05-99D249E15AE7}"/>
              </a:ext>
            </a:extLst>
          </p:cNvPr>
          <p:cNvSpPr/>
          <p:nvPr/>
        </p:nvSpPr>
        <p:spPr>
          <a:xfrm>
            <a:off x="7092869" y="4544500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9A173-48C8-BB4D-9A25-F06002B3EBF4}"/>
              </a:ext>
            </a:extLst>
          </p:cNvPr>
          <p:cNvSpPr txBox="1"/>
          <p:nvPr/>
        </p:nvSpPr>
        <p:spPr>
          <a:xfrm>
            <a:off x="7498558" y="4433405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NodeJS</a:t>
            </a:r>
          </a:p>
          <a:p>
            <a:r>
              <a:rPr lang="en-MX" dirty="0"/>
              <a:t>Response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579F48C-D541-E645-8C0F-515844756D39}"/>
              </a:ext>
            </a:extLst>
          </p:cNvPr>
          <p:cNvSpPr/>
          <p:nvPr/>
        </p:nvSpPr>
        <p:spPr>
          <a:xfrm>
            <a:off x="8697442" y="4553046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20D9E-04C6-4844-9C68-ABE0DEF3D689}"/>
              </a:ext>
            </a:extLst>
          </p:cNvPr>
          <p:cNvSpPr txBox="1"/>
          <p:nvPr/>
        </p:nvSpPr>
        <p:spPr>
          <a:xfrm>
            <a:off x="9103131" y="4441951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React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B5D8D02-5F6A-4D46-A870-8BAD525FB1C8}"/>
              </a:ext>
            </a:extLst>
          </p:cNvPr>
          <p:cNvSpPr/>
          <p:nvPr/>
        </p:nvSpPr>
        <p:spPr>
          <a:xfrm>
            <a:off x="9830762" y="4553046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15B49-3ED2-5746-B641-5A0ACF1D03F3}"/>
              </a:ext>
            </a:extLst>
          </p:cNvPr>
          <p:cNvSpPr txBox="1"/>
          <p:nvPr/>
        </p:nvSpPr>
        <p:spPr>
          <a:xfrm>
            <a:off x="10236451" y="44419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UI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2260E-147F-9543-BADC-85DAEB6749D3}"/>
              </a:ext>
            </a:extLst>
          </p:cNvPr>
          <p:cNvSpPr txBox="1"/>
          <p:nvPr/>
        </p:nvSpPr>
        <p:spPr>
          <a:xfrm>
            <a:off x="831365" y="39264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>
                <a:solidFill>
                  <a:schemeClr val="bg2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1BCFC-3C0B-D949-9C3B-DA5E5909F249}"/>
              </a:ext>
            </a:extLst>
          </p:cNvPr>
          <p:cNvSpPr txBox="1"/>
          <p:nvPr/>
        </p:nvSpPr>
        <p:spPr>
          <a:xfrm>
            <a:off x="831366" y="197390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>
                <a:solidFill>
                  <a:schemeClr val="bg2">
                    <a:lumMod val="75000"/>
                  </a:schemeClr>
                </a:solidFill>
              </a:rPr>
              <a:t>SSO Auth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430B0FB-704C-CE45-9918-234E3ABD983D}"/>
              </a:ext>
            </a:extLst>
          </p:cNvPr>
          <p:cNvSpPr/>
          <p:nvPr/>
        </p:nvSpPr>
        <p:spPr>
          <a:xfrm>
            <a:off x="1611932" y="2642692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14407-1702-3142-A255-87FDF037E3A0}"/>
              </a:ext>
            </a:extLst>
          </p:cNvPr>
          <p:cNvSpPr txBox="1"/>
          <p:nvPr/>
        </p:nvSpPr>
        <p:spPr>
          <a:xfrm>
            <a:off x="831366" y="25532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URL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39BE154-9064-B54A-A1EE-7F0D74C91528}"/>
              </a:ext>
            </a:extLst>
          </p:cNvPr>
          <p:cNvSpPr/>
          <p:nvPr/>
        </p:nvSpPr>
        <p:spPr>
          <a:xfrm>
            <a:off x="3001356" y="2642692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6C76B-5910-EC45-B535-53FE3567FCDB}"/>
              </a:ext>
            </a:extLst>
          </p:cNvPr>
          <p:cNvSpPr txBox="1"/>
          <p:nvPr/>
        </p:nvSpPr>
        <p:spPr>
          <a:xfrm>
            <a:off x="2060006" y="25532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NodeJS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73B71EB-3D80-2145-B4FA-A328A9AFEA04}"/>
              </a:ext>
            </a:extLst>
          </p:cNvPr>
          <p:cNvSpPr/>
          <p:nvPr/>
        </p:nvSpPr>
        <p:spPr>
          <a:xfrm>
            <a:off x="5239711" y="2640028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E2B06-4F52-984B-8FD2-210EAA9FF643}"/>
              </a:ext>
            </a:extLst>
          </p:cNvPr>
          <p:cNvSpPr txBox="1"/>
          <p:nvPr/>
        </p:nvSpPr>
        <p:spPr>
          <a:xfrm>
            <a:off x="3480688" y="2550295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OpenID-Client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F09A6EA-E6CB-1F4C-8339-96B085DBB5C2}"/>
              </a:ext>
            </a:extLst>
          </p:cNvPr>
          <p:cNvSpPr/>
          <p:nvPr/>
        </p:nvSpPr>
        <p:spPr>
          <a:xfrm>
            <a:off x="6923008" y="2640028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33E7E-87EF-7B44-98C5-E2A9C1C886F0}"/>
              </a:ext>
            </a:extLst>
          </p:cNvPr>
          <p:cNvSpPr txBox="1"/>
          <p:nvPr/>
        </p:nvSpPr>
        <p:spPr>
          <a:xfrm>
            <a:off x="5717399" y="255325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W3ID SSO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8080C5A-F175-5B47-93F7-734107C5B45A}"/>
              </a:ext>
            </a:extLst>
          </p:cNvPr>
          <p:cNvSpPr/>
          <p:nvPr/>
        </p:nvSpPr>
        <p:spPr>
          <a:xfrm>
            <a:off x="8580074" y="2636684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2C40F-5B92-D548-879F-AD5B74550F56}"/>
              </a:ext>
            </a:extLst>
          </p:cNvPr>
          <p:cNvSpPr txBox="1"/>
          <p:nvPr/>
        </p:nvSpPr>
        <p:spPr>
          <a:xfrm>
            <a:off x="7525578" y="255055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Callback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B80F16-C135-DB4A-8C95-28AD76726093}"/>
              </a:ext>
            </a:extLst>
          </p:cNvPr>
          <p:cNvSpPr txBox="1"/>
          <p:nvPr/>
        </p:nvSpPr>
        <p:spPr>
          <a:xfrm>
            <a:off x="10699451" y="25502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UI Login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7CC6C59-E9D8-6749-B174-4D66212448ED}"/>
              </a:ext>
            </a:extLst>
          </p:cNvPr>
          <p:cNvSpPr/>
          <p:nvPr/>
        </p:nvSpPr>
        <p:spPr>
          <a:xfrm>
            <a:off x="10261348" y="2636683"/>
            <a:ext cx="389850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62E2DE-49F6-0F46-A49E-3B21992AE124}"/>
              </a:ext>
            </a:extLst>
          </p:cNvPr>
          <p:cNvSpPr txBox="1"/>
          <p:nvPr/>
        </p:nvSpPr>
        <p:spPr>
          <a:xfrm>
            <a:off x="9012125" y="2411793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Bluegroup</a:t>
            </a:r>
          </a:p>
          <a:p>
            <a:r>
              <a:rPr lang="en-MX" dirty="0"/>
              <a:t>(Some U</a:t>
            </a:r>
            <a:r>
              <a:rPr lang="en-US" dirty="0"/>
              <a:t>I</a:t>
            </a:r>
            <a:r>
              <a:rPr lang="en-MX" dirty="0"/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428426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C87F5E-FC3F-D84F-A89A-C773A288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MX" sz="3100">
                <a:solidFill>
                  <a:srgbClr val="FFFFFF"/>
                </a:solidFill>
              </a:rPr>
              <a:t>Technologies used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716BB-8600-44D1-9D5F-DD5F49CB5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35663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1859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87F5E-FC3F-D84F-A89A-C773A288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FFFFFF"/>
                </a:solidFill>
              </a:rPr>
              <a:t>Before you start 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B3134-6A75-4C19-8C3B-4F9D23403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48602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815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18193-BE3D-6847-B40E-660553C0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MX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C796-B653-7245-A0C3-E4896A49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https://nodejs.org/en/</a:t>
            </a:r>
            <a:endParaRPr lang="en-US"/>
          </a:p>
          <a:p>
            <a:r>
              <a:rPr lang="en-US">
                <a:hlinkClick r:id="rId3"/>
              </a:rPr>
              <a:t>https://reactjs.org/</a:t>
            </a:r>
            <a:endParaRPr lang="en-US"/>
          </a:p>
          <a:p>
            <a:r>
              <a:rPr lang="en-US">
                <a:hlinkClick r:id="rId4"/>
              </a:rPr>
              <a:t>https://alligator.io/react/axios-react/</a:t>
            </a:r>
            <a:endParaRPr lang="en-US"/>
          </a:p>
          <a:p>
            <a:r>
              <a:rPr lang="en-US">
                <a:hlinkClick r:id="rId5"/>
              </a:rPr>
              <a:t>https://reactjs.org/docs/conditional-rendering.html</a:t>
            </a:r>
            <a:endParaRPr lang="en-US"/>
          </a:p>
          <a:p>
            <a:r>
              <a:rPr lang="en-US">
                <a:hlinkClick r:id="rId6"/>
              </a:rPr>
              <a:t>https://learning.oreilly.com/videos/learning-node-js-2-e/9780134663869/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MX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2559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262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Front End</vt:lpstr>
      <vt:lpstr>React</vt:lpstr>
      <vt:lpstr>NodeJS</vt:lpstr>
      <vt:lpstr>Flow</vt:lpstr>
      <vt:lpstr>Technologies used</vt:lpstr>
      <vt:lpstr>Before you start coding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</dc:title>
  <dc:creator>PLOOP COMP 01</dc:creator>
  <cp:lastModifiedBy>ANDRES ALEJANDRE JIMENEZ</cp:lastModifiedBy>
  <cp:revision>4</cp:revision>
  <dcterms:created xsi:type="dcterms:W3CDTF">2020-11-09T17:15:01Z</dcterms:created>
  <dcterms:modified xsi:type="dcterms:W3CDTF">2020-11-23T16:02:12Z</dcterms:modified>
</cp:coreProperties>
</file>