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3F69FE-CD83-4EB5-8DC0-BA2E570B260F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F966F08-6240-48EF-BBED-8E709D33F9B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2A1D699-F5CF-4749-8E60-DA23AC1CCE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966F08-6240-48EF-BBED-8E709D33F9B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A1D699-F5CF-4749-8E60-DA23AC1CCE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966F08-6240-48EF-BBED-8E709D33F9B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A1D699-F5CF-4749-8E60-DA23AC1CCE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966F08-6240-48EF-BBED-8E709D33F9B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A1D699-F5CF-4749-8E60-DA23AC1CCE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966F08-6240-48EF-BBED-8E709D33F9B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A1D699-F5CF-4749-8E60-DA23AC1CCE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966F08-6240-48EF-BBED-8E709D33F9B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A1D699-F5CF-4749-8E60-DA23AC1CCE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966F08-6240-48EF-BBED-8E709D33F9B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A1D699-F5CF-4749-8E60-DA23AC1CCE2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966F08-6240-48EF-BBED-8E709D33F9B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A1D699-F5CF-4749-8E60-DA23AC1CCE2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966F08-6240-48EF-BBED-8E709D33F9B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A1D699-F5CF-4749-8E60-DA23AC1CCE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F966F08-6240-48EF-BBED-8E709D33F9B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A1D699-F5CF-4749-8E60-DA23AC1CCE2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F966F08-6240-48EF-BBED-8E709D33F9B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2A1D699-F5CF-4749-8E60-DA23AC1CCE2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F966F08-6240-48EF-BBED-8E709D33F9B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2A1D699-F5CF-4749-8E60-DA23AC1CCE2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FUSSTER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От Андрей Гиздов и Калин </a:t>
            </a:r>
            <a:r>
              <a:rPr lang="bg-BG" dirty="0" smtClean="0"/>
              <a:t>Кр</a:t>
            </a:r>
            <a:r>
              <a:rPr lang="bg-BG" dirty="0"/>
              <a:t>ъ</a:t>
            </a:r>
            <a:r>
              <a:rPr lang="bg-BG" dirty="0" smtClean="0"/>
              <a:t>стев</a:t>
            </a:r>
            <a:endParaRPr lang="en-US" dirty="0"/>
          </a:p>
        </p:txBody>
      </p:sp>
      <p:pic>
        <p:nvPicPr>
          <p:cNvPr id="1027" name="Picture 3" descr="D:\DNL\Fusster+Logo_blu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88640"/>
            <a:ext cx="5033875" cy="335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3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Всички знаем популярната игра на камък ножица хартия. Е, нещо подобно, само че не разчитащо само на късмет, а и на малко мисъл.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представлява играта?</a:t>
            </a:r>
            <a:endParaRPr lang="en-US" dirty="0"/>
          </a:p>
        </p:txBody>
      </p:sp>
      <p:pic>
        <p:nvPicPr>
          <p:cNvPr id="3074" name="Picture 2" descr="http://blog.eyewire.org/wp-content/uploads/2014/09/funny-rock-paper-scissors-figh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924944"/>
            <a:ext cx="466725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54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5157192"/>
            <a:ext cx="8208912" cy="709539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bg-BG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 се играе?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395536" y="1412776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bg-BG" dirty="0" smtClean="0">
              <a:solidFill>
                <a:srgbClr val="FF0000"/>
              </a:solidFill>
            </a:endParaRPr>
          </a:p>
          <a:p>
            <a:r>
              <a:rPr lang="bg-BG" dirty="0" smtClean="0">
                <a:solidFill>
                  <a:srgbClr val="FF0000"/>
                </a:solidFill>
              </a:rPr>
              <a:t>Стреляне</a:t>
            </a:r>
            <a:r>
              <a:rPr lang="bg-BG" dirty="0" smtClean="0"/>
              <a:t>	  </a:t>
            </a:r>
            <a:r>
              <a:rPr lang="bg-BG" dirty="0" smtClean="0">
                <a:solidFill>
                  <a:srgbClr val="00B050"/>
                </a:solidFill>
              </a:rPr>
              <a:t>Защита</a:t>
            </a:r>
            <a:r>
              <a:rPr lang="bg-BG" dirty="0" smtClean="0"/>
              <a:t>	      </a:t>
            </a:r>
            <a:r>
              <a:rPr lang="bg-BG" dirty="0" smtClean="0">
                <a:solidFill>
                  <a:schemeClr val="accent4"/>
                </a:solidFill>
              </a:rPr>
              <a:t>Презареждане</a:t>
            </a:r>
          </a:p>
          <a:p>
            <a:pPr marL="109728" indent="0">
              <a:buFont typeface="Wingdings 3"/>
              <a:buNone/>
            </a:pPr>
            <a:endParaRPr lang="bg-BG" dirty="0" smtClean="0"/>
          </a:p>
        </p:txBody>
      </p:sp>
      <p:pic>
        <p:nvPicPr>
          <p:cNvPr id="2052" name="Picture 4" descr="http://i.huffpost.com/gen/2324378/images/o-BANANA-GUN-faceboo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54" y="3054509"/>
            <a:ext cx="2482578" cy="1242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images.rapgenius.com/16cda8f9da20815627d8cbfb32386b6f.326x232x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766931"/>
            <a:ext cx="3105150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Genata\AppData\Roaming\Skype\andi_cs1\media_messaging\media_cache_v2\^833C817F49C83449CF9304A5B2B5795D8C402BAC6FD9FFB375^pimgpsh_thumbnail_win_dist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862" y="2852936"/>
            <a:ext cx="2544301" cy="1814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16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bg-BG" sz="2400" dirty="0" smtClean="0"/>
              <a:t>Играта се базира на четири не много сложни правила:</a:t>
            </a:r>
          </a:p>
          <a:p>
            <a:pPr lvl="0"/>
            <a:r>
              <a:rPr lang="bg-BG" sz="2400" dirty="0" smtClean="0"/>
              <a:t>За </a:t>
            </a:r>
            <a:r>
              <a:rPr lang="bg-BG" sz="2400" dirty="0"/>
              <a:t>да можеш да „стреляш“ трябва да си заредил. Като можеш и да не стреляш веднага, а в последствие в играта</a:t>
            </a:r>
            <a:r>
              <a:rPr lang="bg-BG" sz="2400" dirty="0" smtClean="0"/>
              <a:t>.</a:t>
            </a:r>
          </a:p>
          <a:p>
            <a:pPr marL="109728" lvl="0" indent="0">
              <a:buNone/>
            </a:pPr>
            <a:endParaRPr lang="en-US" sz="2400" dirty="0"/>
          </a:p>
          <a:p>
            <a:pPr lvl="0"/>
            <a:r>
              <a:rPr lang="bg-BG" sz="2400" dirty="0"/>
              <a:t>Можеш да  заредиш два пъти и да „стреляш“ два пъти, но ако заредиш повече пъти отново ще можеш да стреляш само два </a:t>
            </a:r>
            <a:r>
              <a:rPr lang="bg-BG" sz="2400" dirty="0" smtClean="0"/>
              <a:t>пъти</a:t>
            </a:r>
          </a:p>
          <a:p>
            <a:pPr marL="109728" lvl="0" indent="0">
              <a:buNone/>
            </a:pPr>
            <a:endParaRPr lang="en-US" sz="2400" dirty="0"/>
          </a:p>
          <a:p>
            <a:pPr lvl="0"/>
            <a:r>
              <a:rPr lang="bg-BG" sz="2400" dirty="0"/>
              <a:t>Когато играеш защита се предпазваш от всички „стрелящи“ по теб, като те изхабяват един свой </a:t>
            </a:r>
            <a:r>
              <a:rPr lang="bg-BG" sz="2400" dirty="0" smtClean="0"/>
              <a:t>изтрел</a:t>
            </a:r>
          </a:p>
          <a:p>
            <a:pPr marL="109728" lvl="0" indent="0">
              <a:buNone/>
            </a:pPr>
            <a:endParaRPr lang="en-US" sz="2400" dirty="0"/>
          </a:p>
          <a:p>
            <a:r>
              <a:rPr lang="bg-BG" sz="2400" dirty="0"/>
              <a:t>Можеш да играеш най-много три поредни пъти защита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Правила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03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r>
              <a:rPr lang="bg-BG" sz="9600" dirty="0" smtClean="0"/>
              <a:t>Въпроси?</a:t>
            </a:r>
          </a:p>
          <a:p>
            <a:pPr marL="109728" indent="0" algn="ctr">
              <a:buNone/>
            </a:pPr>
            <a:r>
              <a:rPr lang="bg-BG" sz="5400" dirty="0" smtClean="0"/>
              <a:t>(Има и още)</a:t>
            </a:r>
            <a:endParaRPr lang="en-US" sz="5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1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Нашето приложение е тази игра, но в версия за телефон. Всеки може да достъпи двете му нужни за игране приложения и да играе съвсем спокойно с който и колкото иска. Единственото изискване е минимална интернет връзка.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Относно </a:t>
            </a:r>
            <a:r>
              <a:rPr lang="bg-BG" dirty="0" smtClean="0"/>
              <a:t>нашето приложение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7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326</TotalTime>
  <Words>184</Words>
  <Application>Microsoft Office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FUSSTER</vt:lpstr>
      <vt:lpstr>Какво представлява играта?</vt:lpstr>
      <vt:lpstr>Как се играе?</vt:lpstr>
      <vt:lpstr>Правила</vt:lpstr>
      <vt:lpstr>PowerPoint Presentation</vt:lpstr>
      <vt:lpstr>Относно нашето приложение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Genata</dc:creator>
  <cp:lastModifiedBy>Genata</cp:lastModifiedBy>
  <cp:revision>15</cp:revision>
  <dcterms:created xsi:type="dcterms:W3CDTF">2015-11-27T19:26:27Z</dcterms:created>
  <dcterms:modified xsi:type="dcterms:W3CDTF">2015-11-29T20:58:27Z</dcterms:modified>
</cp:coreProperties>
</file>