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Anybody SemiBold"/>
      <p:regular r:id="rId20"/>
      <p:bold r:id="rId21"/>
      <p:italic r:id="rId22"/>
      <p:boldItalic r:id="rId23"/>
    </p:embeddedFont>
    <p:embeddedFont>
      <p:font typeface="Albert Sans"/>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iCrsdlLzshWN9gCfuDH8uT0emH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nybodySemiBold-regular.fntdata"/><Relationship Id="rId22" Type="http://schemas.openxmlformats.org/officeDocument/2006/relationships/font" Target="fonts/AnybodySemiBold-italic.fntdata"/><Relationship Id="rId21" Type="http://schemas.openxmlformats.org/officeDocument/2006/relationships/font" Target="fonts/AnybodySemiBold-bold.fntdata"/><Relationship Id="rId24" Type="http://schemas.openxmlformats.org/officeDocument/2006/relationships/font" Target="fonts/AlbertSans-regular.fntdata"/><Relationship Id="rId23" Type="http://schemas.openxmlformats.org/officeDocument/2006/relationships/font" Target="fonts/AnybodySemiBol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lbertSans-italic.fntdata"/><Relationship Id="rId25" Type="http://schemas.openxmlformats.org/officeDocument/2006/relationships/font" Target="fonts/AlbertSans-bold.fntdata"/><Relationship Id="rId28" Type="http://schemas.openxmlformats.org/officeDocument/2006/relationships/font" Target="fonts/OpenSans-regular.fntdata"/><Relationship Id="rId27" Type="http://schemas.openxmlformats.org/officeDocument/2006/relationships/font" Target="fonts/AlbertSans-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9911eb47a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29911eb47ab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9911eb47a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29911eb47ab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9911eb47ab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29911eb47ab_0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9a29e3bb69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29a29e3bb69_1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9911eb47a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9911eb47ab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9911eb47a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9911eb47ab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9911eb47a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29911eb47ab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9911eb47a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9911eb47ab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9911eb47a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29911eb47ab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9a29e3bb6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29a29e3bb69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9a29e3bb69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29a29e3bb69_1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73"/>
          <p:cNvSpPr txBox="1"/>
          <p:nvPr>
            <p:ph type="ctrTitle"/>
          </p:nvPr>
        </p:nvSpPr>
        <p:spPr>
          <a:xfrm>
            <a:off x="2848150" y="689462"/>
            <a:ext cx="4892400" cy="27189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8500"/>
              <a:buNone/>
              <a:defRPr sz="58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10" name="Google Shape;10;p73"/>
          <p:cNvSpPr txBox="1"/>
          <p:nvPr>
            <p:ph idx="1" type="subTitle"/>
          </p:nvPr>
        </p:nvSpPr>
        <p:spPr>
          <a:xfrm>
            <a:off x="6089425" y="3837125"/>
            <a:ext cx="2334600" cy="732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57" name="Shape 57"/>
        <p:cNvGrpSpPr/>
        <p:nvPr/>
      </p:nvGrpSpPr>
      <p:grpSpPr>
        <a:xfrm>
          <a:off x="0" y="0"/>
          <a:ext cx="0" cy="0"/>
          <a:chOff x="0" y="0"/>
          <a:chExt cx="0" cy="0"/>
        </a:xfrm>
      </p:grpSpPr>
      <p:sp>
        <p:nvSpPr>
          <p:cNvPr id="58" name="Google Shape;58;p82"/>
          <p:cNvSpPr txBox="1"/>
          <p:nvPr>
            <p:ph idx="1" type="subTitle"/>
          </p:nvPr>
        </p:nvSpPr>
        <p:spPr>
          <a:xfrm>
            <a:off x="1669850" y="1649606"/>
            <a:ext cx="3579300" cy="51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9" name="Google Shape;59;p82"/>
          <p:cNvSpPr txBox="1"/>
          <p:nvPr>
            <p:ph idx="2" type="subTitle"/>
          </p:nvPr>
        </p:nvSpPr>
        <p:spPr>
          <a:xfrm>
            <a:off x="1669825" y="2721932"/>
            <a:ext cx="3579300" cy="51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60" name="Google Shape;60;p82"/>
          <p:cNvSpPr txBox="1"/>
          <p:nvPr>
            <p:ph idx="3" type="subTitle"/>
          </p:nvPr>
        </p:nvSpPr>
        <p:spPr>
          <a:xfrm>
            <a:off x="1669850" y="3794257"/>
            <a:ext cx="3579300" cy="51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61" name="Google Shape;61;p82"/>
          <p:cNvSpPr txBox="1"/>
          <p:nvPr>
            <p:ph type="title"/>
          </p:nvPr>
        </p:nvSpPr>
        <p:spPr>
          <a:xfrm>
            <a:off x="720000" y="445025"/>
            <a:ext cx="5976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2" name="Google Shape;62;p82"/>
          <p:cNvSpPr txBox="1"/>
          <p:nvPr>
            <p:ph idx="4" type="title"/>
          </p:nvPr>
        </p:nvSpPr>
        <p:spPr>
          <a:xfrm>
            <a:off x="1669838" y="3542127"/>
            <a:ext cx="35793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63" name="Google Shape;63;p82"/>
          <p:cNvSpPr txBox="1"/>
          <p:nvPr>
            <p:ph idx="5" type="title"/>
          </p:nvPr>
        </p:nvSpPr>
        <p:spPr>
          <a:xfrm>
            <a:off x="1669836" y="2469801"/>
            <a:ext cx="35793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64" name="Google Shape;64;p82"/>
          <p:cNvSpPr txBox="1"/>
          <p:nvPr>
            <p:ph idx="6" type="title"/>
          </p:nvPr>
        </p:nvSpPr>
        <p:spPr>
          <a:xfrm>
            <a:off x="1669840" y="1397475"/>
            <a:ext cx="35793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
    <p:spTree>
      <p:nvGrpSpPr>
        <p:cNvPr id="65" name="Shape 65"/>
        <p:cNvGrpSpPr/>
        <p:nvPr/>
      </p:nvGrpSpPr>
      <p:grpSpPr>
        <a:xfrm>
          <a:off x="0" y="0"/>
          <a:ext cx="0" cy="0"/>
          <a:chOff x="0" y="0"/>
          <a:chExt cx="0" cy="0"/>
        </a:xfrm>
      </p:grpSpPr>
      <p:sp>
        <p:nvSpPr>
          <p:cNvPr id="66" name="Google Shape;66;p8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pic>
        <p:nvPicPr>
          <p:cNvPr id="67" name="Google Shape;67;p83"/>
          <p:cNvPicPr preferRelativeResize="0"/>
          <p:nvPr/>
        </p:nvPicPr>
        <p:blipFill rotWithShape="1">
          <a:blip r:embed="rId2">
            <a:alphaModFix/>
          </a:blip>
          <a:srcRect b="0" l="68198" r="2" t="0"/>
          <a:stretch/>
        </p:blipFill>
        <p:spPr>
          <a:xfrm flipH="1">
            <a:off x="8503500" y="0"/>
            <a:ext cx="640499" cy="51434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
    <p:spTree>
      <p:nvGrpSpPr>
        <p:cNvPr id="68" name="Shape 68"/>
        <p:cNvGrpSpPr/>
        <p:nvPr/>
      </p:nvGrpSpPr>
      <p:grpSpPr>
        <a:xfrm>
          <a:off x="0" y="0"/>
          <a:ext cx="0" cy="0"/>
          <a:chOff x="0" y="0"/>
          <a:chExt cx="0" cy="0"/>
        </a:xfrm>
      </p:grpSpPr>
      <p:sp>
        <p:nvSpPr>
          <p:cNvPr id="69" name="Google Shape;69;p84"/>
          <p:cNvSpPr txBox="1"/>
          <p:nvPr>
            <p:ph type="title"/>
          </p:nvPr>
        </p:nvSpPr>
        <p:spPr>
          <a:xfrm>
            <a:off x="1314007" y="1695975"/>
            <a:ext cx="27300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70" name="Google Shape;70;p84"/>
          <p:cNvSpPr txBox="1"/>
          <p:nvPr>
            <p:ph idx="2" type="title"/>
          </p:nvPr>
        </p:nvSpPr>
        <p:spPr>
          <a:xfrm>
            <a:off x="4861507" y="1695975"/>
            <a:ext cx="27300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71" name="Google Shape;71;p84"/>
          <p:cNvSpPr txBox="1"/>
          <p:nvPr>
            <p:ph idx="1" type="subTitle"/>
          </p:nvPr>
        </p:nvSpPr>
        <p:spPr>
          <a:xfrm>
            <a:off x="1314000" y="2089575"/>
            <a:ext cx="2730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72" name="Google Shape;72;p84"/>
          <p:cNvSpPr txBox="1"/>
          <p:nvPr>
            <p:ph idx="3" type="subTitle"/>
          </p:nvPr>
        </p:nvSpPr>
        <p:spPr>
          <a:xfrm>
            <a:off x="4861500" y="2089575"/>
            <a:ext cx="2730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73" name="Google Shape;73;p84"/>
          <p:cNvSpPr txBox="1"/>
          <p:nvPr>
            <p:ph idx="4" type="title"/>
          </p:nvPr>
        </p:nvSpPr>
        <p:spPr>
          <a:xfrm>
            <a:off x="1314007" y="3220475"/>
            <a:ext cx="27300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74" name="Google Shape;74;p84"/>
          <p:cNvSpPr txBox="1"/>
          <p:nvPr>
            <p:ph idx="5" type="title"/>
          </p:nvPr>
        </p:nvSpPr>
        <p:spPr>
          <a:xfrm>
            <a:off x="4861507" y="3220475"/>
            <a:ext cx="27300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75" name="Google Shape;75;p84"/>
          <p:cNvSpPr txBox="1"/>
          <p:nvPr>
            <p:ph idx="6" type="subTitle"/>
          </p:nvPr>
        </p:nvSpPr>
        <p:spPr>
          <a:xfrm>
            <a:off x="1314000" y="3614075"/>
            <a:ext cx="2730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76" name="Google Shape;76;p84"/>
          <p:cNvSpPr txBox="1"/>
          <p:nvPr>
            <p:ph idx="7" type="subTitle"/>
          </p:nvPr>
        </p:nvSpPr>
        <p:spPr>
          <a:xfrm>
            <a:off x="4861500" y="3614075"/>
            <a:ext cx="2730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77" name="Google Shape;77;p84"/>
          <p:cNvSpPr txBox="1"/>
          <p:nvPr>
            <p:ph idx="8"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8" name="Google Shape;78;p84"/>
          <p:cNvSpPr/>
          <p:nvPr/>
        </p:nvSpPr>
        <p:spPr>
          <a:xfrm>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9" name="Google Shape;79;p84"/>
          <p:cNvPicPr preferRelativeResize="0"/>
          <p:nvPr/>
        </p:nvPicPr>
        <p:blipFill rotWithShape="1">
          <a:blip r:embed="rId2">
            <a:alphaModFix/>
          </a:blip>
          <a:srcRect b="0" l="68198" r="2" t="0"/>
          <a:stretch/>
        </p:blipFill>
        <p:spPr>
          <a:xfrm flipH="1">
            <a:off x="7869138" y="0"/>
            <a:ext cx="640499" cy="51434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sp>
        <p:nvSpPr>
          <p:cNvPr id="81" name="Google Shape;81;p85"/>
          <p:cNvSpPr txBox="1"/>
          <p:nvPr>
            <p:ph type="title"/>
          </p:nvPr>
        </p:nvSpPr>
        <p:spPr>
          <a:xfrm>
            <a:off x="4257175" y="2889800"/>
            <a:ext cx="4166700" cy="171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82" name="Shape 82"/>
        <p:cNvGrpSpPr/>
        <p:nvPr/>
      </p:nvGrpSpPr>
      <p:grpSpPr>
        <a:xfrm>
          <a:off x="0" y="0"/>
          <a:ext cx="0" cy="0"/>
          <a:chOff x="0" y="0"/>
          <a:chExt cx="0" cy="0"/>
        </a:xfrm>
      </p:grpSpPr>
      <p:sp>
        <p:nvSpPr>
          <p:cNvPr id="83" name="Google Shape;83;p86"/>
          <p:cNvSpPr/>
          <p:nvPr/>
        </p:nvSpPr>
        <p:spPr>
          <a:xfrm flipH="1">
            <a:off x="0" y="-24000"/>
            <a:ext cx="91440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6"/>
          <p:cNvSpPr txBox="1"/>
          <p:nvPr>
            <p:ph type="title"/>
          </p:nvPr>
        </p:nvSpPr>
        <p:spPr>
          <a:xfrm flipH="1">
            <a:off x="3437800" y="1761713"/>
            <a:ext cx="3665700" cy="1673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5" name="Google Shape;85;p86"/>
          <p:cNvSpPr txBox="1"/>
          <p:nvPr>
            <p:ph idx="2" type="title"/>
          </p:nvPr>
        </p:nvSpPr>
        <p:spPr>
          <a:xfrm flipH="1">
            <a:off x="7200900" y="2027725"/>
            <a:ext cx="1223100" cy="1223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6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86" name="Google Shape;86;p86"/>
          <p:cNvSpPr txBox="1"/>
          <p:nvPr>
            <p:ph idx="1" type="subTitle"/>
          </p:nvPr>
        </p:nvSpPr>
        <p:spPr>
          <a:xfrm flipH="1">
            <a:off x="3437700" y="3765525"/>
            <a:ext cx="4986300" cy="598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8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87" name="Shape 87"/>
        <p:cNvGrpSpPr/>
        <p:nvPr/>
      </p:nvGrpSpPr>
      <p:grpSpPr>
        <a:xfrm>
          <a:off x="0" y="0"/>
          <a:ext cx="0" cy="0"/>
          <a:chOff x="0" y="0"/>
          <a:chExt cx="0" cy="0"/>
        </a:xfrm>
      </p:grpSpPr>
      <p:sp>
        <p:nvSpPr>
          <p:cNvPr id="88" name="Google Shape;88;p87"/>
          <p:cNvSpPr txBox="1"/>
          <p:nvPr>
            <p:ph type="title"/>
          </p:nvPr>
        </p:nvSpPr>
        <p:spPr>
          <a:xfrm>
            <a:off x="720005" y="1467375"/>
            <a:ext cx="21123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89" name="Google Shape;89;p87"/>
          <p:cNvSpPr txBox="1"/>
          <p:nvPr>
            <p:ph idx="2" type="title"/>
          </p:nvPr>
        </p:nvSpPr>
        <p:spPr>
          <a:xfrm>
            <a:off x="720004" y="2527925"/>
            <a:ext cx="21123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90" name="Google Shape;90;p87"/>
          <p:cNvSpPr txBox="1"/>
          <p:nvPr>
            <p:ph idx="1" type="subTitle"/>
          </p:nvPr>
        </p:nvSpPr>
        <p:spPr>
          <a:xfrm>
            <a:off x="720000" y="1726625"/>
            <a:ext cx="2112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solidFill>
                  <a:srgbClr val="242424"/>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91" name="Google Shape;91;p87"/>
          <p:cNvSpPr txBox="1"/>
          <p:nvPr>
            <p:ph idx="3" type="subTitle"/>
          </p:nvPr>
        </p:nvSpPr>
        <p:spPr>
          <a:xfrm>
            <a:off x="719999" y="2787175"/>
            <a:ext cx="2112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solidFill>
                  <a:srgbClr val="242424"/>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92" name="Google Shape;92;p87"/>
          <p:cNvSpPr txBox="1"/>
          <p:nvPr>
            <p:ph idx="4" type="title"/>
          </p:nvPr>
        </p:nvSpPr>
        <p:spPr>
          <a:xfrm>
            <a:off x="3443130" y="1467375"/>
            <a:ext cx="21123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93" name="Google Shape;93;p87"/>
          <p:cNvSpPr txBox="1"/>
          <p:nvPr>
            <p:ph idx="5" type="title"/>
          </p:nvPr>
        </p:nvSpPr>
        <p:spPr>
          <a:xfrm>
            <a:off x="3443129" y="2527925"/>
            <a:ext cx="21123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94" name="Google Shape;94;p87"/>
          <p:cNvSpPr txBox="1"/>
          <p:nvPr>
            <p:ph idx="6" type="subTitle"/>
          </p:nvPr>
        </p:nvSpPr>
        <p:spPr>
          <a:xfrm>
            <a:off x="3443125" y="1726625"/>
            <a:ext cx="2112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solidFill>
                  <a:srgbClr val="242424"/>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95" name="Google Shape;95;p87"/>
          <p:cNvSpPr txBox="1"/>
          <p:nvPr>
            <p:ph idx="7" type="subTitle"/>
          </p:nvPr>
        </p:nvSpPr>
        <p:spPr>
          <a:xfrm>
            <a:off x="3443124" y="2787175"/>
            <a:ext cx="2112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solidFill>
                  <a:srgbClr val="242424"/>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96" name="Google Shape;96;p87"/>
          <p:cNvSpPr txBox="1"/>
          <p:nvPr>
            <p:ph idx="8" type="title"/>
          </p:nvPr>
        </p:nvSpPr>
        <p:spPr>
          <a:xfrm>
            <a:off x="720000" y="445025"/>
            <a:ext cx="5347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7" name="Google Shape;97;p87"/>
          <p:cNvSpPr txBox="1"/>
          <p:nvPr>
            <p:ph idx="9" type="title"/>
          </p:nvPr>
        </p:nvSpPr>
        <p:spPr>
          <a:xfrm>
            <a:off x="720008" y="3588475"/>
            <a:ext cx="21123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98" name="Google Shape;98;p87"/>
          <p:cNvSpPr txBox="1"/>
          <p:nvPr>
            <p:ph idx="13" type="subTitle"/>
          </p:nvPr>
        </p:nvSpPr>
        <p:spPr>
          <a:xfrm>
            <a:off x="720003" y="3847725"/>
            <a:ext cx="2112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solidFill>
                  <a:srgbClr val="242424"/>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99" name="Google Shape;99;p87"/>
          <p:cNvSpPr txBox="1"/>
          <p:nvPr>
            <p:ph idx="14" type="title"/>
          </p:nvPr>
        </p:nvSpPr>
        <p:spPr>
          <a:xfrm>
            <a:off x="3443133" y="3588179"/>
            <a:ext cx="21123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00" name="Google Shape;100;p87"/>
          <p:cNvSpPr txBox="1"/>
          <p:nvPr>
            <p:ph idx="15" type="subTitle"/>
          </p:nvPr>
        </p:nvSpPr>
        <p:spPr>
          <a:xfrm>
            <a:off x="3443128" y="3847429"/>
            <a:ext cx="21123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solidFill>
                  <a:srgbClr val="242424"/>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sp>
        <p:nvSpPr>
          <p:cNvPr id="102" name="Google Shape;102;p88"/>
          <p:cNvSpPr/>
          <p:nvPr>
            <p:ph idx="2" type="pic"/>
          </p:nvPr>
        </p:nvSpPr>
        <p:spPr>
          <a:xfrm>
            <a:off x="-24150" y="-22800"/>
            <a:ext cx="9192300" cy="5189100"/>
          </a:xfrm>
          <a:prstGeom prst="rect">
            <a:avLst/>
          </a:prstGeom>
          <a:noFill/>
          <a:ln>
            <a:noFill/>
          </a:ln>
        </p:spPr>
      </p:sp>
      <p:sp>
        <p:nvSpPr>
          <p:cNvPr id="103" name="Google Shape;103;p88"/>
          <p:cNvSpPr txBox="1"/>
          <p:nvPr>
            <p:ph idx="1" type="body"/>
          </p:nvPr>
        </p:nvSpPr>
        <p:spPr>
          <a:xfrm>
            <a:off x="4227950" y="758825"/>
            <a:ext cx="4196100" cy="11259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indent="-228600" lvl="0" marL="457200" algn="ctr">
              <a:lnSpc>
                <a:spcPct val="100000"/>
              </a:lnSpc>
              <a:spcBef>
                <a:spcPts val="0"/>
              </a:spcBef>
              <a:spcAft>
                <a:spcPts val="0"/>
              </a:spcAft>
              <a:buSzPts val="1400"/>
              <a:buNone/>
              <a:defRPr sz="3000">
                <a:solidFill>
                  <a:schemeClr val="dk1"/>
                </a:solidFill>
                <a:latin typeface="Anybody SemiBold"/>
                <a:ea typeface="Anybody SemiBold"/>
                <a:cs typeface="Anybody SemiBold"/>
                <a:sym typeface="Anybody SemiBold"/>
              </a:defRPr>
            </a:lvl1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6">
    <p:spTree>
      <p:nvGrpSpPr>
        <p:cNvPr id="104" name="Shape 104"/>
        <p:cNvGrpSpPr/>
        <p:nvPr/>
      </p:nvGrpSpPr>
      <p:grpSpPr>
        <a:xfrm>
          <a:off x="0" y="0"/>
          <a:ext cx="0" cy="0"/>
          <a:chOff x="0" y="0"/>
          <a:chExt cx="0" cy="0"/>
        </a:xfrm>
      </p:grpSpPr>
      <p:sp>
        <p:nvSpPr>
          <p:cNvPr id="105" name="Google Shape;105;p89"/>
          <p:cNvSpPr txBox="1"/>
          <p:nvPr>
            <p:ph type="title"/>
          </p:nvPr>
        </p:nvSpPr>
        <p:spPr>
          <a:xfrm>
            <a:off x="4823700" y="1834850"/>
            <a:ext cx="3600300" cy="1842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solidFill>
                  <a:srgbClr val="191919"/>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6" name="Google Shape;106;p89"/>
          <p:cNvSpPr txBox="1"/>
          <p:nvPr>
            <p:ph idx="1" type="subTitle"/>
          </p:nvPr>
        </p:nvSpPr>
        <p:spPr>
          <a:xfrm>
            <a:off x="4823712" y="3677750"/>
            <a:ext cx="3600300" cy="76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07" name="Google Shape;107;p89"/>
          <p:cNvSpPr/>
          <p:nvPr>
            <p:ph idx="2" type="pic"/>
          </p:nvPr>
        </p:nvSpPr>
        <p:spPr>
          <a:xfrm>
            <a:off x="1762274" y="838250"/>
            <a:ext cx="2889000" cy="3603900"/>
          </a:xfrm>
          <a:prstGeom prst="rect">
            <a:avLst/>
          </a:prstGeom>
          <a:noFill/>
          <a:ln>
            <a:noFill/>
          </a:ln>
        </p:spPr>
      </p:sp>
      <p:pic>
        <p:nvPicPr>
          <p:cNvPr id="108" name="Google Shape;108;p89"/>
          <p:cNvPicPr preferRelativeResize="0"/>
          <p:nvPr/>
        </p:nvPicPr>
        <p:blipFill rotWithShape="1">
          <a:blip r:embed="rId2">
            <a:alphaModFix/>
          </a:blip>
          <a:srcRect b="0" l="73023" r="0" t="0"/>
          <a:stretch/>
        </p:blipFill>
        <p:spPr>
          <a:xfrm>
            <a:off x="925799" y="0"/>
            <a:ext cx="543375" cy="5143475"/>
          </a:xfrm>
          <a:prstGeom prst="rect">
            <a:avLst/>
          </a:prstGeom>
          <a:noFill/>
          <a:ln>
            <a:noFill/>
          </a:ln>
        </p:spPr>
      </p:pic>
      <p:sp>
        <p:nvSpPr>
          <p:cNvPr id="109" name="Google Shape;109;p89"/>
          <p:cNvSpPr/>
          <p:nvPr/>
        </p:nvSpPr>
        <p:spPr>
          <a:xfrm>
            <a:off x="0" y="-24000"/>
            <a:ext cx="925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0" name="Shape 110"/>
        <p:cNvGrpSpPr/>
        <p:nvPr/>
      </p:nvGrpSpPr>
      <p:grpSpPr>
        <a:xfrm>
          <a:off x="0" y="0"/>
          <a:ext cx="0" cy="0"/>
          <a:chOff x="0" y="0"/>
          <a:chExt cx="0" cy="0"/>
        </a:xfrm>
      </p:grpSpPr>
      <p:sp>
        <p:nvSpPr>
          <p:cNvPr id="111" name="Google Shape;111;p9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2" name="Google Shape;112;p90"/>
          <p:cNvSpPr txBox="1"/>
          <p:nvPr>
            <p:ph idx="2" type="title"/>
          </p:nvPr>
        </p:nvSpPr>
        <p:spPr>
          <a:xfrm>
            <a:off x="719999" y="1980700"/>
            <a:ext cx="12486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13" name="Google Shape;113;p90"/>
          <p:cNvSpPr txBox="1"/>
          <p:nvPr>
            <p:ph idx="3" type="title"/>
          </p:nvPr>
        </p:nvSpPr>
        <p:spPr>
          <a:xfrm>
            <a:off x="719999" y="3418875"/>
            <a:ext cx="12486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14" name="Google Shape;114;p90"/>
          <p:cNvSpPr txBox="1"/>
          <p:nvPr>
            <p:ph idx="1" type="subTitle"/>
          </p:nvPr>
        </p:nvSpPr>
        <p:spPr>
          <a:xfrm>
            <a:off x="2147100" y="1541500"/>
            <a:ext cx="4849800" cy="127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Char char="●"/>
              <a:defRPr sz="1200"/>
            </a:lvl1pPr>
            <a:lvl2pPr lvl="1" algn="ctr">
              <a:lnSpc>
                <a:spcPct val="115000"/>
              </a:lnSpc>
              <a:spcBef>
                <a:spcPts val="0"/>
              </a:spcBef>
              <a:spcAft>
                <a:spcPts val="0"/>
              </a:spcAft>
              <a:buClr>
                <a:schemeClr val="dk1"/>
              </a:buClr>
              <a:buSzPts val="1400"/>
              <a:buFont typeface="Arial"/>
              <a:buChar char="○"/>
              <a:defRPr/>
            </a:lvl2pPr>
            <a:lvl3pPr lvl="2" algn="ctr">
              <a:lnSpc>
                <a:spcPct val="115000"/>
              </a:lnSpc>
              <a:spcBef>
                <a:spcPts val="0"/>
              </a:spcBef>
              <a:spcAft>
                <a:spcPts val="0"/>
              </a:spcAft>
              <a:buClr>
                <a:schemeClr val="dk1"/>
              </a:buClr>
              <a:buSzPts val="1400"/>
              <a:buFont typeface="Arial"/>
              <a:buChar char="■"/>
              <a:defRPr/>
            </a:lvl3pPr>
            <a:lvl4pPr lvl="3" algn="ctr">
              <a:lnSpc>
                <a:spcPct val="115000"/>
              </a:lnSpc>
              <a:spcBef>
                <a:spcPts val="0"/>
              </a:spcBef>
              <a:spcAft>
                <a:spcPts val="0"/>
              </a:spcAft>
              <a:buClr>
                <a:schemeClr val="dk1"/>
              </a:buClr>
              <a:buSzPts val="1400"/>
              <a:buFont typeface="Arial"/>
              <a:buChar char="●"/>
              <a:defRPr/>
            </a:lvl4pPr>
            <a:lvl5pPr lvl="4" algn="ctr">
              <a:lnSpc>
                <a:spcPct val="115000"/>
              </a:lnSpc>
              <a:spcBef>
                <a:spcPts val="0"/>
              </a:spcBef>
              <a:spcAft>
                <a:spcPts val="0"/>
              </a:spcAft>
              <a:buClr>
                <a:schemeClr val="dk1"/>
              </a:buClr>
              <a:buSzPts val="1400"/>
              <a:buFont typeface="Arial"/>
              <a:buChar char="○"/>
              <a:defRPr/>
            </a:lvl5pPr>
            <a:lvl6pPr lvl="5" algn="ctr">
              <a:lnSpc>
                <a:spcPct val="115000"/>
              </a:lnSpc>
              <a:spcBef>
                <a:spcPts val="0"/>
              </a:spcBef>
              <a:spcAft>
                <a:spcPts val="0"/>
              </a:spcAft>
              <a:buClr>
                <a:schemeClr val="dk1"/>
              </a:buClr>
              <a:buSzPts val="1400"/>
              <a:buFont typeface="Arial"/>
              <a:buChar char="■"/>
              <a:defRPr/>
            </a:lvl6pPr>
            <a:lvl7pPr lvl="6" algn="ctr">
              <a:lnSpc>
                <a:spcPct val="115000"/>
              </a:lnSpc>
              <a:spcBef>
                <a:spcPts val="0"/>
              </a:spcBef>
              <a:spcAft>
                <a:spcPts val="0"/>
              </a:spcAft>
              <a:buClr>
                <a:schemeClr val="dk1"/>
              </a:buClr>
              <a:buSzPts val="1400"/>
              <a:buFont typeface="Arial"/>
              <a:buChar char="●"/>
              <a:defRPr/>
            </a:lvl7pPr>
            <a:lvl8pPr lvl="7" algn="ctr">
              <a:lnSpc>
                <a:spcPct val="115000"/>
              </a:lnSpc>
              <a:spcBef>
                <a:spcPts val="0"/>
              </a:spcBef>
              <a:spcAft>
                <a:spcPts val="0"/>
              </a:spcAft>
              <a:buClr>
                <a:schemeClr val="dk1"/>
              </a:buClr>
              <a:buSzPts val="1400"/>
              <a:buFont typeface="Arial"/>
              <a:buChar char="○"/>
              <a:defRPr/>
            </a:lvl8pPr>
            <a:lvl9pPr lvl="8" algn="ctr">
              <a:lnSpc>
                <a:spcPct val="115000"/>
              </a:lnSpc>
              <a:spcBef>
                <a:spcPts val="0"/>
              </a:spcBef>
              <a:spcAft>
                <a:spcPts val="0"/>
              </a:spcAft>
              <a:buClr>
                <a:schemeClr val="dk1"/>
              </a:buClr>
              <a:buSzPts val="1400"/>
              <a:buFont typeface="Arial"/>
              <a:buChar char="■"/>
              <a:defRPr/>
            </a:lvl9pPr>
          </a:lstStyle>
          <a:p/>
        </p:txBody>
      </p:sp>
      <p:sp>
        <p:nvSpPr>
          <p:cNvPr id="115" name="Google Shape;115;p90"/>
          <p:cNvSpPr txBox="1"/>
          <p:nvPr>
            <p:ph idx="4" type="subTitle"/>
          </p:nvPr>
        </p:nvSpPr>
        <p:spPr>
          <a:xfrm>
            <a:off x="2147100" y="2979675"/>
            <a:ext cx="4849800" cy="127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Char char="●"/>
              <a:defRPr sz="1200"/>
            </a:lvl1pPr>
            <a:lvl2pPr lvl="1" algn="ctr">
              <a:lnSpc>
                <a:spcPct val="115000"/>
              </a:lnSpc>
              <a:spcBef>
                <a:spcPts val="0"/>
              </a:spcBef>
              <a:spcAft>
                <a:spcPts val="0"/>
              </a:spcAft>
              <a:buClr>
                <a:schemeClr val="dk1"/>
              </a:buClr>
              <a:buSzPts val="1400"/>
              <a:buFont typeface="Arial"/>
              <a:buChar char="○"/>
              <a:defRPr/>
            </a:lvl2pPr>
            <a:lvl3pPr lvl="2" algn="ctr">
              <a:lnSpc>
                <a:spcPct val="115000"/>
              </a:lnSpc>
              <a:spcBef>
                <a:spcPts val="0"/>
              </a:spcBef>
              <a:spcAft>
                <a:spcPts val="0"/>
              </a:spcAft>
              <a:buClr>
                <a:schemeClr val="dk1"/>
              </a:buClr>
              <a:buSzPts val="1400"/>
              <a:buFont typeface="Arial"/>
              <a:buChar char="■"/>
              <a:defRPr/>
            </a:lvl3pPr>
            <a:lvl4pPr lvl="3" algn="ctr">
              <a:lnSpc>
                <a:spcPct val="115000"/>
              </a:lnSpc>
              <a:spcBef>
                <a:spcPts val="0"/>
              </a:spcBef>
              <a:spcAft>
                <a:spcPts val="0"/>
              </a:spcAft>
              <a:buClr>
                <a:schemeClr val="dk1"/>
              </a:buClr>
              <a:buSzPts val="1400"/>
              <a:buFont typeface="Arial"/>
              <a:buChar char="●"/>
              <a:defRPr/>
            </a:lvl4pPr>
            <a:lvl5pPr lvl="4" algn="ctr">
              <a:lnSpc>
                <a:spcPct val="115000"/>
              </a:lnSpc>
              <a:spcBef>
                <a:spcPts val="0"/>
              </a:spcBef>
              <a:spcAft>
                <a:spcPts val="0"/>
              </a:spcAft>
              <a:buClr>
                <a:schemeClr val="dk1"/>
              </a:buClr>
              <a:buSzPts val="1400"/>
              <a:buFont typeface="Arial"/>
              <a:buChar char="○"/>
              <a:defRPr/>
            </a:lvl5pPr>
            <a:lvl6pPr lvl="5" algn="ctr">
              <a:lnSpc>
                <a:spcPct val="115000"/>
              </a:lnSpc>
              <a:spcBef>
                <a:spcPts val="0"/>
              </a:spcBef>
              <a:spcAft>
                <a:spcPts val="0"/>
              </a:spcAft>
              <a:buClr>
                <a:schemeClr val="dk1"/>
              </a:buClr>
              <a:buSzPts val="1400"/>
              <a:buFont typeface="Arial"/>
              <a:buChar char="■"/>
              <a:defRPr/>
            </a:lvl6pPr>
            <a:lvl7pPr lvl="6" algn="ctr">
              <a:lnSpc>
                <a:spcPct val="115000"/>
              </a:lnSpc>
              <a:spcBef>
                <a:spcPts val="0"/>
              </a:spcBef>
              <a:spcAft>
                <a:spcPts val="0"/>
              </a:spcAft>
              <a:buClr>
                <a:schemeClr val="dk1"/>
              </a:buClr>
              <a:buSzPts val="1400"/>
              <a:buFont typeface="Arial"/>
              <a:buChar char="●"/>
              <a:defRPr/>
            </a:lvl7pPr>
            <a:lvl8pPr lvl="7" algn="ctr">
              <a:lnSpc>
                <a:spcPct val="115000"/>
              </a:lnSpc>
              <a:spcBef>
                <a:spcPts val="0"/>
              </a:spcBef>
              <a:spcAft>
                <a:spcPts val="0"/>
              </a:spcAft>
              <a:buClr>
                <a:schemeClr val="dk1"/>
              </a:buClr>
              <a:buSzPts val="1400"/>
              <a:buFont typeface="Arial"/>
              <a:buChar char="○"/>
              <a:defRPr/>
            </a:lvl8pPr>
            <a:lvl9pPr lvl="8" algn="ctr">
              <a:lnSpc>
                <a:spcPct val="115000"/>
              </a:lnSpc>
              <a:spcBef>
                <a:spcPts val="0"/>
              </a:spcBef>
              <a:spcAft>
                <a:spcPts val="0"/>
              </a:spcAft>
              <a:buClr>
                <a:schemeClr val="dk1"/>
              </a:buClr>
              <a:buSzPts val="1400"/>
              <a:buFont typeface="Arial"/>
              <a:buChar char="■"/>
              <a:defRPr/>
            </a:lvl9pPr>
          </a:lstStyle>
          <a:p/>
        </p:txBody>
      </p:sp>
      <p:sp>
        <p:nvSpPr>
          <p:cNvPr id="116" name="Google Shape;116;p90"/>
          <p:cNvSpPr/>
          <p:nvPr/>
        </p:nvSpPr>
        <p:spPr>
          <a:xfrm flipH="1" rot="10800000">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117" name="Shape 117"/>
        <p:cNvGrpSpPr/>
        <p:nvPr/>
      </p:nvGrpSpPr>
      <p:grpSpPr>
        <a:xfrm>
          <a:off x="0" y="0"/>
          <a:ext cx="0" cy="0"/>
          <a:chOff x="0" y="0"/>
          <a:chExt cx="0" cy="0"/>
        </a:xfrm>
      </p:grpSpPr>
      <p:sp>
        <p:nvSpPr>
          <p:cNvPr id="118" name="Google Shape;118;p91"/>
          <p:cNvSpPr/>
          <p:nvPr/>
        </p:nvSpPr>
        <p:spPr>
          <a:xfrm>
            <a:off x="27" y="-24000"/>
            <a:ext cx="91440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91"/>
          <p:cNvSpPr txBox="1"/>
          <p:nvPr>
            <p:ph type="title"/>
          </p:nvPr>
        </p:nvSpPr>
        <p:spPr>
          <a:xfrm>
            <a:off x="2040500" y="540000"/>
            <a:ext cx="4902000" cy="1673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0" name="Google Shape;120;p91"/>
          <p:cNvSpPr txBox="1"/>
          <p:nvPr>
            <p:ph idx="2" type="title"/>
          </p:nvPr>
        </p:nvSpPr>
        <p:spPr>
          <a:xfrm>
            <a:off x="720000" y="806000"/>
            <a:ext cx="1223100" cy="1223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6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21" name="Google Shape;121;p91"/>
          <p:cNvSpPr txBox="1"/>
          <p:nvPr>
            <p:ph idx="1" type="subTitle"/>
          </p:nvPr>
        </p:nvSpPr>
        <p:spPr>
          <a:xfrm>
            <a:off x="720000" y="3609600"/>
            <a:ext cx="2014800" cy="993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18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7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 name="Google Shape;13;p74"/>
          <p:cNvSpPr/>
          <p:nvPr/>
        </p:nvSpPr>
        <p:spPr>
          <a:xfrm>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2" name="Shape 122"/>
        <p:cNvGrpSpPr/>
        <p:nvPr/>
      </p:nvGrpSpPr>
      <p:grpSpPr>
        <a:xfrm>
          <a:off x="0" y="0"/>
          <a:ext cx="0" cy="0"/>
          <a:chOff x="0" y="0"/>
          <a:chExt cx="0" cy="0"/>
        </a:xfrm>
      </p:grpSpPr>
      <p:sp>
        <p:nvSpPr>
          <p:cNvPr id="123" name="Google Shape;123;p92"/>
          <p:cNvSpPr txBox="1"/>
          <p:nvPr>
            <p:ph idx="1" type="body"/>
          </p:nvPr>
        </p:nvSpPr>
        <p:spPr>
          <a:xfrm>
            <a:off x="720000" y="2276900"/>
            <a:ext cx="3917700" cy="21411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200"/>
            </a:lvl1pPr>
            <a:lvl2pPr indent="-279400" lvl="1" marL="914400" algn="l">
              <a:lnSpc>
                <a:spcPct val="115000"/>
              </a:lnSpc>
              <a:spcBef>
                <a:spcPts val="0"/>
              </a:spcBef>
              <a:spcAft>
                <a:spcPts val="0"/>
              </a:spcAft>
              <a:buClr>
                <a:srgbClr val="999999"/>
              </a:buClr>
              <a:buSzPts val="800"/>
              <a:buFont typeface="Open Sans"/>
              <a:buChar char="○"/>
              <a:defRPr/>
            </a:lvl2pPr>
            <a:lvl3pPr indent="-279400" lvl="2" marL="1371600" algn="l">
              <a:lnSpc>
                <a:spcPct val="115000"/>
              </a:lnSpc>
              <a:spcBef>
                <a:spcPts val="0"/>
              </a:spcBef>
              <a:spcAft>
                <a:spcPts val="0"/>
              </a:spcAft>
              <a:buClr>
                <a:srgbClr val="999999"/>
              </a:buClr>
              <a:buSzPts val="800"/>
              <a:buFont typeface="Open Sans"/>
              <a:buChar char="■"/>
              <a:defRPr/>
            </a:lvl3pPr>
            <a:lvl4pPr indent="-279400" lvl="3" marL="1828800" algn="l">
              <a:lnSpc>
                <a:spcPct val="115000"/>
              </a:lnSpc>
              <a:spcBef>
                <a:spcPts val="0"/>
              </a:spcBef>
              <a:spcAft>
                <a:spcPts val="0"/>
              </a:spcAft>
              <a:buClr>
                <a:srgbClr val="999999"/>
              </a:buClr>
              <a:buSzPts val="800"/>
              <a:buFont typeface="Open Sans"/>
              <a:buChar char="●"/>
              <a:defRPr/>
            </a:lvl4pPr>
            <a:lvl5pPr indent="-304800" lvl="4" marL="2286000" algn="l">
              <a:lnSpc>
                <a:spcPct val="115000"/>
              </a:lnSpc>
              <a:spcBef>
                <a:spcPts val="0"/>
              </a:spcBef>
              <a:spcAft>
                <a:spcPts val="0"/>
              </a:spcAft>
              <a:buClr>
                <a:srgbClr val="999999"/>
              </a:buClr>
              <a:buSzPts val="1200"/>
              <a:buFont typeface="Open Sans"/>
              <a:buChar char="○"/>
              <a:defRPr/>
            </a:lvl5pPr>
            <a:lvl6pPr indent="-304800" lvl="5" marL="2743200" algn="l">
              <a:lnSpc>
                <a:spcPct val="115000"/>
              </a:lnSpc>
              <a:spcBef>
                <a:spcPts val="0"/>
              </a:spcBef>
              <a:spcAft>
                <a:spcPts val="0"/>
              </a:spcAft>
              <a:buClr>
                <a:srgbClr val="999999"/>
              </a:buClr>
              <a:buSzPts val="1200"/>
              <a:buFont typeface="Open Sans"/>
              <a:buChar char="■"/>
              <a:defRPr/>
            </a:lvl6pPr>
            <a:lvl7pPr indent="-273050" lvl="6" marL="3200400" algn="l">
              <a:lnSpc>
                <a:spcPct val="115000"/>
              </a:lnSpc>
              <a:spcBef>
                <a:spcPts val="0"/>
              </a:spcBef>
              <a:spcAft>
                <a:spcPts val="0"/>
              </a:spcAft>
              <a:buClr>
                <a:srgbClr val="999999"/>
              </a:buClr>
              <a:buSzPts val="700"/>
              <a:buFont typeface="Open Sans"/>
              <a:buChar char="●"/>
              <a:defRPr/>
            </a:lvl7pPr>
            <a:lvl8pPr indent="-273050" lvl="7" marL="3657600" algn="l">
              <a:lnSpc>
                <a:spcPct val="115000"/>
              </a:lnSpc>
              <a:spcBef>
                <a:spcPts val="0"/>
              </a:spcBef>
              <a:spcAft>
                <a:spcPts val="0"/>
              </a:spcAft>
              <a:buClr>
                <a:srgbClr val="999999"/>
              </a:buClr>
              <a:buSzPts val="700"/>
              <a:buFont typeface="Open Sans"/>
              <a:buChar char="○"/>
              <a:defRPr/>
            </a:lvl8pPr>
            <a:lvl9pPr indent="-266700" lvl="8" marL="4114800" algn="l">
              <a:lnSpc>
                <a:spcPct val="115000"/>
              </a:lnSpc>
              <a:spcBef>
                <a:spcPts val="0"/>
              </a:spcBef>
              <a:spcAft>
                <a:spcPts val="0"/>
              </a:spcAft>
              <a:buClr>
                <a:srgbClr val="999999"/>
              </a:buClr>
              <a:buSzPts val="600"/>
              <a:buFont typeface="Open Sans"/>
              <a:buChar char="■"/>
              <a:defRPr/>
            </a:lvl9pPr>
          </a:lstStyle>
          <a:p/>
        </p:txBody>
      </p:sp>
      <p:sp>
        <p:nvSpPr>
          <p:cNvPr id="124" name="Google Shape;124;p92"/>
          <p:cNvSpPr txBox="1"/>
          <p:nvPr>
            <p:ph type="title"/>
          </p:nvPr>
        </p:nvSpPr>
        <p:spPr>
          <a:xfrm>
            <a:off x="720000" y="725500"/>
            <a:ext cx="3917700" cy="1503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2">
    <p:spTree>
      <p:nvGrpSpPr>
        <p:cNvPr id="125" name="Shape 125"/>
        <p:cNvGrpSpPr/>
        <p:nvPr/>
      </p:nvGrpSpPr>
      <p:grpSpPr>
        <a:xfrm>
          <a:off x="0" y="0"/>
          <a:ext cx="0" cy="0"/>
          <a:chOff x="0" y="0"/>
          <a:chExt cx="0" cy="0"/>
        </a:xfrm>
      </p:grpSpPr>
      <p:sp>
        <p:nvSpPr>
          <p:cNvPr id="126" name="Google Shape;126;p93"/>
          <p:cNvSpPr/>
          <p:nvPr/>
        </p:nvSpPr>
        <p:spPr>
          <a:xfrm flipH="1">
            <a:off x="27" y="-24000"/>
            <a:ext cx="91440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93"/>
          <p:cNvSpPr txBox="1"/>
          <p:nvPr>
            <p:ph type="title"/>
          </p:nvPr>
        </p:nvSpPr>
        <p:spPr>
          <a:xfrm flipH="1">
            <a:off x="2201553" y="540000"/>
            <a:ext cx="4902000" cy="1673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8" name="Google Shape;128;p93"/>
          <p:cNvSpPr txBox="1"/>
          <p:nvPr>
            <p:ph idx="2" type="title"/>
          </p:nvPr>
        </p:nvSpPr>
        <p:spPr>
          <a:xfrm flipH="1">
            <a:off x="7200953" y="806000"/>
            <a:ext cx="1223100" cy="1223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6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29" name="Google Shape;129;p93"/>
          <p:cNvSpPr txBox="1"/>
          <p:nvPr>
            <p:ph idx="1" type="subTitle"/>
          </p:nvPr>
        </p:nvSpPr>
        <p:spPr>
          <a:xfrm flipH="1">
            <a:off x="6409253" y="3609600"/>
            <a:ext cx="2014800" cy="9939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400"/>
              <a:buNone/>
              <a:defRPr sz="18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0" name="Shape 130"/>
        <p:cNvGrpSpPr/>
        <p:nvPr/>
      </p:nvGrpSpPr>
      <p:grpSpPr>
        <a:xfrm>
          <a:off x="0" y="0"/>
          <a:ext cx="0" cy="0"/>
          <a:chOff x="0" y="0"/>
          <a:chExt cx="0" cy="0"/>
        </a:xfrm>
      </p:grpSpPr>
      <p:sp>
        <p:nvSpPr>
          <p:cNvPr id="131" name="Google Shape;131;p94"/>
          <p:cNvSpPr txBox="1"/>
          <p:nvPr>
            <p:ph hasCustomPrompt="1" type="title"/>
          </p:nvPr>
        </p:nvSpPr>
        <p:spPr>
          <a:xfrm>
            <a:off x="4344900" y="540000"/>
            <a:ext cx="4079100" cy="1372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0000"/>
              <a:buNone/>
              <a:defRPr sz="60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132" name="Google Shape;132;p94"/>
          <p:cNvSpPr txBox="1"/>
          <p:nvPr>
            <p:ph idx="1" type="subTitle"/>
          </p:nvPr>
        </p:nvSpPr>
        <p:spPr>
          <a:xfrm>
            <a:off x="4344900" y="1886675"/>
            <a:ext cx="4079100" cy="416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4">
    <p:spTree>
      <p:nvGrpSpPr>
        <p:cNvPr id="133" name="Shape 133"/>
        <p:cNvGrpSpPr/>
        <p:nvPr/>
      </p:nvGrpSpPr>
      <p:grpSpPr>
        <a:xfrm>
          <a:off x="0" y="0"/>
          <a:ext cx="0" cy="0"/>
          <a:chOff x="0" y="0"/>
          <a:chExt cx="0" cy="0"/>
        </a:xfrm>
      </p:grpSpPr>
      <p:sp>
        <p:nvSpPr>
          <p:cNvPr id="134" name="Google Shape;134;p95"/>
          <p:cNvSpPr txBox="1"/>
          <p:nvPr>
            <p:ph type="title"/>
          </p:nvPr>
        </p:nvSpPr>
        <p:spPr>
          <a:xfrm>
            <a:off x="719988" y="1756611"/>
            <a:ext cx="3376200" cy="82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0"/>
              <a:buNone/>
              <a:defRPr sz="60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35" name="Google Shape;135;p95"/>
          <p:cNvSpPr txBox="1"/>
          <p:nvPr>
            <p:ph idx="1" type="subTitle"/>
          </p:nvPr>
        </p:nvSpPr>
        <p:spPr>
          <a:xfrm>
            <a:off x="719988" y="2582390"/>
            <a:ext cx="3376200" cy="42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6" name="Google Shape;136;p95"/>
          <p:cNvSpPr txBox="1"/>
          <p:nvPr>
            <p:ph idx="2" type="title"/>
          </p:nvPr>
        </p:nvSpPr>
        <p:spPr>
          <a:xfrm>
            <a:off x="4096188" y="1756611"/>
            <a:ext cx="3376200" cy="82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0"/>
              <a:buNone/>
              <a:defRPr sz="60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37" name="Google Shape;137;p95"/>
          <p:cNvSpPr txBox="1"/>
          <p:nvPr>
            <p:ph idx="3" type="subTitle"/>
          </p:nvPr>
        </p:nvSpPr>
        <p:spPr>
          <a:xfrm>
            <a:off x="4096188" y="2582390"/>
            <a:ext cx="3376200" cy="42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8" name="Google Shape;138;p95"/>
          <p:cNvSpPr txBox="1"/>
          <p:nvPr>
            <p:ph idx="4" type="title"/>
          </p:nvPr>
        </p:nvSpPr>
        <p:spPr>
          <a:xfrm>
            <a:off x="4096188" y="3354424"/>
            <a:ext cx="3376200" cy="82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0"/>
              <a:buNone/>
              <a:defRPr sz="60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39" name="Google Shape;139;p95"/>
          <p:cNvSpPr txBox="1"/>
          <p:nvPr>
            <p:ph idx="5" type="subTitle"/>
          </p:nvPr>
        </p:nvSpPr>
        <p:spPr>
          <a:xfrm>
            <a:off x="4096188" y="4180203"/>
            <a:ext cx="3376200" cy="42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40" name="Google Shape;140;p95"/>
          <p:cNvSpPr txBox="1"/>
          <p:nvPr>
            <p:ph idx="6" type="title"/>
          </p:nvPr>
        </p:nvSpPr>
        <p:spPr>
          <a:xfrm>
            <a:off x="719988" y="3354424"/>
            <a:ext cx="3376200" cy="82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0000"/>
              <a:buNone/>
              <a:defRPr sz="60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41" name="Google Shape;141;p95"/>
          <p:cNvSpPr txBox="1"/>
          <p:nvPr>
            <p:ph idx="7" type="subTitle"/>
          </p:nvPr>
        </p:nvSpPr>
        <p:spPr>
          <a:xfrm>
            <a:off x="719988" y="4180203"/>
            <a:ext cx="3376200" cy="42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pic>
        <p:nvPicPr>
          <p:cNvPr id="142" name="Google Shape;142;p95"/>
          <p:cNvPicPr preferRelativeResize="0"/>
          <p:nvPr/>
        </p:nvPicPr>
        <p:blipFill rotWithShape="1">
          <a:blip r:embed="rId2">
            <a:alphaModFix/>
          </a:blip>
          <a:srcRect b="0" l="44490" r="0" t="0"/>
          <a:stretch/>
        </p:blipFill>
        <p:spPr>
          <a:xfrm flipH="1">
            <a:off x="7389250" y="0"/>
            <a:ext cx="1118050" cy="5143475"/>
          </a:xfrm>
          <a:prstGeom prst="rect">
            <a:avLst/>
          </a:prstGeom>
          <a:noFill/>
          <a:ln>
            <a:noFill/>
          </a:ln>
        </p:spPr>
      </p:pic>
      <p:sp>
        <p:nvSpPr>
          <p:cNvPr id="143" name="Google Shape;143;p95"/>
          <p:cNvSpPr/>
          <p:nvPr/>
        </p:nvSpPr>
        <p:spPr>
          <a:xfrm flipH="1">
            <a:off x="7974601" y="-24000"/>
            <a:ext cx="11694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_1">
    <p:spTree>
      <p:nvGrpSpPr>
        <p:cNvPr id="144" name="Shape 144"/>
        <p:cNvGrpSpPr/>
        <p:nvPr/>
      </p:nvGrpSpPr>
      <p:grpSpPr>
        <a:xfrm>
          <a:off x="0" y="0"/>
          <a:ext cx="0" cy="0"/>
          <a:chOff x="0" y="0"/>
          <a:chExt cx="0" cy="0"/>
        </a:xfrm>
      </p:grpSpPr>
      <p:sp>
        <p:nvSpPr>
          <p:cNvPr id="145" name="Google Shape;145;p96"/>
          <p:cNvSpPr txBox="1"/>
          <p:nvPr>
            <p:ph type="title"/>
          </p:nvPr>
        </p:nvSpPr>
        <p:spPr>
          <a:xfrm>
            <a:off x="6019500" y="3178625"/>
            <a:ext cx="24045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46" name="Google Shape;146;p96"/>
          <p:cNvSpPr txBox="1"/>
          <p:nvPr>
            <p:ph idx="2" type="title"/>
          </p:nvPr>
        </p:nvSpPr>
        <p:spPr>
          <a:xfrm>
            <a:off x="3369741" y="3178625"/>
            <a:ext cx="24045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47" name="Google Shape;147;p96"/>
          <p:cNvSpPr txBox="1"/>
          <p:nvPr>
            <p:ph idx="1" type="subTitle"/>
          </p:nvPr>
        </p:nvSpPr>
        <p:spPr>
          <a:xfrm>
            <a:off x="720000" y="3572225"/>
            <a:ext cx="240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48" name="Google Shape;148;p96"/>
          <p:cNvSpPr txBox="1"/>
          <p:nvPr>
            <p:ph idx="3" type="subTitle"/>
          </p:nvPr>
        </p:nvSpPr>
        <p:spPr>
          <a:xfrm>
            <a:off x="3369741" y="3572225"/>
            <a:ext cx="240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49" name="Google Shape;149;p96"/>
          <p:cNvSpPr txBox="1"/>
          <p:nvPr>
            <p:ph idx="4" type="title"/>
          </p:nvPr>
        </p:nvSpPr>
        <p:spPr>
          <a:xfrm>
            <a:off x="720001" y="3178625"/>
            <a:ext cx="24045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50" name="Google Shape;150;p96"/>
          <p:cNvSpPr txBox="1"/>
          <p:nvPr>
            <p:ph idx="5" type="subTitle"/>
          </p:nvPr>
        </p:nvSpPr>
        <p:spPr>
          <a:xfrm>
            <a:off x="6019500" y="3572225"/>
            <a:ext cx="2404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51" name="Google Shape;151;p96"/>
          <p:cNvSpPr txBox="1"/>
          <p:nvPr>
            <p:ph idx="6"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pic>
        <p:nvPicPr>
          <p:cNvPr id="152" name="Google Shape;152;p96"/>
          <p:cNvPicPr preferRelativeResize="0"/>
          <p:nvPr/>
        </p:nvPicPr>
        <p:blipFill rotWithShape="1">
          <a:blip r:embed="rId2">
            <a:alphaModFix/>
          </a:blip>
          <a:srcRect b="0" l="68198" r="2" t="0"/>
          <a:stretch/>
        </p:blipFill>
        <p:spPr>
          <a:xfrm rot="10800000">
            <a:off x="8503500" y="0"/>
            <a:ext cx="640499" cy="5143475"/>
          </a:xfrm>
          <a:prstGeom prst="rect">
            <a:avLst/>
          </a:prstGeom>
          <a:noFill/>
          <a:ln>
            <a:noFill/>
          </a:ln>
        </p:spPr>
      </p:pic>
      <p:sp>
        <p:nvSpPr>
          <p:cNvPr id="153" name="Google Shape;153;p96"/>
          <p:cNvSpPr txBox="1"/>
          <p:nvPr>
            <p:ph idx="7" type="title"/>
          </p:nvPr>
        </p:nvSpPr>
        <p:spPr>
          <a:xfrm>
            <a:off x="719992" y="1657175"/>
            <a:ext cx="1280100" cy="82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54" name="Google Shape;154;p96"/>
          <p:cNvSpPr txBox="1"/>
          <p:nvPr>
            <p:ph idx="8" type="title"/>
          </p:nvPr>
        </p:nvSpPr>
        <p:spPr>
          <a:xfrm>
            <a:off x="3369742" y="1657175"/>
            <a:ext cx="1280100" cy="82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55" name="Google Shape;155;p96"/>
          <p:cNvSpPr txBox="1"/>
          <p:nvPr>
            <p:ph idx="9" type="title"/>
          </p:nvPr>
        </p:nvSpPr>
        <p:spPr>
          <a:xfrm>
            <a:off x="6019492" y="1657175"/>
            <a:ext cx="1280100" cy="82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_1">
    <p:spTree>
      <p:nvGrpSpPr>
        <p:cNvPr id="156" name="Shape 156"/>
        <p:cNvGrpSpPr/>
        <p:nvPr/>
      </p:nvGrpSpPr>
      <p:grpSpPr>
        <a:xfrm>
          <a:off x="0" y="0"/>
          <a:ext cx="0" cy="0"/>
          <a:chOff x="0" y="0"/>
          <a:chExt cx="0" cy="0"/>
        </a:xfrm>
      </p:grpSpPr>
      <p:sp>
        <p:nvSpPr>
          <p:cNvPr id="157" name="Google Shape;157;p97"/>
          <p:cNvSpPr txBox="1"/>
          <p:nvPr>
            <p:ph idx="1" type="subTitle"/>
          </p:nvPr>
        </p:nvSpPr>
        <p:spPr>
          <a:xfrm>
            <a:off x="720000" y="3687275"/>
            <a:ext cx="3198900" cy="81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58" name="Google Shape;158;p97"/>
          <p:cNvSpPr txBox="1"/>
          <p:nvPr>
            <p:ph type="title"/>
          </p:nvPr>
        </p:nvSpPr>
        <p:spPr>
          <a:xfrm>
            <a:off x="720000" y="2317275"/>
            <a:ext cx="3198900" cy="111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59" name="Google Shape;159;p97"/>
          <p:cNvSpPr/>
          <p:nvPr/>
        </p:nvSpPr>
        <p:spPr>
          <a:xfrm flipH="1" rot="10800000">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60" name="Shape 160"/>
        <p:cNvGrpSpPr/>
        <p:nvPr/>
      </p:nvGrpSpPr>
      <p:grpSpPr>
        <a:xfrm>
          <a:off x="0" y="0"/>
          <a:ext cx="0" cy="0"/>
          <a:chOff x="0" y="0"/>
          <a:chExt cx="0" cy="0"/>
        </a:xfrm>
      </p:grpSpPr>
      <p:sp>
        <p:nvSpPr>
          <p:cNvPr id="161" name="Google Shape;161;p9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2" name="Google Shape;162;p98"/>
          <p:cNvSpPr txBox="1"/>
          <p:nvPr>
            <p:ph idx="2" type="title"/>
          </p:nvPr>
        </p:nvSpPr>
        <p:spPr>
          <a:xfrm>
            <a:off x="2591400" y="1550700"/>
            <a:ext cx="1897500" cy="48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63" name="Google Shape;163;p98"/>
          <p:cNvSpPr txBox="1"/>
          <p:nvPr>
            <p:ph idx="3" type="title"/>
          </p:nvPr>
        </p:nvSpPr>
        <p:spPr>
          <a:xfrm>
            <a:off x="2591250" y="3323675"/>
            <a:ext cx="1897500" cy="48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64" name="Google Shape;164;p98"/>
          <p:cNvSpPr txBox="1"/>
          <p:nvPr>
            <p:ph idx="1" type="subTitle"/>
          </p:nvPr>
        </p:nvSpPr>
        <p:spPr>
          <a:xfrm>
            <a:off x="2591400" y="2031300"/>
            <a:ext cx="1897200" cy="6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Arial"/>
              <a:buChar char="•"/>
              <a:defRPr sz="1200"/>
            </a:lvl1pPr>
            <a:lvl2pPr lvl="1" algn="ctr">
              <a:lnSpc>
                <a:spcPct val="115000"/>
              </a:lnSpc>
              <a:spcBef>
                <a:spcPts val="0"/>
              </a:spcBef>
              <a:spcAft>
                <a:spcPts val="0"/>
              </a:spcAft>
              <a:buClr>
                <a:schemeClr val="dk1"/>
              </a:buClr>
              <a:buSzPts val="1400"/>
              <a:buFont typeface="Arial"/>
              <a:buChar char="○"/>
              <a:defRPr/>
            </a:lvl2pPr>
            <a:lvl3pPr lvl="2" algn="ctr">
              <a:lnSpc>
                <a:spcPct val="115000"/>
              </a:lnSpc>
              <a:spcBef>
                <a:spcPts val="0"/>
              </a:spcBef>
              <a:spcAft>
                <a:spcPts val="0"/>
              </a:spcAft>
              <a:buClr>
                <a:schemeClr val="dk1"/>
              </a:buClr>
              <a:buSzPts val="1400"/>
              <a:buFont typeface="Arial"/>
              <a:buChar char="■"/>
              <a:defRPr/>
            </a:lvl3pPr>
            <a:lvl4pPr lvl="3" algn="ctr">
              <a:lnSpc>
                <a:spcPct val="115000"/>
              </a:lnSpc>
              <a:spcBef>
                <a:spcPts val="0"/>
              </a:spcBef>
              <a:spcAft>
                <a:spcPts val="0"/>
              </a:spcAft>
              <a:buClr>
                <a:schemeClr val="dk1"/>
              </a:buClr>
              <a:buSzPts val="1400"/>
              <a:buFont typeface="Arial"/>
              <a:buChar char="●"/>
              <a:defRPr/>
            </a:lvl4pPr>
            <a:lvl5pPr lvl="4" algn="ctr">
              <a:lnSpc>
                <a:spcPct val="115000"/>
              </a:lnSpc>
              <a:spcBef>
                <a:spcPts val="0"/>
              </a:spcBef>
              <a:spcAft>
                <a:spcPts val="0"/>
              </a:spcAft>
              <a:buClr>
                <a:schemeClr val="dk1"/>
              </a:buClr>
              <a:buSzPts val="1400"/>
              <a:buFont typeface="Arial"/>
              <a:buChar char="○"/>
              <a:defRPr/>
            </a:lvl5pPr>
            <a:lvl6pPr lvl="5" algn="ctr">
              <a:lnSpc>
                <a:spcPct val="115000"/>
              </a:lnSpc>
              <a:spcBef>
                <a:spcPts val="0"/>
              </a:spcBef>
              <a:spcAft>
                <a:spcPts val="0"/>
              </a:spcAft>
              <a:buClr>
                <a:schemeClr val="dk1"/>
              </a:buClr>
              <a:buSzPts val="1400"/>
              <a:buFont typeface="Arial"/>
              <a:buChar char="■"/>
              <a:defRPr/>
            </a:lvl6pPr>
            <a:lvl7pPr lvl="6" algn="ctr">
              <a:lnSpc>
                <a:spcPct val="115000"/>
              </a:lnSpc>
              <a:spcBef>
                <a:spcPts val="0"/>
              </a:spcBef>
              <a:spcAft>
                <a:spcPts val="0"/>
              </a:spcAft>
              <a:buClr>
                <a:schemeClr val="dk1"/>
              </a:buClr>
              <a:buSzPts val="1400"/>
              <a:buFont typeface="Arial"/>
              <a:buChar char="●"/>
              <a:defRPr/>
            </a:lvl7pPr>
            <a:lvl8pPr lvl="7" algn="ctr">
              <a:lnSpc>
                <a:spcPct val="115000"/>
              </a:lnSpc>
              <a:spcBef>
                <a:spcPts val="0"/>
              </a:spcBef>
              <a:spcAft>
                <a:spcPts val="0"/>
              </a:spcAft>
              <a:buClr>
                <a:schemeClr val="dk1"/>
              </a:buClr>
              <a:buSzPts val="1400"/>
              <a:buFont typeface="Arial"/>
              <a:buChar char="○"/>
              <a:defRPr/>
            </a:lvl8pPr>
            <a:lvl9pPr lvl="8" algn="ctr">
              <a:lnSpc>
                <a:spcPct val="115000"/>
              </a:lnSpc>
              <a:spcBef>
                <a:spcPts val="0"/>
              </a:spcBef>
              <a:spcAft>
                <a:spcPts val="0"/>
              </a:spcAft>
              <a:buClr>
                <a:schemeClr val="dk1"/>
              </a:buClr>
              <a:buSzPts val="1400"/>
              <a:buFont typeface="Arial"/>
              <a:buChar char="■"/>
              <a:defRPr/>
            </a:lvl9pPr>
          </a:lstStyle>
          <a:p/>
        </p:txBody>
      </p:sp>
      <p:sp>
        <p:nvSpPr>
          <p:cNvPr id="165" name="Google Shape;165;p98"/>
          <p:cNvSpPr txBox="1"/>
          <p:nvPr>
            <p:ph idx="4" type="subTitle"/>
          </p:nvPr>
        </p:nvSpPr>
        <p:spPr>
          <a:xfrm>
            <a:off x="2591550" y="3804275"/>
            <a:ext cx="1897500" cy="6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Arial"/>
              <a:buChar char="•"/>
              <a:defRPr sz="1200"/>
            </a:lvl1pPr>
            <a:lvl2pPr lvl="1" algn="ctr">
              <a:lnSpc>
                <a:spcPct val="115000"/>
              </a:lnSpc>
              <a:spcBef>
                <a:spcPts val="0"/>
              </a:spcBef>
              <a:spcAft>
                <a:spcPts val="0"/>
              </a:spcAft>
              <a:buClr>
                <a:schemeClr val="dk1"/>
              </a:buClr>
              <a:buSzPts val="1400"/>
              <a:buFont typeface="Arial"/>
              <a:buChar char="○"/>
              <a:defRPr/>
            </a:lvl2pPr>
            <a:lvl3pPr lvl="2" algn="ctr">
              <a:lnSpc>
                <a:spcPct val="115000"/>
              </a:lnSpc>
              <a:spcBef>
                <a:spcPts val="0"/>
              </a:spcBef>
              <a:spcAft>
                <a:spcPts val="0"/>
              </a:spcAft>
              <a:buClr>
                <a:schemeClr val="dk1"/>
              </a:buClr>
              <a:buSzPts val="1400"/>
              <a:buFont typeface="Arial"/>
              <a:buChar char="■"/>
              <a:defRPr/>
            </a:lvl3pPr>
            <a:lvl4pPr lvl="3" algn="ctr">
              <a:lnSpc>
                <a:spcPct val="115000"/>
              </a:lnSpc>
              <a:spcBef>
                <a:spcPts val="0"/>
              </a:spcBef>
              <a:spcAft>
                <a:spcPts val="0"/>
              </a:spcAft>
              <a:buClr>
                <a:schemeClr val="dk1"/>
              </a:buClr>
              <a:buSzPts val="1400"/>
              <a:buFont typeface="Arial"/>
              <a:buChar char="●"/>
              <a:defRPr/>
            </a:lvl4pPr>
            <a:lvl5pPr lvl="4" algn="ctr">
              <a:lnSpc>
                <a:spcPct val="115000"/>
              </a:lnSpc>
              <a:spcBef>
                <a:spcPts val="0"/>
              </a:spcBef>
              <a:spcAft>
                <a:spcPts val="0"/>
              </a:spcAft>
              <a:buClr>
                <a:schemeClr val="dk1"/>
              </a:buClr>
              <a:buSzPts val="1400"/>
              <a:buFont typeface="Arial"/>
              <a:buChar char="○"/>
              <a:defRPr/>
            </a:lvl5pPr>
            <a:lvl6pPr lvl="5" algn="ctr">
              <a:lnSpc>
                <a:spcPct val="115000"/>
              </a:lnSpc>
              <a:spcBef>
                <a:spcPts val="0"/>
              </a:spcBef>
              <a:spcAft>
                <a:spcPts val="0"/>
              </a:spcAft>
              <a:buClr>
                <a:schemeClr val="dk1"/>
              </a:buClr>
              <a:buSzPts val="1400"/>
              <a:buFont typeface="Arial"/>
              <a:buChar char="■"/>
              <a:defRPr/>
            </a:lvl6pPr>
            <a:lvl7pPr lvl="6" algn="ctr">
              <a:lnSpc>
                <a:spcPct val="115000"/>
              </a:lnSpc>
              <a:spcBef>
                <a:spcPts val="0"/>
              </a:spcBef>
              <a:spcAft>
                <a:spcPts val="0"/>
              </a:spcAft>
              <a:buClr>
                <a:schemeClr val="dk1"/>
              </a:buClr>
              <a:buSzPts val="1400"/>
              <a:buFont typeface="Arial"/>
              <a:buChar char="●"/>
              <a:defRPr/>
            </a:lvl7pPr>
            <a:lvl8pPr lvl="7" algn="ctr">
              <a:lnSpc>
                <a:spcPct val="115000"/>
              </a:lnSpc>
              <a:spcBef>
                <a:spcPts val="0"/>
              </a:spcBef>
              <a:spcAft>
                <a:spcPts val="0"/>
              </a:spcAft>
              <a:buClr>
                <a:schemeClr val="dk1"/>
              </a:buClr>
              <a:buSzPts val="1400"/>
              <a:buFont typeface="Arial"/>
              <a:buChar char="○"/>
              <a:defRPr/>
            </a:lvl8pPr>
            <a:lvl9pPr lvl="8" algn="ctr">
              <a:lnSpc>
                <a:spcPct val="115000"/>
              </a:lnSpc>
              <a:spcBef>
                <a:spcPts val="0"/>
              </a:spcBef>
              <a:spcAft>
                <a:spcPts val="0"/>
              </a:spcAft>
              <a:buClr>
                <a:schemeClr val="dk1"/>
              </a:buClr>
              <a:buSzPts val="1400"/>
              <a:buFont typeface="Arial"/>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166" name="Shape 166"/>
        <p:cNvGrpSpPr/>
        <p:nvPr/>
      </p:nvGrpSpPr>
      <p:grpSpPr>
        <a:xfrm>
          <a:off x="0" y="0"/>
          <a:ext cx="0" cy="0"/>
          <a:chOff x="0" y="0"/>
          <a:chExt cx="0" cy="0"/>
        </a:xfrm>
      </p:grpSpPr>
      <p:sp>
        <p:nvSpPr>
          <p:cNvPr id="167" name="Google Shape;167;p99"/>
          <p:cNvSpPr txBox="1"/>
          <p:nvPr>
            <p:ph type="ctrTitle"/>
          </p:nvPr>
        </p:nvSpPr>
        <p:spPr>
          <a:xfrm>
            <a:off x="2876775" y="947050"/>
            <a:ext cx="4892400" cy="1341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8500"/>
              <a:buNone/>
              <a:defRPr sz="60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168" name="Google Shape;168;p99"/>
          <p:cNvSpPr txBox="1"/>
          <p:nvPr>
            <p:ph idx="1" type="subTitle"/>
          </p:nvPr>
        </p:nvSpPr>
        <p:spPr>
          <a:xfrm>
            <a:off x="2876775" y="2196872"/>
            <a:ext cx="4892400" cy="102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69" name="Google Shape;169;p99"/>
          <p:cNvSpPr txBox="1"/>
          <p:nvPr>
            <p:ph idx="2" type="subTitle"/>
          </p:nvPr>
        </p:nvSpPr>
        <p:spPr>
          <a:xfrm>
            <a:off x="2876775" y="4123900"/>
            <a:ext cx="4892400" cy="38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2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70" name="Google Shape;170;p99"/>
          <p:cNvSpPr txBox="1"/>
          <p:nvPr/>
        </p:nvSpPr>
        <p:spPr>
          <a:xfrm>
            <a:off x="2876775" y="3612725"/>
            <a:ext cx="4892400" cy="554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en" sz="1200" u="none" cap="none" strike="noStrike">
                <a:solidFill>
                  <a:schemeClr val="dk1"/>
                </a:solidFill>
                <a:latin typeface="Albert Sans"/>
                <a:ea typeface="Albert Sans"/>
                <a:cs typeface="Albert Sans"/>
                <a:sym typeface="Albert Sans"/>
              </a:rPr>
              <a:t>CREDITS: This presentation template was created by </a:t>
            </a:r>
            <a:r>
              <a:rPr b="1" i="0" lang="en" sz="1200" u="none" cap="none" strike="noStrike">
                <a:solidFill>
                  <a:schemeClr val="dk1"/>
                </a:solidFill>
                <a:uFill>
                  <a:noFill/>
                </a:uFill>
                <a:latin typeface="Albert Sans"/>
                <a:ea typeface="Albert Sans"/>
                <a:cs typeface="Albert Sans"/>
                <a:sym typeface="Albert Sans"/>
                <a:hlinkClick r:id="rId2">
                  <a:extLst>
                    <a:ext uri="{A12FA001-AC4F-418D-AE19-62706E023703}">
                      <ahyp:hlinkClr val="tx"/>
                    </a:ext>
                  </a:extLst>
                </a:hlinkClick>
              </a:rPr>
              <a:t>Slidesgo</a:t>
            </a:r>
            <a:r>
              <a:rPr b="0" i="0" lang="en" sz="1200" u="none" cap="none" strike="noStrike">
                <a:solidFill>
                  <a:schemeClr val="dk1"/>
                </a:solidFill>
                <a:latin typeface="Albert Sans"/>
                <a:ea typeface="Albert Sans"/>
                <a:cs typeface="Albert Sans"/>
                <a:sym typeface="Albert Sans"/>
              </a:rPr>
              <a:t>, and includes icons by </a:t>
            </a:r>
            <a:r>
              <a:rPr b="1" i="0" lang="en" sz="1200" u="none" cap="none" strike="noStrike">
                <a:solidFill>
                  <a:schemeClr val="dk1"/>
                </a:solidFill>
                <a:uFill>
                  <a:noFill/>
                </a:uFill>
                <a:latin typeface="Albert Sans"/>
                <a:ea typeface="Albert Sans"/>
                <a:cs typeface="Albert Sans"/>
                <a:sym typeface="Albert Sans"/>
                <a:hlinkClick r:id="rId3">
                  <a:extLst>
                    <a:ext uri="{A12FA001-AC4F-418D-AE19-62706E023703}">
                      <ahyp:hlinkClr val="tx"/>
                    </a:ext>
                  </a:extLst>
                </a:hlinkClick>
              </a:rPr>
              <a:t>Flaticon</a:t>
            </a:r>
            <a:r>
              <a:rPr b="0" i="0" lang="en" sz="1200" u="none" cap="none" strike="noStrike">
                <a:solidFill>
                  <a:schemeClr val="dk1"/>
                </a:solidFill>
                <a:latin typeface="Albert Sans"/>
                <a:ea typeface="Albert Sans"/>
                <a:cs typeface="Albert Sans"/>
                <a:sym typeface="Albert Sans"/>
              </a:rPr>
              <a:t>, and infographics &amp; images by </a:t>
            </a:r>
            <a:r>
              <a:rPr b="1" i="0" lang="en" sz="1200" u="none" cap="none" strike="noStrike">
                <a:solidFill>
                  <a:schemeClr val="dk1"/>
                </a:solidFill>
                <a:uFill>
                  <a:noFill/>
                </a:uFill>
                <a:latin typeface="Albert Sans"/>
                <a:ea typeface="Albert Sans"/>
                <a:cs typeface="Albert Sans"/>
                <a:sym typeface="Albert Sans"/>
                <a:hlinkClick r:id="rId4">
                  <a:extLst>
                    <a:ext uri="{A12FA001-AC4F-418D-AE19-62706E023703}">
                      <ahyp:hlinkClr val="tx"/>
                    </a:ext>
                  </a:extLst>
                </a:hlinkClick>
              </a:rPr>
              <a:t>Freepik</a:t>
            </a:r>
            <a:endParaRPr b="1" i="0" sz="1200" u="none" cap="none" strike="noStrike">
              <a:solidFill>
                <a:schemeClr val="dk1"/>
              </a:solidFill>
              <a:latin typeface="Albert Sans"/>
              <a:ea typeface="Albert Sans"/>
              <a:cs typeface="Albert Sans"/>
              <a:sym typeface="Albert Sans"/>
            </a:endParaRPr>
          </a:p>
        </p:txBody>
      </p:sp>
      <p:pic>
        <p:nvPicPr>
          <p:cNvPr id="171" name="Google Shape;171;p99"/>
          <p:cNvPicPr preferRelativeResize="0"/>
          <p:nvPr/>
        </p:nvPicPr>
        <p:blipFill rotWithShape="1">
          <a:blip r:embed="rId5">
            <a:alphaModFix/>
          </a:blip>
          <a:srcRect b="0" l="0" r="0" t="0"/>
          <a:stretch/>
        </p:blipFill>
        <p:spPr>
          <a:xfrm>
            <a:off x="459664" y="0"/>
            <a:ext cx="2014201" cy="5143475"/>
          </a:xfrm>
          <a:prstGeom prst="rect">
            <a:avLst/>
          </a:prstGeom>
          <a:noFill/>
          <a:ln>
            <a:noFill/>
          </a:ln>
        </p:spPr>
      </p:pic>
      <p:sp>
        <p:nvSpPr>
          <p:cNvPr id="172" name="Google Shape;172;p99"/>
          <p:cNvSpPr/>
          <p:nvPr/>
        </p:nvSpPr>
        <p:spPr>
          <a:xfrm>
            <a:off x="0" y="-24000"/>
            <a:ext cx="1810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ONLY_1_1_1">
    <p:spTree>
      <p:nvGrpSpPr>
        <p:cNvPr id="173" name="Shape 173"/>
        <p:cNvGrpSpPr/>
        <p:nvPr/>
      </p:nvGrpSpPr>
      <p:grpSpPr>
        <a:xfrm>
          <a:off x="0" y="0"/>
          <a:ext cx="0" cy="0"/>
          <a:chOff x="0" y="0"/>
          <a:chExt cx="0" cy="0"/>
        </a:xfrm>
      </p:grpSpPr>
      <p:sp>
        <p:nvSpPr>
          <p:cNvPr id="174" name="Google Shape;174;p10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pic>
        <p:nvPicPr>
          <p:cNvPr id="175" name="Google Shape;175;p100"/>
          <p:cNvPicPr preferRelativeResize="0"/>
          <p:nvPr/>
        </p:nvPicPr>
        <p:blipFill rotWithShape="1">
          <a:blip r:embed="rId2">
            <a:alphaModFix/>
          </a:blip>
          <a:srcRect b="0" l="68198" r="2" t="0"/>
          <a:stretch/>
        </p:blipFill>
        <p:spPr>
          <a:xfrm rot="10800000">
            <a:off x="8503500" y="0"/>
            <a:ext cx="640499" cy="5143475"/>
          </a:xfrm>
          <a:prstGeom prst="rect">
            <a:avLst/>
          </a:prstGeom>
          <a:noFill/>
          <a:ln>
            <a:noFill/>
          </a:ln>
        </p:spPr>
      </p:pic>
      <p:sp>
        <p:nvSpPr>
          <p:cNvPr id="176" name="Google Shape;176;p100"/>
          <p:cNvSpPr txBox="1"/>
          <p:nvPr>
            <p:ph idx="1" type="body"/>
          </p:nvPr>
        </p:nvSpPr>
        <p:spPr>
          <a:xfrm>
            <a:off x="732775" y="1272225"/>
            <a:ext cx="2840100" cy="3056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7" name="Shape 177"/>
        <p:cNvGrpSpPr/>
        <p:nvPr/>
      </p:nvGrpSpPr>
      <p:grpSpPr>
        <a:xfrm>
          <a:off x="0" y="0"/>
          <a:ext cx="0" cy="0"/>
          <a:chOff x="0" y="0"/>
          <a:chExt cx="0" cy="0"/>
        </a:xfrm>
      </p:grpSpPr>
      <p:sp>
        <p:nvSpPr>
          <p:cNvPr id="178" name="Google Shape;178;p10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9" name="Google Shape;179;p101"/>
          <p:cNvSpPr txBox="1"/>
          <p:nvPr>
            <p:ph idx="1" type="body"/>
          </p:nvPr>
        </p:nvSpPr>
        <p:spPr>
          <a:xfrm>
            <a:off x="720000" y="1203200"/>
            <a:ext cx="7704000" cy="3400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Char char="●"/>
              <a:defRPr sz="1200"/>
            </a:lvl1pPr>
            <a:lvl2pPr indent="-304800" lvl="1" marL="914400" algn="l">
              <a:lnSpc>
                <a:spcPct val="115000"/>
              </a:lnSpc>
              <a:spcBef>
                <a:spcPts val="0"/>
              </a:spcBef>
              <a:spcAft>
                <a:spcPts val="0"/>
              </a:spcAft>
              <a:buClr>
                <a:srgbClr val="434343"/>
              </a:buClr>
              <a:buSzPts val="1200"/>
              <a:buFont typeface="Roboto Condensed Light"/>
              <a:buChar char="○"/>
              <a:defRPr/>
            </a:lvl2pPr>
            <a:lvl3pPr indent="-304800" lvl="2" marL="1371600" algn="l">
              <a:lnSpc>
                <a:spcPct val="115000"/>
              </a:lnSpc>
              <a:spcBef>
                <a:spcPts val="0"/>
              </a:spcBef>
              <a:spcAft>
                <a:spcPts val="0"/>
              </a:spcAft>
              <a:buClr>
                <a:srgbClr val="434343"/>
              </a:buClr>
              <a:buSzPts val="1200"/>
              <a:buFont typeface="Roboto Condensed Light"/>
              <a:buChar char="■"/>
              <a:defRPr/>
            </a:lvl3pPr>
            <a:lvl4pPr indent="-304800" lvl="3" marL="1828800" algn="l">
              <a:lnSpc>
                <a:spcPct val="115000"/>
              </a:lnSpc>
              <a:spcBef>
                <a:spcPts val="0"/>
              </a:spcBef>
              <a:spcAft>
                <a:spcPts val="0"/>
              </a:spcAft>
              <a:buClr>
                <a:srgbClr val="434343"/>
              </a:buClr>
              <a:buSzPts val="1200"/>
              <a:buFont typeface="Roboto Condensed Light"/>
              <a:buChar char="●"/>
              <a:defRPr/>
            </a:lvl4pPr>
            <a:lvl5pPr indent="-304800" lvl="4" marL="2286000" algn="l">
              <a:lnSpc>
                <a:spcPct val="115000"/>
              </a:lnSpc>
              <a:spcBef>
                <a:spcPts val="0"/>
              </a:spcBef>
              <a:spcAft>
                <a:spcPts val="0"/>
              </a:spcAft>
              <a:buClr>
                <a:srgbClr val="434343"/>
              </a:buClr>
              <a:buSzPts val="1200"/>
              <a:buFont typeface="Roboto Condensed Light"/>
              <a:buChar char="○"/>
              <a:defRPr/>
            </a:lvl5pPr>
            <a:lvl6pPr indent="-304800" lvl="5" marL="2743200" algn="l">
              <a:lnSpc>
                <a:spcPct val="115000"/>
              </a:lnSpc>
              <a:spcBef>
                <a:spcPts val="0"/>
              </a:spcBef>
              <a:spcAft>
                <a:spcPts val="0"/>
              </a:spcAft>
              <a:buClr>
                <a:srgbClr val="434343"/>
              </a:buClr>
              <a:buSzPts val="1200"/>
              <a:buFont typeface="Roboto Condensed Light"/>
              <a:buChar char="■"/>
              <a:defRPr/>
            </a:lvl6pPr>
            <a:lvl7pPr indent="-304800" lvl="6" marL="3200400" algn="l">
              <a:lnSpc>
                <a:spcPct val="115000"/>
              </a:lnSpc>
              <a:spcBef>
                <a:spcPts val="0"/>
              </a:spcBef>
              <a:spcAft>
                <a:spcPts val="0"/>
              </a:spcAft>
              <a:buClr>
                <a:srgbClr val="434343"/>
              </a:buClr>
              <a:buSzPts val="1200"/>
              <a:buFont typeface="Roboto Condensed Light"/>
              <a:buChar char="●"/>
              <a:defRPr/>
            </a:lvl7pPr>
            <a:lvl8pPr indent="-304800" lvl="7" marL="3657600" algn="l">
              <a:lnSpc>
                <a:spcPct val="115000"/>
              </a:lnSpc>
              <a:spcBef>
                <a:spcPts val="0"/>
              </a:spcBef>
              <a:spcAft>
                <a:spcPts val="0"/>
              </a:spcAft>
              <a:buClr>
                <a:srgbClr val="434343"/>
              </a:buClr>
              <a:buSzPts val="1200"/>
              <a:buFont typeface="Roboto Condensed Light"/>
              <a:buChar char="○"/>
              <a:defRPr/>
            </a:lvl8pPr>
            <a:lvl9pPr indent="-304800" lvl="8" marL="4114800" algn="l">
              <a:lnSpc>
                <a:spcPct val="115000"/>
              </a:lnSpc>
              <a:spcBef>
                <a:spcPts val="0"/>
              </a:spcBef>
              <a:spcAft>
                <a:spcPts val="0"/>
              </a:spcAft>
              <a:buClr>
                <a:srgbClr val="434343"/>
              </a:buClr>
              <a:buSzPts val="1200"/>
              <a:buFont typeface="Roboto Condensed Light"/>
              <a:buChar char="■"/>
              <a:defRPr/>
            </a:lvl9pPr>
          </a:lstStyle>
          <a:p/>
        </p:txBody>
      </p:sp>
      <p:sp>
        <p:nvSpPr>
          <p:cNvPr id="180" name="Google Shape;180;p101"/>
          <p:cNvSpPr/>
          <p:nvPr/>
        </p:nvSpPr>
        <p:spPr>
          <a:xfrm flipH="1" rot="10800000">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4" name="Shape 14"/>
        <p:cNvGrpSpPr/>
        <p:nvPr/>
      </p:nvGrpSpPr>
      <p:grpSpPr>
        <a:xfrm>
          <a:off x="0" y="0"/>
          <a:ext cx="0" cy="0"/>
          <a:chOff x="0" y="0"/>
          <a:chExt cx="0" cy="0"/>
        </a:xfrm>
      </p:grpSpPr>
      <p:sp>
        <p:nvSpPr>
          <p:cNvPr id="15" name="Google Shape;15;p7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6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75"/>
          <p:cNvSpPr txBox="1"/>
          <p:nvPr>
            <p:ph idx="2" type="title"/>
          </p:nvPr>
        </p:nvSpPr>
        <p:spPr>
          <a:xfrm>
            <a:off x="1872275" y="1330862"/>
            <a:ext cx="38796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7" name="Google Shape;17;p75"/>
          <p:cNvSpPr txBox="1"/>
          <p:nvPr>
            <p:ph idx="3" type="title"/>
          </p:nvPr>
        </p:nvSpPr>
        <p:spPr>
          <a:xfrm>
            <a:off x="1872275" y="2229699"/>
            <a:ext cx="38796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8" name="Google Shape;18;p75"/>
          <p:cNvSpPr txBox="1"/>
          <p:nvPr>
            <p:ph idx="1" type="subTitle"/>
          </p:nvPr>
        </p:nvSpPr>
        <p:spPr>
          <a:xfrm>
            <a:off x="6054563" y="1241312"/>
            <a:ext cx="22455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9" name="Google Shape;19;p75"/>
          <p:cNvSpPr txBox="1"/>
          <p:nvPr>
            <p:ph idx="4" type="subTitle"/>
          </p:nvPr>
        </p:nvSpPr>
        <p:spPr>
          <a:xfrm>
            <a:off x="6054563" y="2140149"/>
            <a:ext cx="22455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 name="Google Shape;20;p75"/>
          <p:cNvSpPr txBox="1"/>
          <p:nvPr>
            <p:ph idx="5" type="title"/>
          </p:nvPr>
        </p:nvSpPr>
        <p:spPr>
          <a:xfrm>
            <a:off x="1872275" y="3128536"/>
            <a:ext cx="38796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1" name="Google Shape;21;p75"/>
          <p:cNvSpPr txBox="1"/>
          <p:nvPr>
            <p:ph idx="6" type="title"/>
          </p:nvPr>
        </p:nvSpPr>
        <p:spPr>
          <a:xfrm>
            <a:off x="1872275" y="4027373"/>
            <a:ext cx="3879600" cy="39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2" name="Google Shape;22;p75"/>
          <p:cNvSpPr txBox="1"/>
          <p:nvPr>
            <p:ph idx="7" type="subTitle"/>
          </p:nvPr>
        </p:nvSpPr>
        <p:spPr>
          <a:xfrm>
            <a:off x="6054588" y="3038986"/>
            <a:ext cx="22455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3" name="Google Shape;23;p75"/>
          <p:cNvSpPr txBox="1"/>
          <p:nvPr>
            <p:ph idx="8" type="subTitle"/>
          </p:nvPr>
        </p:nvSpPr>
        <p:spPr>
          <a:xfrm>
            <a:off x="6054567" y="3937823"/>
            <a:ext cx="22455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4" name="Google Shape;24;p75"/>
          <p:cNvSpPr txBox="1"/>
          <p:nvPr>
            <p:ph idx="9" type="title"/>
          </p:nvPr>
        </p:nvSpPr>
        <p:spPr>
          <a:xfrm>
            <a:off x="943975" y="1148312"/>
            <a:ext cx="775800" cy="75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25" name="Google Shape;25;p75"/>
          <p:cNvSpPr txBox="1"/>
          <p:nvPr>
            <p:ph idx="13" type="title"/>
          </p:nvPr>
        </p:nvSpPr>
        <p:spPr>
          <a:xfrm>
            <a:off x="943975" y="2945986"/>
            <a:ext cx="775800" cy="75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26" name="Google Shape;26;p75"/>
          <p:cNvSpPr txBox="1"/>
          <p:nvPr>
            <p:ph idx="14" type="title"/>
          </p:nvPr>
        </p:nvSpPr>
        <p:spPr>
          <a:xfrm>
            <a:off x="943975" y="2047149"/>
            <a:ext cx="775800" cy="75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27" name="Google Shape;27;p75"/>
          <p:cNvSpPr txBox="1"/>
          <p:nvPr>
            <p:ph idx="15" type="title"/>
          </p:nvPr>
        </p:nvSpPr>
        <p:spPr>
          <a:xfrm>
            <a:off x="943975" y="3844823"/>
            <a:ext cx="775800" cy="75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pic>
        <p:nvPicPr>
          <p:cNvPr id="28" name="Google Shape;28;p75"/>
          <p:cNvPicPr preferRelativeResize="0"/>
          <p:nvPr/>
        </p:nvPicPr>
        <p:blipFill rotWithShape="1">
          <a:blip r:embed="rId2">
            <a:alphaModFix/>
          </a:blip>
          <a:srcRect b="0" l="68198" r="2" t="0"/>
          <a:stretch/>
        </p:blipFill>
        <p:spPr>
          <a:xfrm flipH="1">
            <a:off x="8503500" y="0"/>
            <a:ext cx="640499" cy="5143475"/>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1" name="Shape 181"/>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182" name="Shape 182"/>
        <p:cNvGrpSpPr/>
        <p:nvPr/>
      </p:nvGrpSpPr>
      <p:grpSpPr>
        <a:xfrm>
          <a:off x="0" y="0"/>
          <a:ext cx="0" cy="0"/>
          <a:chOff x="0" y="0"/>
          <a:chExt cx="0" cy="0"/>
        </a:xfrm>
      </p:grpSpPr>
      <p:sp>
        <p:nvSpPr>
          <p:cNvPr id="183" name="Google Shape;183;p106"/>
          <p:cNvSpPr/>
          <p:nvPr/>
        </p:nvSpPr>
        <p:spPr>
          <a:xfrm rot="5400000">
            <a:off x="4305500" y="308418"/>
            <a:ext cx="536400" cy="91476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184" name="Shape 184"/>
        <p:cNvGrpSpPr/>
        <p:nvPr/>
      </p:nvGrpSpPr>
      <p:grpSpPr>
        <a:xfrm>
          <a:off x="0" y="0"/>
          <a:ext cx="0" cy="0"/>
          <a:chOff x="0" y="0"/>
          <a:chExt cx="0" cy="0"/>
        </a:xfrm>
      </p:grpSpPr>
      <p:grpSp>
        <p:nvGrpSpPr>
          <p:cNvPr id="185" name="Google Shape;185;p107"/>
          <p:cNvGrpSpPr/>
          <p:nvPr/>
        </p:nvGrpSpPr>
        <p:grpSpPr>
          <a:xfrm>
            <a:off x="-571474" y="4622841"/>
            <a:ext cx="10286950" cy="527576"/>
            <a:chOff x="-99" y="4622841"/>
            <a:chExt cx="10286950" cy="527576"/>
          </a:xfrm>
        </p:grpSpPr>
        <p:pic>
          <p:nvPicPr>
            <p:cNvPr id="186" name="Google Shape;186;p107"/>
            <p:cNvPicPr preferRelativeResize="0"/>
            <p:nvPr/>
          </p:nvPicPr>
          <p:blipFill rotWithShape="1">
            <a:blip r:embed="rId2">
              <a:alphaModFix/>
            </a:blip>
            <a:srcRect b="0" l="73809" r="-2" t="0"/>
            <a:stretch/>
          </p:blipFill>
          <p:spPr>
            <a:xfrm rot="5400000">
              <a:off x="2307850" y="2314891"/>
              <a:ext cx="527576" cy="5143475"/>
            </a:xfrm>
            <a:prstGeom prst="rect">
              <a:avLst/>
            </a:prstGeom>
            <a:noFill/>
            <a:ln>
              <a:noFill/>
            </a:ln>
          </p:spPr>
        </p:pic>
        <p:pic>
          <p:nvPicPr>
            <p:cNvPr id="187" name="Google Shape;187;p107"/>
            <p:cNvPicPr preferRelativeResize="0"/>
            <p:nvPr/>
          </p:nvPicPr>
          <p:blipFill rotWithShape="1">
            <a:blip r:embed="rId2">
              <a:alphaModFix/>
            </a:blip>
            <a:srcRect b="510" l="73809" r="-2" t="-510"/>
            <a:stretch/>
          </p:blipFill>
          <p:spPr>
            <a:xfrm rot="5400000">
              <a:off x="7451325" y="2314891"/>
              <a:ext cx="527576" cy="5143475"/>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29" name="Shape 29"/>
        <p:cNvGrpSpPr/>
        <p:nvPr/>
      </p:nvGrpSpPr>
      <p:grpSpPr>
        <a:xfrm>
          <a:off x="0" y="0"/>
          <a:ext cx="0" cy="0"/>
          <a:chOff x="0" y="0"/>
          <a:chExt cx="0" cy="0"/>
        </a:xfrm>
      </p:grpSpPr>
      <p:sp>
        <p:nvSpPr>
          <p:cNvPr id="30" name="Google Shape;30;p76"/>
          <p:cNvSpPr txBox="1"/>
          <p:nvPr>
            <p:ph type="title"/>
          </p:nvPr>
        </p:nvSpPr>
        <p:spPr>
          <a:xfrm>
            <a:off x="720000" y="3858588"/>
            <a:ext cx="4550400" cy="40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6"/>
          <p:cNvSpPr txBox="1"/>
          <p:nvPr>
            <p:ph idx="1" type="subTitle"/>
          </p:nvPr>
        </p:nvSpPr>
        <p:spPr>
          <a:xfrm>
            <a:off x="720000" y="854013"/>
            <a:ext cx="4550400" cy="2958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32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77"/>
          <p:cNvSpPr/>
          <p:nvPr/>
        </p:nvSpPr>
        <p:spPr>
          <a:xfrm>
            <a:off x="-13800" y="-31800"/>
            <a:ext cx="9171600" cy="52071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77"/>
          <p:cNvSpPr txBox="1"/>
          <p:nvPr>
            <p:ph type="title"/>
          </p:nvPr>
        </p:nvSpPr>
        <p:spPr>
          <a:xfrm>
            <a:off x="2040500" y="1761713"/>
            <a:ext cx="3665700" cy="1673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5" name="Google Shape;35;p77"/>
          <p:cNvSpPr txBox="1"/>
          <p:nvPr>
            <p:ph idx="2" type="title"/>
          </p:nvPr>
        </p:nvSpPr>
        <p:spPr>
          <a:xfrm>
            <a:off x="720000" y="2027725"/>
            <a:ext cx="1223100" cy="12231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None/>
              <a:defRPr sz="6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36" name="Google Shape;36;p77"/>
          <p:cNvSpPr txBox="1"/>
          <p:nvPr>
            <p:ph idx="1" type="subTitle"/>
          </p:nvPr>
        </p:nvSpPr>
        <p:spPr>
          <a:xfrm>
            <a:off x="720000" y="3765525"/>
            <a:ext cx="4854600" cy="59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8"/>
          <p:cNvSpPr txBox="1"/>
          <p:nvPr>
            <p:ph type="title"/>
          </p:nvPr>
        </p:nvSpPr>
        <p:spPr>
          <a:xfrm>
            <a:off x="2812500" y="2725200"/>
            <a:ext cx="5239800" cy="84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 name="Google Shape;39;p78"/>
          <p:cNvSpPr txBox="1"/>
          <p:nvPr>
            <p:ph idx="1" type="subTitle"/>
          </p:nvPr>
        </p:nvSpPr>
        <p:spPr>
          <a:xfrm>
            <a:off x="2812500" y="3762301"/>
            <a:ext cx="5239800" cy="84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2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40" name="Shape 40"/>
        <p:cNvGrpSpPr/>
        <p:nvPr/>
      </p:nvGrpSpPr>
      <p:grpSpPr>
        <a:xfrm>
          <a:off x="0" y="0"/>
          <a:ext cx="0" cy="0"/>
          <a:chOff x="0" y="0"/>
          <a:chExt cx="0" cy="0"/>
        </a:xfrm>
      </p:grpSpPr>
      <p:sp>
        <p:nvSpPr>
          <p:cNvPr id="41" name="Google Shape;41;p79"/>
          <p:cNvSpPr txBox="1"/>
          <p:nvPr>
            <p:ph type="title"/>
          </p:nvPr>
        </p:nvSpPr>
        <p:spPr>
          <a:xfrm>
            <a:off x="720007" y="1695975"/>
            <a:ext cx="28785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2" name="Google Shape;42;p79"/>
          <p:cNvSpPr txBox="1"/>
          <p:nvPr>
            <p:ph idx="2" type="title"/>
          </p:nvPr>
        </p:nvSpPr>
        <p:spPr>
          <a:xfrm>
            <a:off x="4571588" y="1695975"/>
            <a:ext cx="28785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3" name="Google Shape;43;p79"/>
          <p:cNvSpPr txBox="1"/>
          <p:nvPr>
            <p:ph idx="1" type="subTitle"/>
          </p:nvPr>
        </p:nvSpPr>
        <p:spPr>
          <a:xfrm>
            <a:off x="720000" y="2089575"/>
            <a:ext cx="2878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4" name="Google Shape;44;p79"/>
          <p:cNvSpPr txBox="1"/>
          <p:nvPr>
            <p:ph idx="3" type="subTitle"/>
          </p:nvPr>
        </p:nvSpPr>
        <p:spPr>
          <a:xfrm>
            <a:off x="4571581" y="2089575"/>
            <a:ext cx="2878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5" name="Google Shape;45;p79"/>
          <p:cNvSpPr txBox="1"/>
          <p:nvPr>
            <p:ph idx="4" type="title"/>
          </p:nvPr>
        </p:nvSpPr>
        <p:spPr>
          <a:xfrm>
            <a:off x="720007" y="3220475"/>
            <a:ext cx="28785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6" name="Google Shape;46;p79"/>
          <p:cNvSpPr txBox="1"/>
          <p:nvPr>
            <p:ph idx="5" type="title"/>
          </p:nvPr>
        </p:nvSpPr>
        <p:spPr>
          <a:xfrm>
            <a:off x="4571588" y="3220475"/>
            <a:ext cx="28785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7" name="Google Shape;47;p79"/>
          <p:cNvSpPr txBox="1"/>
          <p:nvPr>
            <p:ph idx="6" type="subTitle"/>
          </p:nvPr>
        </p:nvSpPr>
        <p:spPr>
          <a:xfrm>
            <a:off x="720000" y="3614075"/>
            <a:ext cx="2878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8" name="Google Shape;48;p79"/>
          <p:cNvSpPr txBox="1"/>
          <p:nvPr>
            <p:ph idx="7" type="subTitle"/>
          </p:nvPr>
        </p:nvSpPr>
        <p:spPr>
          <a:xfrm>
            <a:off x="4571581" y="3614075"/>
            <a:ext cx="2878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9" name="Google Shape;49;p79"/>
          <p:cNvSpPr txBox="1"/>
          <p:nvPr>
            <p:ph idx="8"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pic>
        <p:nvPicPr>
          <p:cNvPr id="50" name="Google Shape;50;p79"/>
          <p:cNvPicPr preferRelativeResize="0"/>
          <p:nvPr/>
        </p:nvPicPr>
        <p:blipFill rotWithShape="1">
          <a:blip r:embed="rId2">
            <a:alphaModFix/>
          </a:blip>
          <a:srcRect b="0" l="68198" r="2" t="0"/>
          <a:stretch/>
        </p:blipFill>
        <p:spPr>
          <a:xfrm flipH="1">
            <a:off x="8503500" y="0"/>
            <a:ext cx="640499" cy="51434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51" name="Shape 51"/>
        <p:cNvGrpSpPr/>
        <p:nvPr/>
      </p:nvGrpSpPr>
      <p:grpSpPr>
        <a:xfrm>
          <a:off x="0" y="0"/>
          <a:ext cx="0" cy="0"/>
          <a:chOff x="0" y="0"/>
          <a:chExt cx="0" cy="0"/>
        </a:xfrm>
      </p:grpSpPr>
      <p:sp>
        <p:nvSpPr>
          <p:cNvPr id="52" name="Google Shape;52;p8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3" name="Google Shape;53;p80"/>
          <p:cNvSpPr/>
          <p:nvPr/>
        </p:nvSpPr>
        <p:spPr>
          <a:xfrm flipH="1" rot="10800000">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54" name="Shape 54"/>
        <p:cNvGrpSpPr/>
        <p:nvPr/>
      </p:nvGrpSpPr>
      <p:grpSpPr>
        <a:xfrm>
          <a:off x="0" y="0"/>
          <a:ext cx="0" cy="0"/>
          <a:chOff x="0" y="0"/>
          <a:chExt cx="0" cy="0"/>
        </a:xfrm>
      </p:grpSpPr>
      <p:sp>
        <p:nvSpPr>
          <p:cNvPr id="55" name="Google Shape;55;p8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pic>
        <p:nvPicPr>
          <p:cNvPr id="56" name="Google Shape;56;p81"/>
          <p:cNvPicPr preferRelativeResize="0"/>
          <p:nvPr/>
        </p:nvPicPr>
        <p:blipFill rotWithShape="1">
          <a:blip r:embed="rId2">
            <a:alphaModFix/>
          </a:blip>
          <a:srcRect b="0" l="68198" r="2" t="0"/>
          <a:stretch/>
        </p:blipFill>
        <p:spPr>
          <a:xfrm rot="10800000">
            <a:off x="8503500" y="0"/>
            <a:ext cx="640499" cy="51434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7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nybody SemiBold"/>
              <a:buNone/>
              <a:defRPr b="0" i="0" sz="3000" u="none" cap="none" strike="noStrike">
                <a:solidFill>
                  <a:schemeClr val="dk1"/>
                </a:solidFill>
                <a:latin typeface="Anybody SemiBold"/>
                <a:ea typeface="Anybody SemiBold"/>
                <a:cs typeface="Anybody SemiBold"/>
                <a:sym typeface="Anybody SemiBold"/>
              </a:defRPr>
            </a:lvl1pPr>
            <a:lvl2pPr lvl="1" marR="0" rtl="0" algn="l">
              <a:lnSpc>
                <a:spcPct val="100000"/>
              </a:lnSpc>
              <a:spcBef>
                <a:spcPts val="0"/>
              </a:spcBef>
              <a:spcAft>
                <a:spcPts val="0"/>
              </a:spcAft>
              <a:buClr>
                <a:schemeClr val="dk1"/>
              </a:buClr>
              <a:buSzPts val="3000"/>
              <a:buFont typeface="Anybody SemiBold"/>
              <a:buNone/>
              <a:defRPr b="0" i="0" sz="3000" u="none" cap="none" strike="noStrike">
                <a:solidFill>
                  <a:schemeClr val="dk1"/>
                </a:solidFill>
                <a:latin typeface="Anybody SemiBold"/>
                <a:ea typeface="Anybody SemiBold"/>
                <a:cs typeface="Anybody SemiBold"/>
                <a:sym typeface="Anybody SemiBold"/>
              </a:defRPr>
            </a:lvl2pPr>
            <a:lvl3pPr lvl="2" marR="0" rtl="0" algn="l">
              <a:lnSpc>
                <a:spcPct val="100000"/>
              </a:lnSpc>
              <a:spcBef>
                <a:spcPts val="0"/>
              </a:spcBef>
              <a:spcAft>
                <a:spcPts val="0"/>
              </a:spcAft>
              <a:buClr>
                <a:schemeClr val="dk1"/>
              </a:buClr>
              <a:buSzPts val="3000"/>
              <a:buFont typeface="Anybody SemiBold"/>
              <a:buNone/>
              <a:defRPr b="0" i="0" sz="3000" u="none" cap="none" strike="noStrike">
                <a:solidFill>
                  <a:schemeClr val="dk1"/>
                </a:solidFill>
                <a:latin typeface="Anybody SemiBold"/>
                <a:ea typeface="Anybody SemiBold"/>
                <a:cs typeface="Anybody SemiBold"/>
                <a:sym typeface="Anybody SemiBold"/>
              </a:defRPr>
            </a:lvl3pPr>
            <a:lvl4pPr lvl="3" marR="0" rtl="0" algn="l">
              <a:lnSpc>
                <a:spcPct val="100000"/>
              </a:lnSpc>
              <a:spcBef>
                <a:spcPts val="0"/>
              </a:spcBef>
              <a:spcAft>
                <a:spcPts val="0"/>
              </a:spcAft>
              <a:buClr>
                <a:schemeClr val="dk1"/>
              </a:buClr>
              <a:buSzPts val="3000"/>
              <a:buFont typeface="Anybody SemiBold"/>
              <a:buNone/>
              <a:defRPr b="0" i="0" sz="3000" u="none" cap="none" strike="noStrike">
                <a:solidFill>
                  <a:schemeClr val="dk1"/>
                </a:solidFill>
                <a:latin typeface="Anybody SemiBold"/>
                <a:ea typeface="Anybody SemiBold"/>
                <a:cs typeface="Anybody SemiBold"/>
                <a:sym typeface="Anybody SemiBold"/>
              </a:defRPr>
            </a:lvl4pPr>
            <a:lvl5pPr lvl="4" marR="0" rtl="0" algn="l">
              <a:lnSpc>
                <a:spcPct val="100000"/>
              </a:lnSpc>
              <a:spcBef>
                <a:spcPts val="0"/>
              </a:spcBef>
              <a:spcAft>
                <a:spcPts val="0"/>
              </a:spcAft>
              <a:buClr>
                <a:schemeClr val="dk1"/>
              </a:buClr>
              <a:buSzPts val="3000"/>
              <a:buFont typeface="Anybody SemiBold"/>
              <a:buNone/>
              <a:defRPr b="0" i="0" sz="3000" u="none" cap="none" strike="noStrike">
                <a:solidFill>
                  <a:schemeClr val="dk1"/>
                </a:solidFill>
                <a:latin typeface="Anybody SemiBold"/>
                <a:ea typeface="Anybody SemiBold"/>
                <a:cs typeface="Anybody SemiBold"/>
                <a:sym typeface="Anybody SemiBold"/>
              </a:defRPr>
            </a:lvl5pPr>
            <a:lvl6pPr lvl="5" marR="0" rtl="0" algn="l">
              <a:lnSpc>
                <a:spcPct val="100000"/>
              </a:lnSpc>
              <a:spcBef>
                <a:spcPts val="0"/>
              </a:spcBef>
              <a:spcAft>
                <a:spcPts val="0"/>
              </a:spcAft>
              <a:buClr>
                <a:schemeClr val="dk1"/>
              </a:buClr>
              <a:buSzPts val="3000"/>
              <a:buFont typeface="Anybody SemiBold"/>
              <a:buNone/>
              <a:defRPr b="0" i="0" sz="3000" u="none" cap="none" strike="noStrike">
                <a:solidFill>
                  <a:schemeClr val="dk1"/>
                </a:solidFill>
                <a:latin typeface="Anybody SemiBold"/>
                <a:ea typeface="Anybody SemiBold"/>
                <a:cs typeface="Anybody SemiBold"/>
                <a:sym typeface="Anybody SemiBold"/>
              </a:defRPr>
            </a:lvl6pPr>
            <a:lvl7pPr lvl="6" marR="0" rtl="0" algn="l">
              <a:lnSpc>
                <a:spcPct val="100000"/>
              </a:lnSpc>
              <a:spcBef>
                <a:spcPts val="0"/>
              </a:spcBef>
              <a:spcAft>
                <a:spcPts val="0"/>
              </a:spcAft>
              <a:buClr>
                <a:schemeClr val="dk1"/>
              </a:buClr>
              <a:buSzPts val="3000"/>
              <a:buFont typeface="Anybody SemiBold"/>
              <a:buNone/>
              <a:defRPr b="0" i="0" sz="3000" u="none" cap="none" strike="noStrike">
                <a:solidFill>
                  <a:schemeClr val="dk1"/>
                </a:solidFill>
                <a:latin typeface="Anybody SemiBold"/>
                <a:ea typeface="Anybody SemiBold"/>
                <a:cs typeface="Anybody SemiBold"/>
                <a:sym typeface="Anybody SemiBold"/>
              </a:defRPr>
            </a:lvl7pPr>
            <a:lvl8pPr lvl="7" marR="0" rtl="0" algn="l">
              <a:lnSpc>
                <a:spcPct val="100000"/>
              </a:lnSpc>
              <a:spcBef>
                <a:spcPts val="0"/>
              </a:spcBef>
              <a:spcAft>
                <a:spcPts val="0"/>
              </a:spcAft>
              <a:buClr>
                <a:schemeClr val="dk1"/>
              </a:buClr>
              <a:buSzPts val="3000"/>
              <a:buFont typeface="Anybody SemiBold"/>
              <a:buNone/>
              <a:defRPr b="0" i="0" sz="3000" u="none" cap="none" strike="noStrike">
                <a:solidFill>
                  <a:schemeClr val="dk1"/>
                </a:solidFill>
                <a:latin typeface="Anybody SemiBold"/>
                <a:ea typeface="Anybody SemiBold"/>
                <a:cs typeface="Anybody SemiBold"/>
                <a:sym typeface="Anybody SemiBold"/>
              </a:defRPr>
            </a:lvl8pPr>
            <a:lvl9pPr lvl="8" marR="0" rtl="0" algn="l">
              <a:lnSpc>
                <a:spcPct val="100000"/>
              </a:lnSpc>
              <a:spcBef>
                <a:spcPts val="0"/>
              </a:spcBef>
              <a:spcAft>
                <a:spcPts val="0"/>
              </a:spcAft>
              <a:buClr>
                <a:schemeClr val="dk1"/>
              </a:buClr>
              <a:buSzPts val="3000"/>
              <a:buFont typeface="Anybody SemiBold"/>
              <a:buNone/>
              <a:defRPr b="0" i="0" sz="3000" u="none" cap="none" strike="noStrike">
                <a:solidFill>
                  <a:schemeClr val="dk1"/>
                </a:solidFill>
                <a:latin typeface="Anybody SemiBold"/>
                <a:ea typeface="Anybody SemiBold"/>
                <a:cs typeface="Anybody SemiBold"/>
                <a:sym typeface="Anybody SemiBold"/>
              </a:defRPr>
            </a:lvl9pPr>
          </a:lstStyle>
          <a:p/>
        </p:txBody>
      </p:sp>
      <p:sp>
        <p:nvSpPr>
          <p:cNvPr id="7" name="Google Shape;7;p72"/>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1pPr>
            <a:lvl2pPr indent="-317500" lvl="1" marL="914400" marR="0" rtl="0" algn="l">
              <a:lnSpc>
                <a:spcPct val="115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2pPr>
            <a:lvl3pPr indent="-317500" lvl="2" marL="1371600" marR="0" rtl="0" algn="l">
              <a:lnSpc>
                <a:spcPct val="115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3pPr>
            <a:lvl4pPr indent="-317500" lvl="3" marL="1828800" marR="0" rtl="0" algn="l">
              <a:lnSpc>
                <a:spcPct val="115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4pPr>
            <a:lvl5pPr indent="-317500" lvl="4" marL="2286000" marR="0" rtl="0" algn="l">
              <a:lnSpc>
                <a:spcPct val="115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5pPr>
            <a:lvl6pPr indent="-317500" lvl="5" marL="2743200" marR="0" rtl="0" algn="l">
              <a:lnSpc>
                <a:spcPct val="115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6pPr>
            <a:lvl7pPr indent="-317500" lvl="6" marL="3200400" marR="0" rtl="0" algn="l">
              <a:lnSpc>
                <a:spcPct val="115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7pPr>
            <a:lvl8pPr indent="-317500" lvl="7" marL="3657600" marR="0" rtl="0" algn="l">
              <a:lnSpc>
                <a:spcPct val="115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8pPr>
            <a:lvl9pPr indent="-317500" lvl="8" marL="4114800" marR="0" rtl="0" algn="l">
              <a:lnSpc>
                <a:spcPct val="115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
          <p:cNvSpPr txBox="1"/>
          <p:nvPr>
            <p:ph type="ctrTitle"/>
          </p:nvPr>
        </p:nvSpPr>
        <p:spPr>
          <a:xfrm>
            <a:off x="2848150" y="689462"/>
            <a:ext cx="4892400" cy="27189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SzPts val="8500"/>
              <a:buNone/>
            </a:pPr>
            <a:r>
              <a:rPr lang="en"/>
              <a:t>Data Challenge DSW 2023</a:t>
            </a:r>
            <a:endParaRPr>
              <a:solidFill>
                <a:schemeClr val="accent1"/>
              </a:solidFill>
            </a:endParaRPr>
          </a:p>
        </p:txBody>
      </p:sp>
      <p:sp>
        <p:nvSpPr>
          <p:cNvPr id="193" name="Google Shape;193;p1"/>
          <p:cNvSpPr txBox="1"/>
          <p:nvPr>
            <p:ph idx="1" type="subTitle"/>
          </p:nvPr>
        </p:nvSpPr>
        <p:spPr>
          <a:xfrm>
            <a:off x="6089425" y="3837125"/>
            <a:ext cx="2334600" cy="3699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800"/>
              <a:buNone/>
            </a:pPr>
            <a:r>
              <a:rPr lang="en"/>
              <a:t>Team: Data Jester</a:t>
            </a:r>
            <a:endParaRPr/>
          </a:p>
        </p:txBody>
      </p:sp>
      <p:cxnSp>
        <p:nvCxnSpPr>
          <p:cNvPr id="194" name="Google Shape;194;p1"/>
          <p:cNvCxnSpPr/>
          <p:nvPr/>
        </p:nvCxnSpPr>
        <p:spPr>
          <a:xfrm>
            <a:off x="2468800" y="3562475"/>
            <a:ext cx="5966400" cy="0"/>
          </a:xfrm>
          <a:prstGeom prst="straightConnector1">
            <a:avLst/>
          </a:prstGeom>
          <a:noFill/>
          <a:ln cap="flat" cmpd="sng" w="9525">
            <a:solidFill>
              <a:schemeClr val="dk1"/>
            </a:solidFill>
            <a:prstDash val="solid"/>
            <a:round/>
            <a:headEnd len="sm" w="sm" type="none"/>
            <a:tailEnd len="sm" w="sm" type="none"/>
          </a:ln>
        </p:spPr>
      </p:cxnSp>
      <p:grpSp>
        <p:nvGrpSpPr>
          <p:cNvPr id="195" name="Google Shape;195;p1"/>
          <p:cNvGrpSpPr/>
          <p:nvPr/>
        </p:nvGrpSpPr>
        <p:grpSpPr>
          <a:xfrm>
            <a:off x="8222584" y="355031"/>
            <a:ext cx="402845" cy="369933"/>
            <a:chOff x="6985577" y="307000"/>
            <a:chExt cx="1545245" cy="1419000"/>
          </a:xfrm>
        </p:grpSpPr>
        <p:sp>
          <p:nvSpPr>
            <p:cNvPr id="196" name="Google Shape;196;p1"/>
            <p:cNvSpPr/>
            <p:nvPr/>
          </p:nvSpPr>
          <p:spPr>
            <a:xfrm>
              <a:off x="7441700" y="10165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rot="10800000">
              <a:off x="7441750" y="3070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rot="3599744">
              <a:off x="7134528" y="83903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rot="-7200256">
              <a:off x="7748953" y="48457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rot="7200256">
              <a:off x="7134541" y="48443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rot="-3599744">
              <a:off x="7748916" y="83917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02" name="Google Shape;202;p1"/>
          <p:cNvPicPr preferRelativeResize="0"/>
          <p:nvPr/>
        </p:nvPicPr>
        <p:blipFill rotWithShape="1">
          <a:blip r:embed="rId3">
            <a:alphaModFix/>
          </a:blip>
          <a:srcRect b="0" l="0" r="0" t="0"/>
          <a:stretch/>
        </p:blipFill>
        <p:spPr>
          <a:xfrm>
            <a:off x="459664" y="0"/>
            <a:ext cx="2014201" cy="5143475"/>
          </a:xfrm>
          <a:prstGeom prst="rect">
            <a:avLst/>
          </a:prstGeom>
          <a:noFill/>
          <a:ln>
            <a:noFill/>
          </a:ln>
        </p:spPr>
      </p:pic>
      <p:sp>
        <p:nvSpPr>
          <p:cNvPr id="203" name="Google Shape;203;p1"/>
          <p:cNvSpPr/>
          <p:nvPr/>
        </p:nvSpPr>
        <p:spPr>
          <a:xfrm>
            <a:off x="0" y="-24000"/>
            <a:ext cx="1810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29911eb47ab_0_175"/>
          <p:cNvSpPr txBox="1"/>
          <p:nvPr>
            <p:ph type="title"/>
          </p:nvPr>
        </p:nvSpPr>
        <p:spPr>
          <a:xfrm>
            <a:off x="578900" y="366110"/>
            <a:ext cx="4550400" cy="74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3200"/>
              <a:t>Methodology</a:t>
            </a:r>
            <a:endParaRPr sz="3200"/>
          </a:p>
        </p:txBody>
      </p:sp>
      <p:sp>
        <p:nvSpPr>
          <p:cNvPr id="323" name="Google Shape;323;g29911eb47ab_0_175"/>
          <p:cNvSpPr txBox="1"/>
          <p:nvPr>
            <p:ph idx="1" type="subTitle"/>
          </p:nvPr>
        </p:nvSpPr>
        <p:spPr>
          <a:xfrm>
            <a:off x="578900" y="992475"/>
            <a:ext cx="5488800" cy="387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highlight>
                <a:srgbClr val="FFFFFF"/>
              </a:highlight>
              <a:latin typeface="Open Sans"/>
              <a:ea typeface="Open Sans"/>
              <a:cs typeface="Open Sans"/>
              <a:sym typeface="Open Sans"/>
            </a:endParaRPr>
          </a:p>
          <a:p>
            <a:pPr indent="0" lvl="0" marL="0" rtl="0" algn="just">
              <a:lnSpc>
                <a:spcPct val="115000"/>
              </a:lnSpc>
              <a:spcBef>
                <a:spcPts val="0"/>
              </a:spcBef>
              <a:spcAft>
                <a:spcPts val="0"/>
              </a:spcAft>
              <a:buNone/>
            </a:pPr>
            <a:r>
              <a:rPr lang="en" sz="1400">
                <a:highlight>
                  <a:srgbClr val="FFFFFF"/>
                </a:highlight>
                <a:latin typeface="Open Sans"/>
                <a:ea typeface="Open Sans"/>
                <a:cs typeface="Open Sans"/>
                <a:sym typeface="Open Sans"/>
              </a:rPr>
              <a:t>The steps in the analysis method carried out are as follows:</a:t>
            </a:r>
            <a:endParaRPr sz="1400">
              <a:highlight>
                <a:srgbClr val="FFFFFF"/>
              </a:highlight>
              <a:latin typeface="Open Sans"/>
              <a:ea typeface="Open Sans"/>
              <a:cs typeface="Open Sans"/>
              <a:sym typeface="Open Sans"/>
            </a:endParaRPr>
          </a:p>
          <a:p>
            <a:pPr indent="-317500" lvl="0" marL="457200" rtl="0" algn="just">
              <a:lnSpc>
                <a:spcPct val="115000"/>
              </a:lnSpc>
              <a:spcBef>
                <a:spcPts val="0"/>
              </a:spcBef>
              <a:spcAft>
                <a:spcPts val="0"/>
              </a:spcAft>
              <a:buSzPts val="1400"/>
              <a:buFont typeface="Open Sans"/>
              <a:buAutoNum type="arabicPeriod"/>
            </a:pPr>
            <a:r>
              <a:rPr lang="en" sz="1400">
                <a:highlight>
                  <a:srgbClr val="FFFFFF"/>
                </a:highlight>
                <a:latin typeface="Open Sans"/>
                <a:ea typeface="Open Sans"/>
                <a:cs typeface="Open Sans"/>
                <a:sym typeface="Open Sans"/>
              </a:rPr>
              <a:t>Removal of unnecessary columns, namely Customer ID, Longitude, and Latitude.</a:t>
            </a:r>
            <a:endParaRPr sz="1400">
              <a:highlight>
                <a:srgbClr val="FFFFFF"/>
              </a:highlight>
              <a:latin typeface="Open Sans"/>
              <a:ea typeface="Open Sans"/>
              <a:cs typeface="Open Sans"/>
              <a:sym typeface="Open Sans"/>
            </a:endParaRPr>
          </a:p>
          <a:p>
            <a:pPr indent="-317500" lvl="0" marL="457200" rtl="0" algn="just">
              <a:lnSpc>
                <a:spcPct val="115000"/>
              </a:lnSpc>
              <a:spcBef>
                <a:spcPts val="0"/>
              </a:spcBef>
              <a:spcAft>
                <a:spcPts val="0"/>
              </a:spcAft>
              <a:buSzPts val="1400"/>
              <a:buFont typeface="Open Sans"/>
              <a:buAutoNum type="arabicPeriod"/>
            </a:pPr>
            <a:r>
              <a:rPr lang="en" sz="1400">
                <a:highlight>
                  <a:srgbClr val="FFFFFF"/>
                </a:highlight>
                <a:latin typeface="Open Sans"/>
                <a:ea typeface="Open Sans"/>
                <a:cs typeface="Open Sans"/>
                <a:sym typeface="Open Sans"/>
              </a:rPr>
              <a:t>Examination of unique values, followed by cleansing operations such as converting 'No internet service' to 'No.'</a:t>
            </a:r>
            <a:endParaRPr sz="1400">
              <a:highlight>
                <a:srgbClr val="FFFFFF"/>
              </a:highlight>
              <a:latin typeface="Open Sans"/>
              <a:ea typeface="Open Sans"/>
              <a:cs typeface="Open Sans"/>
              <a:sym typeface="Open Sans"/>
            </a:endParaRPr>
          </a:p>
          <a:p>
            <a:pPr indent="-317500" lvl="0" marL="457200" rtl="0" algn="just">
              <a:lnSpc>
                <a:spcPct val="115000"/>
              </a:lnSpc>
              <a:spcBef>
                <a:spcPts val="0"/>
              </a:spcBef>
              <a:spcAft>
                <a:spcPts val="0"/>
              </a:spcAft>
              <a:buSzPts val="1400"/>
              <a:buFont typeface="Open Sans"/>
              <a:buAutoNum type="arabicPeriod"/>
            </a:pPr>
            <a:r>
              <a:rPr lang="en" sz="1400">
                <a:highlight>
                  <a:srgbClr val="FFFFFF"/>
                </a:highlight>
                <a:latin typeface="Open Sans"/>
                <a:ea typeface="Open Sans"/>
                <a:cs typeface="Open Sans"/>
                <a:sym typeface="Open Sans"/>
              </a:rPr>
              <a:t>Implementation of encoding, feature selection, and standardization processes.</a:t>
            </a:r>
            <a:endParaRPr sz="1400">
              <a:highlight>
                <a:srgbClr val="FFFFFF"/>
              </a:highlight>
              <a:latin typeface="Open Sans"/>
              <a:ea typeface="Open Sans"/>
              <a:cs typeface="Open Sans"/>
              <a:sym typeface="Open Sans"/>
            </a:endParaRPr>
          </a:p>
          <a:p>
            <a:pPr indent="-317500" lvl="0" marL="457200" rtl="0" algn="just">
              <a:lnSpc>
                <a:spcPct val="115000"/>
              </a:lnSpc>
              <a:spcBef>
                <a:spcPts val="0"/>
              </a:spcBef>
              <a:spcAft>
                <a:spcPts val="0"/>
              </a:spcAft>
              <a:buSzPts val="1400"/>
              <a:buFont typeface="Open Sans"/>
              <a:buAutoNum type="arabicPeriod"/>
            </a:pPr>
            <a:r>
              <a:rPr lang="en" sz="1400">
                <a:highlight>
                  <a:srgbClr val="FFFFFF"/>
                </a:highlight>
                <a:latin typeface="Open Sans"/>
                <a:ea typeface="Open Sans"/>
                <a:cs typeface="Open Sans"/>
                <a:sym typeface="Open Sans"/>
              </a:rPr>
              <a:t>Visualization of correlations between data.</a:t>
            </a:r>
            <a:endParaRPr sz="1400">
              <a:highlight>
                <a:srgbClr val="FFFFFF"/>
              </a:highlight>
              <a:latin typeface="Open Sans"/>
              <a:ea typeface="Open Sans"/>
              <a:cs typeface="Open Sans"/>
              <a:sym typeface="Open Sans"/>
            </a:endParaRPr>
          </a:p>
          <a:p>
            <a:pPr indent="-317500" lvl="0" marL="457200" rtl="0" algn="just">
              <a:lnSpc>
                <a:spcPct val="115000"/>
              </a:lnSpc>
              <a:spcBef>
                <a:spcPts val="0"/>
              </a:spcBef>
              <a:spcAft>
                <a:spcPts val="0"/>
              </a:spcAft>
              <a:buSzPts val="1400"/>
              <a:buFont typeface="Open Sans"/>
              <a:buAutoNum type="arabicPeriod"/>
            </a:pPr>
            <a:r>
              <a:rPr lang="en" sz="1400">
                <a:highlight>
                  <a:srgbClr val="FFFFFF"/>
                </a:highlight>
                <a:latin typeface="Open Sans"/>
                <a:ea typeface="Open Sans"/>
                <a:cs typeface="Open Sans"/>
                <a:sym typeface="Open Sans"/>
              </a:rPr>
              <a:t>Lastly, the Neural Network modeling process.</a:t>
            </a:r>
            <a:endParaRPr sz="1400">
              <a:highlight>
                <a:srgbClr val="FFFFFF"/>
              </a:highlight>
              <a:latin typeface="Open Sans"/>
              <a:ea typeface="Open Sans"/>
              <a:cs typeface="Open Sans"/>
              <a:sym typeface="Open Sans"/>
            </a:endParaRPr>
          </a:p>
          <a:p>
            <a:pPr indent="0" lvl="0" marL="457200" rtl="0" algn="just">
              <a:lnSpc>
                <a:spcPct val="115000"/>
              </a:lnSpc>
              <a:spcBef>
                <a:spcPts val="0"/>
              </a:spcBef>
              <a:spcAft>
                <a:spcPts val="0"/>
              </a:spcAft>
              <a:buNone/>
            </a:pPr>
            <a:r>
              <a:t/>
            </a:r>
            <a:endParaRPr sz="1400">
              <a:highlight>
                <a:srgbClr val="FFFFFF"/>
              </a:highlight>
              <a:latin typeface="Open Sans"/>
              <a:ea typeface="Open Sans"/>
              <a:cs typeface="Open Sans"/>
              <a:sym typeface="Open Sans"/>
            </a:endParaRPr>
          </a:p>
          <a:p>
            <a:pPr indent="457200" lvl="0" marL="0" rtl="0" algn="just">
              <a:lnSpc>
                <a:spcPct val="115000"/>
              </a:lnSpc>
              <a:spcBef>
                <a:spcPts val="0"/>
              </a:spcBef>
              <a:spcAft>
                <a:spcPts val="0"/>
              </a:spcAft>
              <a:buNone/>
            </a:pPr>
            <a:r>
              <a:rPr lang="en" sz="1400">
                <a:highlight>
                  <a:srgbClr val="FFFFFF"/>
                </a:highlight>
                <a:latin typeface="Open Sans"/>
                <a:ea typeface="Open Sans"/>
                <a:cs typeface="Open Sans"/>
                <a:sym typeface="Open Sans"/>
              </a:rPr>
              <a:t>Streamlining the dataset by addressing categorical values, conducting essential preprocessing, and visualizing feature interactions. The last step entails building an Artificial Neural Network model for deriving insights and predictions from the refined dataset.</a:t>
            </a:r>
            <a:endParaRPr sz="1400">
              <a:highlight>
                <a:srgbClr val="FFFFFF"/>
              </a:highlight>
              <a:latin typeface="Open Sans"/>
              <a:ea typeface="Open Sans"/>
              <a:cs typeface="Open Sans"/>
              <a:sym typeface="Open Sans"/>
            </a:endParaRPr>
          </a:p>
        </p:txBody>
      </p:sp>
      <p:pic>
        <p:nvPicPr>
          <p:cNvPr id="324" name="Google Shape;324;g29911eb47ab_0_175"/>
          <p:cNvPicPr preferRelativeResize="0"/>
          <p:nvPr/>
        </p:nvPicPr>
        <p:blipFill rotWithShape="1">
          <a:blip r:embed="rId3">
            <a:alphaModFix/>
          </a:blip>
          <a:srcRect b="0" l="0" r="0" t="0"/>
          <a:stretch/>
        </p:blipFill>
        <p:spPr>
          <a:xfrm flipH="1">
            <a:off x="6303875" y="0"/>
            <a:ext cx="2014201" cy="5143475"/>
          </a:xfrm>
          <a:prstGeom prst="rect">
            <a:avLst/>
          </a:prstGeom>
          <a:noFill/>
          <a:ln>
            <a:noFill/>
          </a:ln>
        </p:spPr>
      </p:pic>
      <p:sp>
        <p:nvSpPr>
          <p:cNvPr id="325" name="Google Shape;325;g29911eb47ab_0_175"/>
          <p:cNvSpPr/>
          <p:nvPr/>
        </p:nvSpPr>
        <p:spPr>
          <a:xfrm flipH="1">
            <a:off x="6889290" y="-24000"/>
            <a:ext cx="24909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6" name="Google Shape;326;g29911eb47ab_0_175"/>
          <p:cNvGrpSpPr/>
          <p:nvPr/>
        </p:nvGrpSpPr>
        <p:grpSpPr>
          <a:xfrm>
            <a:off x="5731201" y="553131"/>
            <a:ext cx="402887" cy="369933"/>
            <a:chOff x="6985497" y="307000"/>
            <a:chExt cx="1545405" cy="1419000"/>
          </a:xfrm>
        </p:grpSpPr>
        <p:sp>
          <p:nvSpPr>
            <p:cNvPr id="327" name="Google Shape;327;g29911eb47ab_0_175"/>
            <p:cNvSpPr/>
            <p:nvPr/>
          </p:nvSpPr>
          <p:spPr>
            <a:xfrm>
              <a:off x="7441700" y="10165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29911eb47ab_0_175"/>
            <p:cNvSpPr/>
            <p:nvPr/>
          </p:nvSpPr>
          <p:spPr>
            <a:xfrm rot="10800000">
              <a:off x="7441750" y="3070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29911eb47ab_0_175"/>
            <p:cNvSpPr/>
            <p:nvPr/>
          </p:nvSpPr>
          <p:spPr>
            <a:xfrm rot="3599744">
              <a:off x="7134488" y="83896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g29911eb47ab_0_175"/>
            <p:cNvSpPr/>
            <p:nvPr/>
          </p:nvSpPr>
          <p:spPr>
            <a:xfrm rot="-7200256">
              <a:off x="7748993" y="48464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g29911eb47ab_0_175"/>
            <p:cNvSpPr/>
            <p:nvPr/>
          </p:nvSpPr>
          <p:spPr>
            <a:xfrm rot="7200256">
              <a:off x="7134501" y="484507"/>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g29911eb47ab_0_175"/>
            <p:cNvSpPr/>
            <p:nvPr/>
          </p:nvSpPr>
          <p:spPr>
            <a:xfrm rot="-3599744">
              <a:off x="7748956" y="839107"/>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29911eb47ab_0_146"/>
          <p:cNvSpPr txBox="1"/>
          <p:nvPr>
            <p:ph type="title"/>
          </p:nvPr>
        </p:nvSpPr>
        <p:spPr>
          <a:xfrm>
            <a:off x="2040500" y="540000"/>
            <a:ext cx="4902000" cy="1673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Result</a:t>
            </a:r>
            <a:endParaRPr/>
          </a:p>
        </p:txBody>
      </p:sp>
      <p:sp>
        <p:nvSpPr>
          <p:cNvPr id="338" name="Google Shape;338;g29911eb47ab_0_146"/>
          <p:cNvSpPr txBox="1"/>
          <p:nvPr>
            <p:ph idx="2" type="title"/>
          </p:nvPr>
        </p:nvSpPr>
        <p:spPr>
          <a:xfrm>
            <a:off x="720000" y="806000"/>
            <a:ext cx="1223100" cy="1223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0"/>
              <a:buNone/>
            </a:pPr>
            <a:r>
              <a:rPr lang="en"/>
              <a:t>03</a:t>
            </a:r>
            <a:endParaRPr/>
          </a:p>
        </p:txBody>
      </p:sp>
      <p:sp>
        <p:nvSpPr>
          <p:cNvPr id="339" name="Google Shape;339;g29911eb47ab_0_146"/>
          <p:cNvSpPr txBox="1"/>
          <p:nvPr>
            <p:ph idx="1" type="subTitle"/>
          </p:nvPr>
        </p:nvSpPr>
        <p:spPr>
          <a:xfrm>
            <a:off x="720000" y="3609600"/>
            <a:ext cx="2014800" cy="993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1600"/>
              </a:spcAft>
              <a:buClr>
                <a:schemeClr val="dk1"/>
              </a:buClr>
              <a:buSzPts val="1100"/>
              <a:buFont typeface="Arial"/>
              <a:buNone/>
            </a:pPr>
            <a:r>
              <a:t/>
            </a:r>
            <a:endParaRPr/>
          </a:p>
        </p:txBody>
      </p:sp>
      <p:cxnSp>
        <p:nvCxnSpPr>
          <p:cNvPr id="340" name="Google Shape;340;g29911eb47ab_0_146"/>
          <p:cNvCxnSpPr/>
          <p:nvPr/>
        </p:nvCxnSpPr>
        <p:spPr>
          <a:xfrm rot="10800000">
            <a:off x="719900" y="2400200"/>
            <a:ext cx="6416400" cy="0"/>
          </a:xfrm>
          <a:prstGeom prst="straightConnector1">
            <a:avLst/>
          </a:prstGeom>
          <a:noFill/>
          <a:ln cap="flat" cmpd="sng" w="9525">
            <a:solidFill>
              <a:schemeClr val="dk1"/>
            </a:solidFill>
            <a:prstDash val="solid"/>
            <a:round/>
            <a:headEnd len="sm" w="sm" type="none"/>
            <a:tailEnd len="sm" w="sm" type="none"/>
          </a:ln>
        </p:spPr>
      </p:cxnSp>
      <p:grpSp>
        <p:nvGrpSpPr>
          <p:cNvPr id="341" name="Google Shape;341;g29911eb47ab_0_146"/>
          <p:cNvGrpSpPr/>
          <p:nvPr/>
        </p:nvGrpSpPr>
        <p:grpSpPr>
          <a:xfrm flipH="1">
            <a:off x="6023498" y="3921581"/>
            <a:ext cx="402887" cy="369933"/>
            <a:chOff x="6985497" y="307000"/>
            <a:chExt cx="1545405" cy="1419000"/>
          </a:xfrm>
        </p:grpSpPr>
        <p:sp>
          <p:nvSpPr>
            <p:cNvPr id="342" name="Google Shape;342;g29911eb47ab_0_146"/>
            <p:cNvSpPr/>
            <p:nvPr/>
          </p:nvSpPr>
          <p:spPr>
            <a:xfrm>
              <a:off x="7441700" y="10165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g29911eb47ab_0_146"/>
            <p:cNvSpPr/>
            <p:nvPr/>
          </p:nvSpPr>
          <p:spPr>
            <a:xfrm rot="10800000">
              <a:off x="7441750" y="3070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g29911eb47ab_0_146"/>
            <p:cNvSpPr/>
            <p:nvPr/>
          </p:nvSpPr>
          <p:spPr>
            <a:xfrm rot="3599744">
              <a:off x="7134488" y="83896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g29911eb47ab_0_146"/>
            <p:cNvSpPr/>
            <p:nvPr/>
          </p:nvSpPr>
          <p:spPr>
            <a:xfrm rot="-7200256">
              <a:off x="7748993" y="48464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g29911eb47ab_0_146"/>
            <p:cNvSpPr/>
            <p:nvPr/>
          </p:nvSpPr>
          <p:spPr>
            <a:xfrm rot="7200256">
              <a:off x="7134501" y="484507"/>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g29911eb47ab_0_146"/>
            <p:cNvSpPr/>
            <p:nvPr/>
          </p:nvSpPr>
          <p:spPr>
            <a:xfrm rot="-3599744">
              <a:off x="7748956" y="839107"/>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48" name="Google Shape;348;g29911eb47ab_0_146"/>
          <p:cNvPicPr preferRelativeResize="0"/>
          <p:nvPr/>
        </p:nvPicPr>
        <p:blipFill rotWithShape="1">
          <a:blip r:embed="rId3">
            <a:alphaModFix/>
          </a:blip>
          <a:srcRect b="0" l="0" r="0" t="0"/>
          <a:stretch/>
        </p:blipFill>
        <p:spPr>
          <a:xfrm>
            <a:off x="7129811" y="0"/>
            <a:ext cx="2014201" cy="5143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Result</a:t>
            </a:r>
            <a:endParaRPr/>
          </a:p>
        </p:txBody>
      </p:sp>
      <p:sp>
        <p:nvSpPr>
          <p:cNvPr id="354" name="Google Shape;354;p2"/>
          <p:cNvSpPr txBox="1"/>
          <p:nvPr>
            <p:ph idx="4294967295" type="subTitle"/>
          </p:nvPr>
        </p:nvSpPr>
        <p:spPr>
          <a:xfrm>
            <a:off x="720000" y="1017725"/>
            <a:ext cx="7704000" cy="387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highlight>
                  <a:srgbClr val="FFFFFF"/>
                </a:highlight>
                <a:latin typeface="Open Sans"/>
                <a:ea typeface="Open Sans"/>
                <a:cs typeface="Open Sans"/>
                <a:sym typeface="Open Sans"/>
              </a:rPr>
              <a:t>After training the Neural Network model with  25 epochs. The Neural Network model that was created received an accuracy score of 77%</a:t>
            </a:r>
            <a:endParaRPr sz="1600">
              <a:highlight>
                <a:srgbClr val="FFFFFF"/>
              </a:highlight>
              <a:latin typeface="Open Sans"/>
              <a:ea typeface="Open Sans"/>
              <a:cs typeface="Open Sans"/>
              <a:sym typeface="Open Sans"/>
            </a:endParaRPr>
          </a:p>
        </p:txBody>
      </p:sp>
      <p:pic>
        <p:nvPicPr>
          <p:cNvPr id="355" name="Google Shape;355;p2"/>
          <p:cNvPicPr preferRelativeResize="0"/>
          <p:nvPr/>
        </p:nvPicPr>
        <p:blipFill>
          <a:blip r:embed="rId3">
            <a:alphaModFix/>
          </a:blip>
          <a:stretch>
            <a:fillRect/>
          </a:stretch>
        </p:blipFill>
        <p:spPr>
          <a:xfrm>
            <a:off x="720000" y="1849050"/>
            <a:ext cx="7703999" cy="12153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
          <p:cNvSpPr txBox="1"/>
          <p:nvPr>
            <p:ph type="title"/>
          </p:nvPr>
        </p:nvSpPr>
        <p:spPr>
          <a:xfrm>
            <a:off x="2040500" y="1761725"/>
            <a:ext cx="4429500" cy="1673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Conclusion</a:t>
            </a:r>
            <a:endParaRPr/>
          </a:p>
        </p:txBody>
      </p:sp>
      <p:sp>
        <p:nvSpPr>
          <p:cNvPr id="361" name="Google Shape;361;p5"/>
          <p:cNvSpPr txBox="1"/>
          <p:nvPr>
            <p:ph idx="2" type="title"/>
          </p:nvPr>
        </p:nvSpPr>
        <p:spPr>
          <a:xfrm>
            <a:off x="720000" y="2027725"/>
            <a:ext cx="1223100" cy="1223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0"/>
              <a:buNone/>
            </a:pPr>
            <a:r>
              <a:rPr lang="en"/>
              <a:t>04</a:t>
            </a:r>
            <a:endParaRPr/>
          </a:p>
        </p:txBody>
      </p:sp>
      <p:sp>
        <p:nvSpPr>
          <p:cNvPr id="362" name="Google Shape;362;p5"/>
          <p:cNvSpPr txBox="1"/>
          <p:nvPr>
            <p:ph idx="1" type="subTitle"/>
          </p:nvPr>
        </p:nvSpPr>
        <p:spPr>
          <a:xfrm>
            <a:off x="720000" y="3765525"/>
            <a:ext cx="4854600" cy="59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Clr>
                <a:schemeClr val="dk1"/>
              </a:buClr>
              <a:buSzPts val="1100"/>
              <a:buFont typeface="Arial"/>
              <a:buNone/>
            </a:pPr>
            <a:r>
              <a:t/>
            </a:r>
            <a:endParaRPr/>
          </a:p>
        </p:txBody>
      </p:sp>
      <p:cxnSp>
        <p:nvCxnSpPr>
          <p:cNvPr id="363" name="Google Shape;363;p5"/>
          <p:cNvCxnSpPr/>
          <p:nvPr/>
        </p:nvCxnSpPr>
        <p:spPr>
          <a:xfrm>
            <a:off x="720000" y="3600175"/>
            <a:ext cx="6414600" cy="0"/>
          </a:xfrm>
          <a:prstGeom prst="straightConnector1">
            <a:avLst/>
          </a:prstGeom>
          <a:noFill/>
          <a:ln cap="flat" cmpd="sng" w="9525">
            <a:solidFill>
              <a:schemeClr val="dk1"/>
            </a:solidFill>
            <a:prstDash val="solid"/>
            <a:round/>
            <a:headEnd len="sm" w="sm" type="none"/>
            <a:tailEnd len="sm" w="sm" type="none"/>
          </a:ln>
        </p:spPr>
      </p:cxnSp>
      <p:grpSp>
        <p:nvGrpSpPr>
          <p:cNvPr id="364" name="Google Shape;364;p5"/>
          <p:cNvGrpSpPr/>
          <p:nvPr/>
        </p:nvGrpSpPr>
        <p:grpSpPr>
          <a:xfrm>
            <a:off x="518571" y="355031"/>
            <a:ext cx="402845" cy="369933"/>
            <a:chOff x="6985577" y="307000"/>
            <a:chExt cx="1545245" cy="1419000"/>
          </a:xfrm>
        </p:grpSpPr>
        <p:sp>
          <p:nvSpPr>
            <p:cNvPr id="365" name="Google Shape;365;p5"/>
            <p:cNvSpPr/>
            <p:nvPr/>
          </p:nvSpPr>
          <p:spPr>
            <a:xfrm>
              <a:off x="7441700" y="10165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
            <p:cNvSpPr/>
            <p:nvPr/>
          </p:nvSpPr>
          <p:spPr>
            <a:xfrm rot="10800000">
              <a:off x="7441750" y="3070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
            <p:cNvSpPr/>
            <p:nvPr/>
          </p:nvSpPr>
          <p:spPr>
            <a:xfrm rot="3599744">
              <a:off x="7134528" y="83903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5"/>
            <p:cNvSpPr/>
            <p:nvPr/>
          </p:nvSpPr>
          <p:spPr>
            <a:xfrm rot="-7200256">
              <a:off x="7748953" y="48457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5"/>
            <p:cNvSpPr/>
            <p:nvPr/>
          </p:nvSpPr>
          <p:spPr>
            <a:xfrm rot="7200256">
              <a:off x="7134541" y="48443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5"/>
            <p:cNvSpPr/>
            <p:nvPr/>
          </p:nvSpPr>
          <p:spPr>
            <a:xfrm rot="-3599744">
              <a:off x="7748916" y="83917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71" name="Google Shape;371;p5"/>
          <p:cNvPicPr preferRelativeResize="0"/>
          <p:nvPr/>
        </p:nvPicPr>
        <p:blipFill rotWithShape="1">
          <a:blip r:embed="rId3">
            <a:alphaModFix/>
          </a:blip>
          <a:srcRect b="0" l="0" r="0" t="0"/>
          <a:stretch/>
        </p:blipFill>
        <p:spPr>
          <a:xfrm flipH="1">
            <a:off x="7129800" y="0"/>
            <a:ext cx="2014201" cy="5143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29911eb47ab_0_228"/>
          <p:cNvSpPr txBox="1"/>
          <p:nvPr>
            <p:ph type="title"/>
          </p:nvPr>
        </p:nvSpPr>
        <p:spPr>
          <a:xfrm>
            <a:off x="324650" y="398400"/>
            <a:ext cx="3917700" cy="590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Conclusion</a:t>
            </a:r>
            <a:endParaRPr/>
          </a:p>
        </p:txBody>
      </p:sp>
      <p:grpSp>
        <p:nvGrpSpPr>
          <p:cNvPr id="377" name="Google Shape;377;g29911eb47ab_0_228"/>
          <p:cNvGrpSpPr/>
          <p:nvPr/>
        </p:nvGrpSpPr>
        <p:grpSpPr>
          <a:xfrm>
            <a:off x="5490426" y="4418531"/>
            <a:ext cx="402887" cy="369933"/>
            <a:chOff x="6985497" y="307000"/>
            <a:chExt cx="1545405" cy="1419000"/>
          </a:xfrm>
        </p:grpSpPr>
        <p:sp>
          <p:nvSpPr>
            <p:cNvPr id="378" name="Google Shape;378;g29911eb47ab_0_228"/>
            <p:cNvSpPr/>
            <p:nvPr/>
          </p:nvSpPr>
          <p:spPr>
            <a:xfrm>
              <a:off x="7441700" y="10165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g29911eb47ab_0_228"/>
            <p:cNvSpPr/>
            <p:nvPr/>
          </p:nvSpPr>
          <p:spPr>
            <a:xfrm rot="10800000">
              <a:off x="7441750" y="3070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g29911eb47ab_0_228"/>
            <p:cNvSpPr/>
            <p:nvPr/>
          </p:nvSpPr>
          <p:spPr>
            <a:xfrm rot="3599744">
              <a:off x="7134488" y="83896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g29911eb47ab_0_228"/>
            <p:cNvSpPr/>
            <p:nvPr/>
          </p:nvSpPr>
          <p:spPr>
            <a:xfrm rot="-7200256">
              <a:off x="7748993" y="48464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g29911eb47ab_0_228"/>
            <p:cNvSpPr/>
            <p:nvPr/>
          </p:nvSpPr>
          <p:spPr>
            <a:xfrm rot="7200256">
              <a:off x="7134501" y="484507"/>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g29911eb47ab_0_228"/>
            <p:cNvSpPr/>
            <p:nvPr/>
          </p:nvSpPr>
          <p:spPr>
            <a:xfrm rot="-3599744">
              <a:off x="7748956" y="839107"/>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84" name="Google Shape;384;g29911eb47ab_0_228"/>
          <p:cNvPicPr preferRelativeResize="0"/>
          <p:nvPr/>
        </p:nvPicPr>
        <p:blipFill rotWithShape="1">
          <a:blip r:embed="rId3">
            <a:alphaModFix/>
          </a:blip>
          <a:srcRect b="0" l="0" r="0" t="0"/>
          <a:stretch/>
        </p:blipFill>
        <p:spPr>
          <a:xfrm flipH="1">
            <a:off x="6067675" y="0"/>
            <a:ext cx="2014201" cy="5143475"/>
          </a:xfrm>
          <a:prstGeom prst="rect">
            <a:avLst/>
          </a:prstGeom>
          <a:noFill/>
          <a:ln>
            <a:noFill/>
          </a:ln>
        </p:spPr>
      </p:pic>
      <p:sp>
        <p:nvSpPr>
          <p:cNvPr id="385" name="Google Shape;385;g29911eb47ab_0_228"/>
          <p:cNvSpPr/>
          <p:nvPr/>
        </p:nvSpPr>
        <p:spPr>
          <a:xfrm flipH="1">
            <a:off x="6653090" y="-24000"/>
            <a:ext cx="24909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g29911eb47ab_0_228"/>
          <p:cNvSpPr txBox="1"/>
          <p:nvPr>
            <p:ph idx="1" type="body"/>
          </p:nvPr>
        </p:nvSpPr>
        <p:spPr>
          <a:xfrm>
            <a:off x="324650" y="1186575"/>
            <a:ext cx="5500500" cy="303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Clr>
                <a:srgbClr val="273D40"/>
              </a:buClr>
              <a:buSzPts val="600"/>
              <a:buFont typeface="Arial"/>
              <a:buNone/>
            </a:pPr>
            <a:r>
              <a:rPr lang="en" sz="1400">
                <a:highlight>
                  <a:srgbClr val="FFFFFF"/>
                </a:highlight>
                <a:latin typeface="Open Sans"/>
                <a:ea typeface="Open Sans"/>
                <a:cs typeface="Open Sans"/>
                <a:sym typeface="Open Sans"/>
              </a:rPr>
              <a:t>After conducting neural network modeling, the solution is identified as follows:</a:t>
            </a:r>
            <a:endParaRPr sz="1400">
              <a:highlight>
                <a:srgbClr val="FFFFFF"/>
              </a:highlight>
              <a:latin typeface="Open Sans"/>
              <a:ea typeface="Open Sans"/>
              <a:cs typeface="Open Sans"/>
              <a:sym typeface="Open Sans"/>
            </a:endParaRPr>
          </a:p>
          <a:p>
            <a:pPr indent="-317500" lvl="0" marL="457200" rtl="0" algn="l">
              <a:lnSpc>
                <a:spcPct val="100000"/>
              </a:lnSpc>
              <a:spcBef>
                <a:spcPts val="1000"/>
              </a:spcBef>
              <a:spcAft>
                <a:spcPts val="0"/>
              </a:spcAft>
              <a:buSzPts val="1400"/>
              <a:buFont typeface="Open Sans"/>
              <a:buChar char="-"/>
            </a:pPr>
            <a:r>
              <a:rPr lang="en" sz="1400">
                <a:highlight>
                  <a:srgbClr val="FFFFFF"/>
                </a:highlight>
                <a:latin typeface="Open Sans"/>
                <a:ea typeface="Open Sans"/>
                <a:cs typeface="Open Sans"/>
                <a:sym typeface="Open Sans"/>
              </a:rPr>
              <a:t>From the correlation heatmap, it can be observed that m</a:t>
            </a:r>
            <a:r>
              <a:rPr lang="en" sz="1400">
                <a:highlight>
                  <a:srgbClr val="FFFFFF"/>
                </a:highlight>
                <a:latin typeface="Open Sans"/>
                <a:ea typeface="Open Sans"/>
                <a:cs typeface="Open Sans"/>
                <a:sym typeface="Open Sans"/>
              </a:rPr>
              <a:t>usic product, education product, and video product</a:t>
            </a:r>
            <a:r>
              <a:rPr lang="en" sz="1400">
                <a:highlight>
                  <a:srgbClr val="FFFFFF"/>
                </a:highlight>
                <a:latin typeface="Open Sans"/>
                <a:ea typeface="Open Sans"/>
                <a:cs typeface="Open Sans"/>
                <a:sym typeface="Open Sans"/>
              </a:rPr>
              <a:t> significantly influence customers' monthly expenditures, predominantly influenced by the use of MyApp. MyApp facilitates transactions, leading to increased monthly expenditures by customers.</a:t>
            </a:r>
            <a:endParaRPr sz="1400">
              <a:highlight>
                <a:srgbClr val="FFFFFF"/>
              </a:highlight>
              <a:latin typeface="Open Sans"/>
              <a:ea typeface="Open Sans"/>
              <a:cs typeface="Open Sans"/>
              <a:sym typeface="Open Sans"/>
            </a:endParaRPr>
          </a:p>
          <a:p>
            <a:pPr indent="0" lvl="0" marL="457200" rtl="0" algn="l">
              <a:lnSpc>
                <a:spcPct val="100000"/>
              </a:lnSpc>
              <a:spcBef>
                <a:spcPts val="1000"/>
              </a:spcBef>
              <a:spcAft>
                <a:spcPts val="0"/>
              </a:spcAft>
              <a:buNone/>
            </a:pPr>
            <a:r>
              <a:rPr lang="en" sz="1400">
                <a:highlight>
                  <a:srgbClr val="FFFFFF"/>
                </a:highlight>
                <a:latin typeface="Open Sans"/>
                <a:ea typeface="Open Sans"/>
                <a:cs typeface="Open Sans"/>
                <a:sym typeface="Open Sans"/>
              </a:rPr>
              <a:t> </a:t>
            </a:r>
            <a:endParaRPr sz="1400">
              <a:highlight>
                <a:srgbClr val="FFFFFF"/>
              </a:highlight>
              <a:latin typeface="Open Sans"/>
              <a:ea typeface="Open Sans"/>
              <a:cs typeface="Open Sans"/>
              <a:sym typeface="Open Sans"/>
            </a:endParaRPr>
          </a:p>
          <a:p>
            <a:pPr indent="-317500" lvl="0" marL="457200" rtl="0" algn="l">
              <a:lnSpc>
                <a:spcPct val="100000"/>
              </a:lnSpc>
              <a:spcBef>
                <a:spcPts val="1000"/>
              </a:spcBef>
              <a:spcAft>
                <a:spcPts val="0"/>
              </a:spcAft>
              <a:buSzPts val="1400"/>
              <a:buFont typeface="Open Sans"/>
              <a:buChar char="-"/>
            </a:pPr>
            <a:r>
              <a:rPr lang="en" sz="1400">
                <a:highlight>
                  <a:srgbClr val="FFFFFF"/>
                </a:highlight>
                <a:latin typeface="Open Sans"/>
                <a:ea typeface="Open Sans"/>
                <a:cs typeface="Open Sans"/>
                <a:sym typeface="Open Sans"/>
              </a:rPr>
              <a:t>A 77% accuracy suggests that the model is capturing patterns within the data effectively, particularly regarding the influence of music, education, and video products on customer expenditures facilitated by MyApp.</a:t>
            </a:r>
            <a:endParaRPr sz="1400">
              <a:highlight>
                <a:srgbClr val="FFFFFF"/>
              </a:highlight>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29a29e3bb69_1_72"/>
          <p:cNvSpPr txBox="1"/>
          <p:nvPr>
            <p:ph type="ctrTitle"/>
          </p:nvPr>
        </p:nvSpPr>
        <p:spPr>
          <a:xfrm>
            <a:off x="2876775" y="947050"/>
            <a:ext cx="4892400" cy="134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8500"/>
              <a:buNone/>
            </a:pPr>
            <a:r>
              <a:rPr lang="en"/>
              <a:t>Thanks!</a:t>
            </a:r>
            <a:endParaRPr/>
          </a:p>
        </p:txBody>
      </p:sp>
      <p:sp>
        <p:nvSpPr>
          <p:cNvPr id="392" name="Google Shape;392;g29a29e3bb69_1_72"/>
          <p:cNvSpPr txBox="1"/>
          <p:nvPr>
            <p:ph idx="1" type="subTitle"/>
          </p:nvPr>
        </p:nvSpPr>
        <p:spPr>
          <a:xfrm>
            <a:off x="2876775" y="2196875"/>
            <a:ext cx="5416800" cy="10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000"/>
              <a:buFont typeface="Arial"/>
              <a:buNone/>
            </a:pPr>
            <a:r>
              <a:rPr b="1" lang="en" sz="2100"/>
              <a:t>Thank you for your attention</a:t>
            </a:r>
            <a:endParaRPr b="1" sz="2100"/>
          </a:p>
        </p:txBody>
      </p:sp>
      <p:cxnSp>
        <p:nvCxnSpPr>
          <p:cNvPr id="393" name="Google Shape;393;g29a29e3bb69_1_72"/>
          <p:cNvCxnSpPr/>
          <p:nvPr/>
        </p:nvCxnSpPr>
        <p:spPr>
          <a:xfrm>
            <a:off x="2468800" y="3562475"/>
            <a:ext cx="6727200" cy="0"/>
          </a:xfrm>
          <a:prstGeom prst="straightConnector1">
            <a:avLst/>
          </a:prstGeom>
          <a:noFill/>
          <a:ln cap="flat" cmpd="sng" w="9525">
            <a:solidFill>
              <a:schemeClr val="dk1"/>
            </a:solidFill>
            <a:prstDash val="solid"/>
            <a:round/>
            <a:headEnd len="sm" w="sm" type="none"/>
            <a:tailEnd len="sm" w="sm" type="none"/>
          </a:ln>
        </p:spPr>
      </p:cxnSp>
      <p:grpSp>
        <p:nvGrpSpPr>
          <p:cNvPr id="394" name="Google Shape;394;g29a29e3bb69_1_72"/>
          <p:cNvGrpSpPr/>
          <p:nvPr/>
        </p:nvGrpSpPr>
        <p:grpSpPr>
          <a:xfrm>
            <a:off x="8222564" y="355031"/>
            <a:ext cx="402887" cy="369933"/>
            <a:chOff x="6985497" y="307000"/>
            <a:chExt cx="1545405" cy="1419000"/>
          </a:xfrm>
        </p:grpSpPr>
        <p:sp>
          <p:nvSpPr>
            <p:cNvPr id="395" name="Google Shape;395;g29a29e3bb69_1_72"/>
            <p:cNvSpPr/>
            <p:nvPr/>
          </p:nvSpPr>
          <p:spPr>
            <a:xfrm>
              <a:off x="7441700" y="10165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g29a29e3bb69_1_72"/>
            <p:cNvSpPr/>
            <p:nvPr/>
          </p:nvSpPr>
          <p:spPr>
            <a:xfrm rot="10800000">
              <a:off x="7441750" y="3070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g29a29e3bb69_1_72"/>
            <p:cNvSpPr/>
            <p:nvPr/>
          </p:nvSpPr>
          <p:spPr>
            <a:xfrm rot="3599744">
              <a:off x="7134488" y="83896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g29a29e3bb69_1_72"/>
            <p:cNvSpPr/>
            <p:nvPr/>
          </p:nvSpPr>
          <p:spPr>
            <a:xfrm rot="-7200256">
              <a:off x="7748993" y="48464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g29a29e3bb69_1_72"/>
            <p:cNvSpPr/>
            <p:nvPr/>
          </p:nvSpPr>
          <p:spPr>
            <a:xfrm rot="7200256">
              <a:off x="7134501" y="484507"/>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g29a29e3bb69_1_72"/>
            <p:cNvSpPr/>
            <p:nvPr/>
          </p:nvSpPr>
          <p:spPr>
            <a:xfrm rot="-3599744">
              <a:off x="7748956" y="839107"/>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1" name="Google Shape;401;g29a29e3bb69_1_72"/>
          <p:cNvSpPr/>
          <p:nvPr/>
        </p:nvSpPr>
        <p:spPr>
          <a:xfrm>
            <a:off x="2878675" y="3656550"/>
            <a:ext cx="4892400" cy="53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3"/>
          <p:cNvSpPr txBox="1"/>
          <p:nvPr>
            <p:ph type="title"/>
          </p:nvPr>
        </p:nvSpPr>
        <p:spPr>
          <a:xfrm>
            <a:off x="481875"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Data Jester Team</a:t>
            </a:r>
            <a:endParaRPr/>
          </a:p>
        </p:txBody>
      </p:sp>
      <p:grpSp>
        <p:nvGrpSpPr>
          <p:cNvPr id="209" name="Google Shape;209;p43"/>
          <p:cNvGrpSpPr/>
          <p:nvPr/>
        </p:nvGrpSpPr>
        <p:grpSpPr>
          <a:xfrm>
            <a:off x="1784047" y="546406"/>
            <a:ext cx="402845" cy="369933"/>
            <a:chOff x="6985577" y="307000"/>
            <a:chExt cx="1545245" cy="1419000"/>
          </a:xfrm>
        </p:grpSpPr>
        <p:sp>
          <p:nvSpPr>
            <p:cNvPr id="210" name="Google Shape;210;p43"/>
            <p:cNvSpPr/>
            <p:nvPr/>
          </p:nvSpPr>
          <p:spPr>
            <a:xfrm>
              <a:off x="7441700" y="10165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43"/>
            <p:cNvSpPr/>
            <p:nvPr/>
          </p:nvSpPr>
          <p:spPr>
            <a:xfrm rot="10800000">
              <a:off x="7441750" y="3070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43"/>
            <p:cNvSpPr/>
            <p:nvPr/>
          </p:nvSpPr>
          <p:spPr>
            <a:xfrm rot="3599744">
              <a:off x="7134528" y="83903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43"/>
            <p:cNvSpPr/>
            <p:nvPr/>
          </p:nvSpPr>
          <p:spPr>
            <a:xfrm rot="-7200256">
              <a:off x="7748953" y="48457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43"/>
            <p:cNvSpPr/>
            <p:nvPr/>
          </p:nvSpPr>
          <p:spPr>
            <a:xfrm rot="7200256">
              <a:off x="7134541" y="48443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43"/>
            <p:cNvSpPr/>
            <p:nvPr/>
          </p:nvSpPr>
          <p:spPr>
            <a:xfrm rot="-3599744">
              <a:off x="7748916" y="83917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16" name="Google Shape;216;p43"/>
          <p:cNvPicPr preferRelativeResize="0"/>
          <p:nvPr/>
        </p:nvPicPr>
        <p:blipFill rotWithShape="1">
          <a:blip r:embed="rId3">
            <a:alphaModFix/>
          </a:blip>
          <a:srcRect b="8370" l="12698" r="12691" t="17357"/>
          <a:stretch/>
        </p:blipFill>
        <p:spPr>
          <a:xfrm>
            <a:off x="1030950" y="1709713"/>
            <a:ext cx="1327200" cy="1321200"/>
          </a:xfrm>
          <a:prstGeom prst="ellipse">
            <a:avLst/>
          </a:prstGeom>
          <a:noFill/>
          <a:ln>
            <a:noFill/>
          </a:ln>
        </p:spPr>
      </p:pic>
      <p:sp>
        <p:nvSpPr>
          <p:cNvPr id="217" name="Google Shape;217;p43"/>
          <p:cNvSpPr txBox="1"/>
          <p:nvPr/>
        </p:nvSpPr>
        <p:spPr>
          <a:xfrm>
            <a:off x="990300" y="3085350"/>
            <a:ext cx="140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Albert Sans"/>
                <a:ea typeface="Albert Sans"/>
                <a:cs typeface="Albert Sans"/>
                <a:sym typeface="Albert Sans"/>
              </a:rPr>
              <a:t>Ketua Tim</a:t>
            </a:r>
            <a:endParaRPr b="1">
              <a:solidFill>
                <a:schemeClr val="dk1"/>
              </a:solidFill>
              <a:latin typeface="Albert Sans"/>
              <a:ea typeface="Albert Sans"/>
              <a:cs typeface="Albert Sans"/>
              <a:sym typeface="Albert Sans"/>
            </a:endParaRPr>
          </a:p>
        </p:txBody>
      </p:sp>
      <p:sp>
        <p:nvSpPr>
          <p:cNvPr id="218" name="Google Shape;218;p43"/>
          <p:cNvSpPr txBox="1"/>
          <p:nvPr/>
        </p:nvSpPr>
        <p:spPr>
          <a:xfrm>
            <a:off x="990300" y="3428075"/>
            <a:ext cx="14085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lbert Sans"/>
                <a:ea typeface="Albert Sans"/>
                <a:cs typeface="Albert Sans"/>
                <a:sym typeface="Albert Sans"/>
              </a:rPr>
              <a:t>Andi Dwi Prastyo</a:t>
            </a:r>
            <a:endParaRPr>
              <a:solidFill>
                <a:schemeClr val="dk1"/>
              </a:solidFill>
              <a:latin typeface="Albert Sans"/>
              <a:ea typeface="Albert Sans"/>
              <a:cs typeface="Albert Sans"/>
              <a:sym typeface="Albert Sans"/>
            </a:endParaRPr>
          </a:p>
          <a:p>
            <a:pPr indent="0" lvl="0" marL="0" rtl="0" algn="ctr">
              <a:spcBef>
                <a:spcPts val="0"/>
              </a:spcBef>
              <a:spcAft>
                <a:spcPts val="0"/>
              </a:spcAft>
              <a:buNone/>
            </a:pPr>
            <a:r>
              <a:rPr lang="en">
                <a:solidFill>
                  <a:schemeClr val="dk1"/>
                </a:solidFill>
                <a:latin typeface="Albert Sans"/>
                <a:ea typeface="Albert Sans"/>
                <a:cs typeface="Albert Sans"/>
                <a:sym typeface="Albert Sans"/>
              </a:rPr>
              <a:t>NIM: 2141720046</a:t>
            </a:r>
            <a:endParaRPr>
              <a:solidFill>
                <a:schemeClr val="dk1"/>
              </a:solidFill>
              <a:latin typeface="Albert Sans"/>
              <a:ea typeface="Albert Sans"/>
              <a:cs typeface="Albert Sans"/>
              <a:sym typeface="Albert Sans"/>
            </a:endParaRPr>
          </a:p>
        </p:txBody>
      </p:sp>
      <p:pic>
        <p:nvPicPr>
          <p:cNvPr id="219" name="Google Shape;219;p43"/>
          <p:cNvPicPr preferRelativeResize="0"/>
          <p:nvPr/>
        </p:nvPicPr>
        <p:blipFill rotWithShape="1">
          <a:blip r:embed="rId4">
            <a:alphaModFix/>
          </a:blip>
          <a:srcRect b="219" l="0" r="0" t="228"/>
          <a:stretch/>
        </p:blipFill>
        <p:spPr>
          <a:xfrm>
            <a:off x="3876788" y="1709713"/>
            <a:ext cx="1327200" cy="1321200"/>
          </a:xfrm>
          <a:prstGeom prst="ellipse">
            <a:avLst/>
          </a:prstGeom>
          <a:noFill/>
          <a:ln>
            <a:noFill/>
          </a:ln>
        </p:spPr>
      </p:pic>
      <p:sp>
        <p:nvSpPr>
          <p:cNvPr id="220" name="Google Shape;220;p43"/>
          <p:cNvSpPr txBox="1"/>
          <p:nvPr/>
        </p:nvSpPr>
        <p:spPr>
          <a:xfrm>
            <a:off x="3836138" y="3085350"/>
            <a:ext cx="140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Albert Sans"/>
                <a:ea typeface="Albert Sans"/>
                <a:cs typeface="Albert Sans"/>
                <a:sym typeface="Albert Sans"/>
              </a:rPr>
              <a:t>Member 1</a:t>
            </a:r>
            <a:endParaRPr b="1">
              <a:solidFill>
                <a:schemeClr val="dk1"/>
              </a:solidFill>
              <a:latin typeface="Albert Sans"/>
              <a:ea typeface="Albert Sans"/>
              <a:cs typeface="Albert Sans"/>
              <a:sym typeface="Albert Sans"/>
            </a:endParaRPr>
          </a:p>
        </p:txBody>
      </p:sp>
      <p:sp>
        <p:nvSpPr>
          <p:cNvPr id="221" name="Google Shape;221;p43"/>
          <p:cNvSpPr txBox="1"/>
          <p:nvPr/>
        </p:nvSpPr>
        <p:spPr>
          <a:xfrm>
            <a:off x="3836138" y="3428075"/>
            <a:ext cx="14085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lbert Sans"/>
                <a:ea typeface="Albert Sans"/>
                <a:cs typeface="Albert Sans"/>
                <a:sym typeface="Albert Sans"/>
              </a:rPr>
              <a:t>Mochammad Zaky Zamroni</a:t>
            </a:r>
            <a:endParaRPr>
              <a:solidFill>
                <a:schemeClr val="dk1"/>
              </a:solidFill>
              <a:latin typeface="Albert Sans"/>
              <a:ea typeface="Albert Sans"/>
              <a:cs typeface="Albert Sans"/>
              <a:sym typeface="Albert Sans"/>
            </a:endParaRPr>
          </a:p>
          <a:p>
            <a:pPr indent="0" lvl="0" marL="0" rtl="0" algn="ctr">
              <a:spcBef>
                <a:spcPts val="0"/>
              </a:spcBef>
              <a:spcAft>
                <a:spcPts val="0"/>
              </a:spcAft>
              <a:buNone/>
            </a:pPr>
            <a:r>
              <a:rPr lang="en">
                <a:solidFill>
                  <a:schemeClr val="dk1"/>
                </a:solidFill>
                <a:latin typeface="Albert Sans"/>
                <a:ea typeface="Albert Sans"/>
                <a:cs typeface="Albert Sans"/>
                <a:sym typeface="Albert Sans"/>
              </a:rPr>
              <a:t>NIM:</a:t>
            </a:r>
            <a:endParaRPr>
              <a:solidFill>
                <a:schemeClr val="dk1"/>
              </a:solidFill>
              <a:latin typeface="Albert Sans"/>
              <a:ea typeface="Albert Sans"/>
              <a:cs typeface="Albert Sans"/>
              <a:sym typeface="Albert Sans"/>
            </a:endParaRPr>
          </a:p>
          <a:p>
            <a:pPr indent="0" lvl="0" marL="0" rtl="0" algn="ctr">
              <a:spcBef>
                <a:spcPts val="0"/>
              </a:spcBef>
              <a:spcAft>
                <a:spcPts val="0"/>
              </a:spcAft>
              <a:buNone/>
            </a:pPr>
            <a:r>
              <a:rPr lang="en">
                <a:solidFill>
                  <a:schemeClr val="dk1"/>
                </a:solidFill>
                <a:latin typeface="Albert Sans"/>
                <a:ea typeface="Albert Sans"/>
                <a:cs typeface="Albert Sans"/>
                <a:sym typeface="Albert Sans"/>
              </a:rPr>
              <a:t>2141720173</a:t>
            </a:r>
            <a:endParaRPr>
              <a:solidFill>
                <a:schemeClr val="dk1"/>
              </a:solidFill>
              <a:latin typeface="Albert Sans"/>
              <a:ea typeface="Albert Sans"/>
              <a:cs typeface="Albert Sans"/>
              <a:sym typeface="Albert Sans"/>
            </a:endParaRPr>
          </a:p>
        </p:txBody>
      </p:sp>
      <p:pic>
        <p:nvPicPr>
          <p:cNvPr id="222" name="Google Shape;222;p43"/>
          <p:cNvPicPr preferRelativeResize="0"/>
          <p:nvPr/>
        </p:nvPicPr>
        <p:blipFill rotWithShape="1">
          <a:blip r:embed="rId5">
            <a:alphaModFix/>
          </a:blip>
          <a:srcRect b="0" l="1124" r="1124" t="0"/>
          <a:stretch/>
        </p:blipFill>
        <p:spPr>
          <a:xfrm>
            <a:off x="6681975" y="1709713"/>
            <a:ext cx="1327200" cy="1321200"/>
          </a:xfrm>
          <a:prstGeom prst="ellipse">
            <a:avLst/>
          </a:prstGeom>
          <a:noFill/>
          <a:ln>
            <a:noFill/>
          </a:ln>
        </p:spPr>
      </p:pic>
      <p:sp>
        <p:nvSpPr>
          <p:cNvPr id="223" name="Google Shape;223;p43"/>
          <p:cNvSpPr txBox="1"/>
          <p:nvPr/>
        </p:nvSpPr>
        <p:spPr>
          <a:xfrm>
            <a:off x="6641325" y="3085350"/>
            <a:ext cx="140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Albert Sans"/>
                <a:ea typeface="Albert Sans"/>
                <a:cs typeface="Albert Sans"/>
                <a:sym typeface="Albert Sans"/>
              </a:rPr>
              <a:t>Member 2</a:t>
            </a:r>
            <a:endParaRPr b="1">
              <a:solidFill>
                <a:schemeClr val="dk1"/>
              </a:solidFill>
              <a:latin typeface="Albert Sans"/>
              <a:ea typeface="Albert Sans"/>
              <a:cs typeface="Albert Sans"/>
              <a:sym typeface="Albert Sans"/>
            </a:endParaRPr>
          </a:p>
        </p:txBody>
      </p:sp>
      <p:sp>
        <p:nvSpPr>
          <p:cNvPr id="224" name="Google Shape;224;p43"/>
          <p:cNvSpPr txBox="1"/>
          <p:nvPr/>
        </p:nvSpPr>
        <p:spPr>
          <a:xfrm>
            <a:off x="6641325" y="3428075"/>
            <a:ext cx="14085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lbert Sans"/>
                <a:ea typeface="Albert Sans"/>
                <a:cs typeface="Albert Sans"/>
                <a:sym typeface="Albert Sans"/>
              </a:rPr>
              <a:t>Ziedny Bisma Mubarok</a:t>
            </a:r>
            <a:endParaRPr>
              <a:solidFill>
                <a:schemeClr val="dk1"/>
              </a:solidFill>
              <a:latin typeface="Albert Sans"/>
              <a:ea typeface="Albert Sans"/>
              <a:cs typeface="Albert Sans"/>
              <a:sym typeface="Albert Sans"/>
            </a:endParaRPr>
          </a:p>
          <a:p>
            <a:pPr indent="0" lvl="0" marL="0" rtl="0" algn="ctr">
              <a:spcBef>
                <a:spcPts val="0"/>
              </a:spcBef>
              <a:spcAft>
                <a:spcPts val="0"/>
              </a:spcAft>
              <a:buNone/>
            </a:pPr>
            <a:r>
              <a:rPr lang="en">
                <a:solidFill>
                  <a:schemeClr val="dk1"/>
                </a:solidFill>
                <a:latin typeface="Albert Sans"/>
                <a:ea typeface="Albert Sans"/>
                <a:cs typeface="Albert Sans"/>
                <a:sym typeface="Albert Sans"/>
              </a:rPr>
              <a:t>NIM: 2141720117</a:t>
            </a:r>
            <a:endParaRPr>
              <a:solidFill>
                <a:schemeClr val="dk1"/>
              </a:solidFill>
              <a:latin typeface="Albert Sans"/>
              <a:ea typeface="Albert Sans"/>
              <a:cs typeface="Albert Sans"/>
              <a:sym typeface="Albert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9911eb47ab_0_96"/>
          <p:cNvSpPr txBox="1"/>
          <p:nvPr>
            <p:ph idx="14" type="title"/>
          </p:nvPr>
        </p:nvSpPr>
        <p:spPr>
          <a:xfrm>
            <a:off x="943975" y="2047149"/>
            <a:ext cx="775800" cy="75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t>02</a:t>
            </a:r>
            <a:endParaRPr/>
          </a:p>
        </p:txBody>
      </p:sp>
      <p:sp>
        <p:nvSpPr>
          <p:cNvPr id="230" name="Google Shape;230;g29911eb47ab_0_96"/>
          <p:cNvSpPr txBox="1"/>
          <p:nvPr>
            <p:ph idx="15" type="title"/>
          </p:nvPr>
        </p:nvSpPr>
        <p:spPr>
          <a:xfrm>
            <a:off x="943975" y="3844823"/>
            <a:ext cx="775800" cy="75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t>04</a:t>
            </a:r>
            <a:endParaRPr/>
          </a:p>
        </p:txBody>
      </p:sp>
      <p:sp>
        <p:nvSpPr>
          <p:cNvPr id="231" name="Google Shape;231;g29911eb47ab_0_96"/>
          <p:cNvSpPr txBox="1"/>
          <p:nvPr>
            <p:ph idx="13" type="title"/>
          </p:nvPr>
        </p:nvSpPr>
        <p:spPr>
          <a:xfrm>
            <a:off x="943975" y="2945986"/>
            <a:ext cx="775800" cy="75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t>03</a:t>
            </a:r>
            <a:endParaRPr/>
          </a:p>
        </p:txBody>
      </p:sp>
      <p:sp>
        <p:nvSpPr>
          <p:cNvPr id="232" name="Google Shape;232;g29911eb47ab_0_96"/>
          <p:cNvSpPr txBox="1"/>
          <p:nvPr>
            <p:ph idx="9" type="title"/>
          </p:nvPr>
        </p:nvSpPr>
        <p:spPr>
          <a:xfrm>
            <a:off x="943975" y="1148312"/>
            <a:ext cx="775800" cy="75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t>01</a:t>
            </a:r>
            <a:endParaRPr/>
          </a:p>
        </p:txBody>
      </p:sp>
      <p:sp>
        <p:nvSpPr>
          <p:cNvPr id="233" name="Google Shape;233;g29911eb47ab_0_96"/>
          <p:cNvSpPr txBox="1"/>
          <p:nvPr>
            <p:ph type="title"/>
          </p:nvPr>
        </p:nvSpPr>
        <p:spPr>
          <a:xfrm>
            <a:off x="894450" y="43545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Table of contents</a:t>
            </a:r>
            <a:endParaRPr/>
          </a:p>
        </p:txBody>
      </p:sp>
      <p:sp>
        <p:nvSpPr>
          <p:cNvPr id="234" name="Google Shape;234;g29911eb47ab_0_96"/>
          <p:cNvSpPr txBox="1"/>
          <p:nvPr>
            <p:ph idx="2" type="title"/>
          </p:nvPr>
        </p:nvSpPr>
        <p:spPr>
          <a:xfrm>
            <a:off x="1872275" y="1330862"/>
            <a:ext cx="387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Introduction</a:t>
            </a:r>
            <a:endParaRPr/>
          </a:p>
        </p:txBody>
      </p:sp>
      <p:sp>
        <p:nvSpPr>
          <p:cNvPr id="235" name="Google Shape;235;g29911eb47ab_0_96"/>
          <p:cNvSpPr txBox="1"/>
          <p:nvPr>
            <p:ph idx="3" type="title"/>
          </p:nvPr>
        </p:nvSpPr>
        <p:spPr>
          <a:xfrm>
            <a:off x="1872275" y="2229699"/>
            <a:ext cx="387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3000"/>
              <a:buFont typeface="Arial"/>
              <a:buNone/>
            </a:pPr>
            <a:r>
              <a:rPr lang="en"/>
              <a:t>Data and Methodology</a:t>
            </a:r>
            <a:endParaRPr/>
          </a:p>
        </p:txBody>
      </p:sp>
      <p:sp>
        <p:nvSpPr>
          <p:cNvPr id="236" name="Google Shape;236;g29911eb47ab_0_96"/>
          <p:cNvSpPr txBox="1"/>
          <p:nvPr>
            <p:ph idx="1" type="subTitle"/>
          </p:nvPr>
        </p:nvSpPr>
        <p:spPr>
          <a:xfrm>
            <a:off x="6054563" y="1241312"/>
            <a:ext cx="22455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37" name="Google Shape;237;g29911eb47ab_0_96"/>
          <p:cNvSpPr txBox="1"/>
          <p:nvPr>
            <p:ph idx="4" type="subTitle"/>
          </p:nvPr>
        </p:nvSpPr>
        <p:spPr>
          <a:xfrm>
            <a:off x="6054563" y="2140149"/>
            <a:ext cx="22455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38" name="Google Shape;238;g29911eb47ab_0_96"/>
          <p:cNvSpPr txBox="1"/>
          <p:nvPr>
            <p:ph idx="5" type="title"/>
          </p:nvPr>
        </p:nvSpPr>
        <p:spPr>
          <a:xfrm>
            <a:off x="1872275" y="3128536"/>
            <a:ext cx="387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Result</a:t>
            </a:r>
            <a:endParaRPr/>
          </a:p>
        </p:txBody>
      </p:sp>
      <p:sp>
        <p:nvSpPr>
          <p:cNvPr id="239" name="Google Shape;239;g29911eb47ab_0_96"/>
          <p:cNvSpPr txBox="1"/>
          <p:nvPr>
            <p:ph idx="6" type="title"/>
          </p:nvPr>
        </p:nvSpPr>
        <p:spPr>
          <a:xfrm>
            <a:off x="1872275" y="4027373"/>
            <a:ext cx="387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Conclusion</a:t>
            </a:r>
            <a:endParaRPr/>
          </a:p>
        </p:txBody>
      </p:sp>
      <p:sp>
        <p:nvSpPr>
          <p:cNvPr id="240" name="Google Shape;240;g29911eb47ab_0_96"/>
          <p:cNvSpPr txBox="1"/>
          <p:nvPr>
            <p:ph idx="7" type="subTitle"/>
          </p:nvPr>
        </p:nvSpPr>
        <p:spPr>
          <a:xfrm>
            <a:off x="6054588" y="3038986"/>
            <a:ext cx="22455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241" name="Google Shape;241;g29911eb47ab_0_96"/>
          <p:cNvSpPr txBox="1"/>
          <p:nvPr>
            <p:ph idx="8" type="subTitle"/>
          </p:nvPr>
        </p:nvSpPr>
        <p:spPr>
          <a:xfrm>
            <a:off x="6054567" y="3937823"/>
            <a:ext cx="22455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cxnSp>
        <p:nvCxnSpPr>
          <p:cNvPr id="242" name="Google Shape;242;g29911eb47ab_0_96"/>
          <p:cNvCxnSpPr/>
          <p:nvPr/>
        </p:nvCxnSpPr>
        <p:spPr>
          <a:xfrm>
            <a:off x="894450" y="1977675"/>
            <a:ext cx="7306200" cy="0"/>
          </a:xfrm>
          <a:prstGeom prst="straightConnector1">
            <a:avLst/>
          </a:prstGeom>
          <a:noFill/>
          <a:ln cap="flat" cmpd="sng" w="9525">
            <a:solidFill>
              <a:schemeClr val="dk1"/>
            </a:solidFill>
            <a:prstDash val="solid"/>
            <a:round/>
            <a:headEnd len="sm" w="sm" type="none"/>
            <a:tailEnd len="sm" w="sm" type="none"/>
          </a:ln>
        </p:spPr>
      </p:cxnSp>
      <p:cxnSp>
        <p:nvCxnSpPr>
          <p:cNvPr id="243" name="Google Shape;243;g29911eb47ab_0_96"/>
          <p:cNvCxnSpPr/>
          <p:nvPr/>
        </p:nvCxnSpPr>
        <p:spPr>
          <a:xfrm>
            <a:off x="894450" y="2876316"/>
            <a:ext cx="7306200" cy="0"/>
          </a:xfrm>
          <a:prstGeom prst="straightConnector1">
            <a:avLst/>
          </a:prstGeom>
          <a:noFill/>
          <a:ln cap="flat" cmpd="sng" w="9525">
            <a:solidFill>
              <a:schemeClr val="dk1"/>
            </a:solidFill>
            <a:prstDash val="solid"/>
            <a:round/>
            <a:headEnd len="sm" w="sm" type="none"/>
            <a:tailEnd len="sm" w="sm" type="none"/>
          </a:ln>
        </p:spPr>
      </p:cxnSp>
      <p:cxnSp>
        <p:nvCxnSpPr>
          <p:cNvPr id="244" name="Google Shape;244;g29911eb47ab_0_96"/>
          <p:cNvCxnSpPr/>
          <p:nvPr/>
        </p:nvCxnSpPr>
        <p:spPr>
          <a:xfrm>
            <a:off x="894450" y="3774957"/>
            <a:ext cx="7306200" cy="0"/>
          </a:xfrm>
          <a:prstGeom prst="straightConnector1">
            <a:avLst/>
          </a:prstGeom>
          <a:noFill/>
          <a:ln cap="flat" cmpd="sng" w="9525">
            <a:solidFill>
              <a:schemeClr val="dk1"/>
            </a:solidFill>
            <a:prstDash val="solid"/>
            <a:round/>
            <a:headEnd len="sm" w="sm" type="none"/>
            <a:tailEnd len="sm" w="sm" type="none"/>
          </a:ln>
        </p:spPr>
      </p:cxnSp>
      <p:grpSp>
        <p:nvGrpSpPr>
          <p:cNvPr id="245" name="Google Shape;245;g29911eb47ab_0_96"/>
          <p:cNvGrpSpPr/>
          <p:nvPr/>
        </p:nvGrpSpPr>
        <p:grpSpPr>
          <a:xfrm>
            <a:off x="518551" y="4418531"/>
            <a:ext cx="402887" cy="369933"/>
            <a:chOff x="6985497" y="307000"/>
            <a:chExt cx="1545405" cy="1419000"/>
          </a:xfrm>
        </p:grpSpPr>
        <p:sp>
          <p:nvSpPr>
            <p:cNvPr id="246" name="Google Shape;246;g29911eb47ab_0_96"/>
            <p:cNvSpPr/>
            <p:nvPr/>
          </p:nvSpPr>
          <p:spPr>
            <a:xfrm>
              <a:off x="7441700" y="10165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29911eb47ab_0_96"/>
            <p:cNvSpPr/>
            <p:nvPr/>
          </p:nvSpPr>
          <p:spPr>
            <a:xfrm rot="10800000">
              <a:off x="7441750" y="3070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29911eb47ab_0_96"/>
            <p:cNvSpPr/>
            <p:nvPr/>
          </p:nvSpPr>
          <p:spPr>
            <a:xfrm rot="3599744">
              <a:off x="7134488" y="83896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29911eb47ab_0_96"/>
            <p:cNvSpPr/>
            <p:nvPr/>
          </p:nvSpPr>
          <p:spPr>
            <a:xfrm rot="-7200256">
              <a:off x="7748993" y="48464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29911eb47ab_0_96"/>
            <p:cNvSpPr/>
            <p:nvPr/>
          </p:nvSpPr>
          <p:spPr>
            <a:xfrm rot="7200256">
              <a:off x="7134501" y="484507"/>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29911eb47ab_0_96"/>
            <p:cNvSpPr/>
            <p:nvPr/>
          </p:nvSpPr>
          <p:spPr>
            <a:xfrm rot="-3599744">
              <a:off x="7748956" y="839107"/>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9911eb47ab_0_50"/>
          <p:cNvSpPr txBox="1"/>
          <p:nvPr>
            <p:ph type="title"/>
          </p:nvPr>
        </p:nvSpPr>
        <p:spPr>
          <a:xfrm>
            <a:off x="2040500" y="1761725"/>
            <a:ext cx="4572600" cy="1673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Introduction</a:t>
            </a:r>
            <a:endParaRPr/>
          </a:p>
        </p:txBody>
      </p:sp>
      <p:sp>
        <p:nvSpPr>
          <p:cNvPr id="257" name="Google Shape;257;g29911eb47ab_0_50"/>
          <p:cNvSpPr txBox="1"/>
          <p:nvPr>
            <p:ph idx="2" type="title"/>
          </p:nvPr>
        </p:nvSpPr>
        <p:spPr>
          <a:xfrm>
            <a:off x="720000" y="2027725"/>
            <a:ext cx="1223100" cy="1223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0"/>
              <a:buNone/>
            </a:pPr>
            <a:r>
              <a:rPr lang="en"/>
              <a:t>01</a:t>
            </a:r>
            <a:endParaRPr/>
          </a:p>
        </p:txBody>
      </p:sp>
      <p:sp>
        <p:nvSpPr>
          <p:cNvPr id="258" name="Google Shape;258;g29911eb47ab_0_50"/>
          <p:cNvSpPr txBox="1"/>
          <p:nvPr>
            <p:ph idx="1" type="subTitle"/>
          </p:nvPr>
        </p:nvSpPr>
        <p:spPr>
          <a:xfrm>
            <a:off x="720000" y="3765525"/>
            <a:ext cx="4854600" cy="59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Clr>
                <a:schemeClr val="dk1"/>
              </a:buClr>
              <a:buSzPts val="1100"/>
              <a:buFont typeface="Arial"/>
              <a:buNone/>
            </a:pPr>
            <a:r>
              <a:t/>
            </a:r>
            <a:endParaRPr/>
          </a:p>
        </p:txBody>
      </p:sp>
      <p:cxnSp>
        <p:nvCxnSpPr>
          <p:cNvPr id="259" name="Google Shape;259;g29911eb47ab_0_50"/>
          <p:cNvCxnSpPr/>
          <p:nvPr/>
        </p:nvCxnSpPr>
        <p:spPr>
          <a:xfrm>
            <a:off x="720000" y="3600175"/>
            <a:ext cx="6414600" cy="0"/>
          </a:xfrm>
          <a:prstGeom prst="straightConnector1">
            <a:avLst/>
          </a:prstGeom>
          <a:noFill/>
          <a:ln cap="flat" cmpd="sng" w="9525">
            <a:solidFill>
              <a:schemeClr val="dk1"/>
            </a:solidFill>
            <a:prstDash val="solid"/>
            <a:round/>
            <a:headEnd len="sm" w="sm" type="none"/>
            <a:tailEnd len="sm" w="sm" type="none"/>
          </a:ln>
        </p:spPr>
      </p:cxnSp>
      <p:grpSp>
        <p:nvGrpSpPr>
          <p:cNvPr id="260" name="Google Shape;260;g29911eb47ab_0_50"/>
          <p:cNvGrpSpPr/>
          <p:nvPr/>
        </p:nvGrpSpPr>
        <p:grpSpPr>
          <a:xfrm>
            <a:off x="518551" y="355031"/>
            <a:ext cx="402887" cy="369933"/>
            <a:chOff x="6985497" y="307000"/>
            <a:chExt cx="1545405" cy="1419000"/>
          </a:xfrm>
        </p:grpSpPr>
        <p:sp>
          <p:nvSpPr>
            <p:cNvPr id="261" name="Google Shape;261;g29911eb47ab_0_50"/>
            <p:cNvSpPr/>
            <p:nvPr/>
          </p:nvSpPr>
          <p:spPr>
            <a:xfrm>
              <a:off x="7441700" y="10165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29911eb47ab_0_50"/>
            <p:cNvSpPr/>
            <p:nvPr/>
          </p:nvSpPr>
          <p:spPr>
            <a:xfrm rot="10800000">
              <a:off x="7441750" y="3070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29911eb47ab_0_50"/>
            <p:cNvSpPr/>
            <p:nvPr/>
          </p:nvSpPr>
          <p:spPr>
            <a:xfrm rot="3599744">
              <a:off x="7134488" y="83896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29911eb47ab_0_50"/>
            <p:cNvSpPr/>
            <p:nvPr/>
          </p:nvSpPr>
          <p:spPr>
            <a:xfrm rot="-7200256">
              <a:off x="7748993" y="48464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29911eb47ab_0_50"/>
            <p:cNvSpPr/>
            <p:nvPr/>
          </p:nvSpPr>
          <p:spPr>
            <a:xfrm rot="7200256">
              <a:off x="7134501" y="484507"/>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29911eb47ab_0_50"/>
            <p:cNvSpPr/>
            <p:nvPr/>
          </p:nvSpPr>
          <p:spPr>
            <a:xfrm rot="-3599744">
              <a:off x="7748956" y="839107"/>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67" name="Google Shape;267;g29911eb47ab_0_50"/>
          <p:cNvPicPr preferRelativeResize="0"/>
          <p:nvPr/>
        </p:nvPicPr>
        <p:blipFill rotWithShape="1">
          <a:blip r:embed="rId3">
            <a:alphaModFix/>
          </a:blip>
          <a:srcRect b="0" l="0" r="0" t="0"/>
          <a:stretch/>
        </p:blipFill>
        <p:spPr>
          <a:xfrm flipH="1">
            <a:off x="7129800" y="0"/>
            <a:ext cx="2014201" cy="5143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9911eb47ab_0_65"/>
          <p:cNvSpPr txBox="1"/>
          <p:nvPr>
            <p:ph type="title"/>
          </p:nvPr>
        </p:nvSpPr>
        <p:spPr>
          <a:xfrm>
            <a:off x="2812500" y="491350"/>
            <a:ext cx="5239800" cy="841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2300"/>
              <a:t>Unleashing Data Dynamics for Enhanced Customer Experiences</a:t>
            </a:r>
            <a:endParaRPr sz="2300"/>
          </a:p>
        </p:txBody>
      </p:sp>
      <p:sp>
        <p:nvSpPr>
          <p:cNvPr id="273" name="Google Shape;273;g29911eb47ab_0_65"/>
          <p:cNvSpPr txBox="1"/>
          <p:nvPr>
            <p:ph idx="1" type="subTitle"/>
          </p:nvPr>
        </p:nvSpPr>
        <p:spPr>
          <a:xfrm>
            <a:off x="2812500" y="1614725"/>
            <a:ext cx="5239800" cy="3367800"/>
          </a:xfrm>
          <a:prstGeom prst="rect">
            <a:avLst/>
          </a:prstGeom>
          <a:noFill/>
          <a:ln>
            <a:noFill/>
          </a:ln>
        </p:spPr>
        <p:txBody>
          <a:bodyPr anchorCtr="0" anchor="ctr" bIns="91425" lIns="91425" spcFirstLastPara="1" rIns="91425" wrap="square" tIns="91425">
            <a:noAutofit/>
          </a:bodyPr>
          <a:lstStyle/>
          <a:p>
            <a:pPr indent="457200" lvl="0" marL="0" rtl="0" algn="just">
              <a:lnSpc>
                <a:spcPct val="100000"/>
              </a:lnSpc>
              <a:spcBef>
                <a:spcPts val="0"/>
              </a:spcBef>
              <a:spcAft>
                <a:spcPts val="0"/>
              </a:spcAft>
              <a:buClr>
                <a:schemeClr val="dk1"/>
              </a:buClr>
              <a:buSzPts val="1100"/>
              <a:buFont typeface="Arial"/>
              <a:buNone/>
            </a:pPr>
            <a:r>
              <a:rPr lang="en">
                <a:highlight>
                  <a:srgbClr val="FFFFFF"/>
                </a:highlight>
                <a:latin typeface="Open Sans"/>
                <a:ea typeface="Open Sans"/>
                <a:cs typeface="Open Sans"/>
                <a:sym typeface="Open Sans"/>
              </a:rPr>
              <a:t>In a highly competitive telecom landscape, our client, a key industry player, is determined to reshape customer experiences. With a robust dataset covering varied customer interactions—call records, data usage, and service interactions—the company is poised for actionable insights and a strategic dive into customer behavior patterns.</a:t>
            </a:r>
            <a:endParaRPr>
              <a:highlight>
                <a:srgbClr val="FFFFFF"/>
              </a:highlight>
              <a:latin typeface="Open Sans"/>
              <a:ea typeface="Open Sans"/>
              <a:cs typeface="Open Sans"/>
              <a:sym typeface="Open Sans"/>
            </a:endParaRPr>
          </a:p>
          <a:p>
            <a:pPr indent="457200" lvl="0" marL="0" rtl="0" algn="l">
              <a:lnSpc>
                <a:spcPct val="100000"/>
              </a:lnSpc>
              <a:spcBef>
                <a:spcPts val="0"/>
              </a:spcBef>
              <a:spcAft>
                <a:spcPts val="0"/>
              </a:spcAft>
              <a:buClr>
                <a:schemeClr val="dk1"/>
              </a:buClr>
              <a:buSzPts val="1100"/>
              <a:buFont typeface="Arial"/>
              <a:buNone/>
            </a:pPr>
            <a:r>
              <a:t/>
            </a:r>
            <a:endParaRPr>
              <a:highlight>
                <a:srgbClr val="FFFFFF"/>
              </a:highlight>
              <a:latin typeface="Open Sans"/>
              <a:ea typeface="Open Sans"/>
              <a:cs typeface="Open Sans"/>
              <a:sym typeface="Open Sans"/>
            </a:endParaRPr>
          </a:p>
          <a:p>
            <a:pPr indent="457200" lvl="0" marL="0" rtl="0" algn="just">
              <a:spcBef>
                <a:spcPts val="0"/>
              </a:spcBef>
              <a:spcAft>
                <a:spcPts val="0"/>
              </a:spcAft>
              <a:buClr>
                <a:schemeClr val="dk1"/>
              </a:buClr>
              <a:buSzPts val="1100"/>
              <a:buFont typeface="Arial"/>
              <a:buNone/>
            </a:pPr>
            <a:r>
              <a:rPr lang="en">
                <a:highlight>
                  <a:srgbClr val="FFFFFF"/>
                </a:highlight>
                <a:latin typeface="Open Sans"/>
                <a:ea typeface="Open Sans"/>
                <a:cs typeface="Open Sans"/>
                <a:sym typeface="Open Sans"/>
              </a:rPr>
              <a:t>Committed to service excellence, churn reduction, and personalized offerings, the telecom company embraces a data-driven revolution. By integrating advanced analytics and artificial intelligence, this initiative not only decodes historical trends but forecasts future behaviors. The objective is clear: forge a proactive strategy that aligns with evolving customer needs, placing our client at the forefront of innovation in the dynamic telecom landscape.</a:t>
            </a:r>
            <a:endParaRPr/>
          </a:p>
          <a:p>
            <a:pPr indent="457200" lvl="0" marL="0" rtl="0" algn="l">
              <a:lnSpc>
                <a:spcPct val="100000"/>
              </a:lnSpc>
              <a:spcBef>
                <a:spcPts val="0"/>
              </a:spcBef>
              <a:spcAft>
                <a:spcPts val="0"/>
              </a:spcAft>
              <a:buClr>
                <a:schemeClr val="dk1"/>
              </a:buClr>
              <a:buSzPts val="1100"/>
              <a:buFont typeface="Arial"/>
              <a:buNone/>
            </a:pPr>
            <a:r>
              <a:t/>
            </a:r>
            <a:endParaRPr>
              <a:highlight>
                <a:srgbClr val="FFFFFF"/>
              </a:highlight>
              <a:latin typeface="Open Sans"/>
              <a:ea typeface="Open Sans"/>
              <a:cs typeface="Open Sans"/>
              <a:sym typeface="Open Sans"/>
            </a:endParaRPr>
          </a:p>
          <a:p>
            <a:pPr indent="457200" lvl="0" marL="0" rtl="0" algn="l">
              <a:lnSpc>
                <a:spcPct val="100000"/>
              </a:lnSpc>
              <a:spcBef>
                <a:spcPts val="0"/>
              </a:spcBef>
              <a:spcAft>
                <a:spcPts val="0"/>
              </a:spcAft>
              <a:buClr>
                <a:schemeClr val="dk1"/>
              </a:buClr>
              <a:buSzPts val="1100"/>
              <a:buFont typeface="Arial"/>
              <a:buNone/>
            </a:pPr>
            <a:r>
              <a:t/>
            </a:r>
            <a:endParaRPr>
              <a:highlight>
                <a:srgbClr val="FFFFFF"/>
              </a:highlight>
              <a:latin typeface="Open Sans"/>
              <a:ea typeface="Open Sans"/>
              <a:cs typeface="Open Sans"/>
              <a:sym typeface="Open Sans"/>
            </a:endParaRPr>
          </a:p>
        </p:txBody>
      </p:sp>
      <p:grpSp>
        <p:nvGrpSpPr>
          <p:cNvPr id="274" name="Google Shape;274;g29911eb47ab_0_65"/>
          <p:cNvGrpSpPr/>
          <p:nvPr/>
        </p:nvGrpSpPr>
        <p:grpSpPr>
          <a:xfrm>
            <a:off x="8222564" y="355031"/>
            <a:ext cx="402887" cy="369933"/>
            <a:chOff x="6985497" y="307000"/>
            <a:chExt cx="1545405" cy="1419000"/>
          </a:xfrm>
        </p:grpSpPr>
        <p:sp>
          <p:nvSpPr>
            <p:cNvPr id="275" name="Google Shape;275;g29911eb47ab_0_65"/>
            <p:cNvSpPr/>
            <p:nvPr/>
          </p:nvSpPr>
          <p:spPr>
            <a:xfrm>
              <a:off x="7441700" y="10165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g29911eb47ab_0_65"/>
            <p:cNvSpPr/>
            <p:nvPr/>
          </p:nvSpPr>
          <p:spPr>
            <a:xfrm rot="10800000">
              <a:off x="7441750" y="3070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29911eb47ab_0_65"/>
            <p:cNvSpPr/>
            <p:nvPr/>
          </p:nvSpPr>
          <p:spPr>
            <a:xfrm rot="3599744">
              <a:off x="7134488" y="83896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29911eb47ab_0_65"/>
            <p:cNvSpPr/>
            <p:nvPr/>
          </p:nvSpPr>
          <p:spPr>
            <a:xfrm rot="-7200256">
              <a:off x="7748993" y="48464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29911eb47ab_0_65"/>
            <p:cNvSpPr/>
            <p:nvPr/>
          </p:nvSpPr>
          <p:spPr>
            <a:xfrm rot="7200256">
              <a:off x="7134501" y="484507"/>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29911eb47ab_0_65"/>
            <p:cNvSpPr/>
            <p:nvPr/>
          </p:nvSpPr>
          <p:spPr>
            <a:xfrm rot="-3599744">
              <a:off x="7748956" y="839107"/>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81" name="Google Shape;281;g29911eb47ab_0_65"/>
          <p:cNvCxnSpPr/>
          <p:nvPr/>
        </p:nvCxnSpPr>
        <p:spPr>
          <a:xfrm>
            <a:off x="2462250" y="1502625"/>
            <a:ext cx="5940300" cy="0"/>
          </a:xfrm>
          <a:prstGeom prst="straightConnector1">
            <a:avLst/>
          </a:prstGeom>
          <a:noFill/>
          <a:ln cap="flat" cmpd="sng" w="9525">
            <a:solidFill>
              <a:schemeClr val="dk1"/>
            </a:solidFill>
            <a:prstDash val="solid"/>
            <a:round/>
            <a:headEnd len="sm" w="sm" type="none"/>
            <a:tailEnd len="sm" w="sm" type="none"/>
          </a:ln>
        </p:spPr>
      </p:cxnSp>
      <p:pic>
        <p:nvPicPr>
          <p:cNvPr id="282" name="Google Shape;282;g29911eb47ab_0_65"/>
          <p:cNvPicPr preferRelativeResize="0"/>
          <p:nvPr/>
        </p:nvPicPr>
        <p:blipFill rotWithShape="1">
          <a:blip r:embed="rId3">
            <a:alphaModFix/>
          </a:blip>
          <a:srcRect b="0" l="0" r="0" t="0"/>
          <a:stretch/>
        </p:blipFill>
        <p:spPr>
          <a:xfrm>
            <a:off x="459664" y="0"/>
            <a:ext cx="2014201" cy="5143475"/>
          </a:xfrm>
          <a:prstGeom prst="rect">
            <a:avLst/>
          </a:prstGeom>
          <a:noFill/>
          <a:ln>
            <a:noFill/>
          </a:ln>
        </p:spPr>
      </p:pic>
      <p:sp>
        <p:nvSpPr>
          <p:cNvPr id="283" name="Google Shape;283;g29911eb47ab_0_65"/>
          <p:cNvSpPr/>
          <p:nvPr/>
        </p:nvSpPr>
        <p:spPr>
          <a:xfrm>
            <a:off x="-29800" y="-24000"/>
            <a:ext cx="18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9911eb47ab_0_122"/>
          <p:cNvSpPr txBox="1"/>
          <p:nvPr>
            <p:ph type="title"/>
          </p:nvPr>
        </p:nvSpPr>
        <p:spPr>
          <a:xfrm flipH="1">
            <a:off x="2462800" y="1761725"/>
            <a:ext cx="4640700" cy="16731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
              <a:t>Data and Methodology</a:t>
            </a:r>
            <a:endParaRPr/>
          </a:p>
        </p:txBody>
      </p:sp>
      <p:sp>
        <p:nvSpPr>
          <p:cNvPr id="289" name="Google Shape;289;g29911eb47ab_0_122"/>
          <p:cNvSpPr txBox="1"/>
          <p:nvPr>
            <p:ph idx="2" type="title"/>
          </p:nvPr>
        </p:nvSpPr>
        <p:spPr>
          <a:xfrm flipH="1">
            <a:off x="7200900" y="2027725"/>
            <a:ext cx="1223100" cy="1223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0000"/>
              <a:buNone/>
            </a:pPr>
            <a:r>
              <a:rPr lang="en"/>
              <a:t>02</a:t>
            </a:r>
            <a:endParaRPr/>
          </a:p>
        </p:txBody>
      </p:sp>
      <p:sp>
        <p:nvSpPr>
          <p:cNvPr id="290" name="Google Shape;290;g29911eb47ab_0_122"/>
          <p:cNvSpPr txBox="1"/>
          <p:nvPr>
            <p:ph idx="1" type="subTitle"/>
          </p:nvPr>
        </p:nvSpPr>
        <p:spPr>
          <a:xfrm flipH="1">
            <a:off x="3437700" y="3765525"/>
            <a:ext cx="4986300" cy="598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1600"/>
              </a:spcAft>
              <a:buClr>
                <a:schemeClr val="dk1"/>
              </a:buClr>
              <a:buSzPts val="1100"/>
              <a:buFont typeface="Arial"/>
              <a:buNone/>
            </a:pPr>
            <a:r>
              <a:t/>
            </a:r>
            <a:endParaRPr/>
          </a:p>
        </p:txBody>
      </p:sp>
      <p:cxnSp>
        <p:nvCxnSpPr>
          <p:cNvPr id="291" name="Google Shape;291;g29911eb47ab_0_122"/>
          <p:cNvCxnSpPr/>
          <p:nvPr/>
        </p:nvCxnSpPr>
        <p:spPr>
          <a:xfrm rot="10800000">
            <a:off x="2018712" y="3600175"/>
            <a:ext cx="6405300" cy="0"/>
          </a:xfrm>
          <a:prstGeom prst="straightConnector1">
            <a:avLst/>
          </a:prstGeom>
          <a:noFill/>
          <a:ln cap="flat" cmpd="sng" w="9525">
            <a:solidFill>
              <a:schemeClr val="dk1"/>
            </a:solidFill>
            <a:prstDash val="solid"/>
            <a:round/>
            <a:headEnd len="sm" w="sm" type="none"/>
            <a:tailEnd len="sm" w="sm" type="none"/>
          </a:ln>
        </p:spPr>
      </p:cxnSp>
      <p:grpSp>
        <p:nvGrpSpPr>
          <p:cNvPr id="292" name="Google Shape;292;g29911eb47ab_0_122"/>
          <p:cNvGrpSpPr/>
          <p:nvPr/>
        </p:nvGrpSpPr>
        <p:grpSpPr>
          <a:xfrm flipH="1">
            <a:off x="8222573" y="355031"/>
            <a:ext cx="402887" cy="369933"/>
            <a:chOff x="6985497" y="307000"/>
            <a:chExt cx="1545405" cy="1419000"/>
          </a:xfrm>
        </p:grpSpPr>
        <p:sp>
          <p:nvSpPr>
            <p:cNvPr id="293" name="Google Shape;293;g29911eb47ab_0_122"/>
            <p:cNvSpPr/>
            <p:nvPr/>
          </p:nvSpPr>
          <p:spPr>
            <a:xfrm>
              <a:off x="7441700" y="10165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29911eb47ab_0_122"/>
            <p:cNvSpPr/>
            <p:nvPr/>
          </p:nvSpPr>
          <p:spPr>
            <a:xfrm rot="10800000">
              <a:off x="7441750" y="3070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g29911eb47ab_0_122"/>
            <p:cNvSpPr/>
            <p:nvPr/>
          </p:nvSpPr>
          <p:spPr>
            <a:xfrm rot="3599744">
              <a:off x="7134488" y="83896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29911eb47ab_0_122"/>
            <p:cNvSpPr/>
            <p:nvPr/>
          </p:nvSpPr>
          <p:spPr>
            <a:xfrm rot="-7200256">
              <a:off x="7748993" y="48464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29911eb47ab_0_122"/>
            <p:cNvSpPr/>
            <p:nvPr/>
          </p:nvSpPr>
          <p:spPr>
            <a:xfrm rot="7200256">
              <a:off x="7134501" y="484507"/>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29911eb47ab_0_122"/>
            <p:cNvSpPr/>
            <p:nvPr/>
          </p:nvSpPr>
          <p:spPr>
            <a:xfrm rot="-3599744">
              <a:off x="7748956" y="839107"/>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99" name="Google Shape;299;g29911eb47ab_0_122"/>
          <p:cNvPicPr preferRelativeResize="0"/>
          <p:nvPr/>
        </p:nvPicPr>
        <p:blipFill rotWithShape="1">
          <a:blip r:embed="rId3">
            <a:alphaModFix/>
          </a:blip>
          <a:srcRect b="0" l="0" r="0" t="0"/>
          <a:stretch/>
        </p:blipFill>
        <p:spPr>
          <a:xfrm>
            <a:off x="11" y="12"/>
            <a:ext cx="2014201" cy="514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9911eb47ab_0_13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and Methodology</a:t>
            </a:r>
            <a:endParaRPr/>
          </a:p>
        </p:txBody>
      </p:sp>
      <p:sp>
        <p:nvSpPr>
          <p:cNvPr id="305" name="Google Shape;305;g29911eb47ab_0_138"/>
          <p:cNvSpPr txBox="1"/>
          <p:nvPr>
            <p:ph idx="4294967295" type="subTitle"/>
          </p:nvPr>
        </p:nvSpPr>
        <p:spPr>
          <a:xfrm>
            <a:off x="720000" y="1217850"/>
            <a:ext cx="7321800" cy="3367800"/>
          </a:xfrm>
          <a:prstGeom prst="rect">
            <a:avLst/>
          </a:prstGeom>
          <a:noFill/>
          <a:ln>
            <a:noFill/>
          </a:ln>
        </p:spPr>
        <p:txBody>
          <a:bodyPr anchorCtr="0" anchor="ctr" bIns="91425" lIns="91425" spcFirstLastPara="1" rIns="91425" wrap="square" tIns="91425">
            <a:noAutofit/>
          </a:bodyPr>
          <a:lstStyle/>
          <a:p>
            <a:pPr indent="457200" lvl="0" marL="0" rtl="0" algn="just">
              <a:lnSpc>
                <a:spcPct val="100000"/>
              </a:lnSpc>
              <a:spcBef>
                <a:spcPts val="0"/>
              </a:spcBef>
              <a:spcAft>
                <a:spcPts val="0"/>
              </a:spcAft>
              <a:buClr>
                <a:schemeClr val="dk1"/>
              </a:buClr>
              <a:buSzPts val="1100"/>
              <a:buFont typeface="Arial"/>
              <a:buNone/>
            </a:pPr>
            <a:r>
              <a:rPr lang="en">
                <a:highlight>
                  <a:srgbClr val="FFFFFF"/>
                </a:highlight>
                <a:latin typeface="Open Sans"/>
                <a:ea typeface="Open Sans"/>
                <a:cs typeface="Open Sans"/>
                <a:sym typeface="Open Sans"/>
              </a:rPr>
              <a:t>The dataset captures Q3 telecommunication service usage, encompassing vital information such as Tenure Months, Location, Device Class, and indicators for Games, Music, Education, Call Center, Video, and MyApp services. Additionally, it includes details like Payment Method, Monthly Purchase, Churn Label, Longitude, Latitude, and Customer Lifetime Value (CLTV). This comprehensive dataset serves as a foundation for meaningful analysis to enhance services and improve customer satisfaction.</a:t>
            </a:r>
            <a:endParaRPr>
              <a:highlight>
                <a:srgbClr val="FFFFFF"/>
              </a:highlight>
              <a:latin typeface="Open Sans"/>
              <a:ea typeface="Open Sans"/>
              <a:cs typeface="Open Sans"/>
              <a:sym typeface="Open Sans"/>
            </a:endParaRPr>
          </a:p>
          <a:p>
            <a:pPr indent="457200" lvl="0" marL="0" rtl="0" algn="l">
              <a:lnSpc>
                <a:spcPct val="100000"/>
              </a:lnSpc>
              <a:spcBef>
                <a:spcPts val="0"/>
              </a:spcBef>
              <a:spcAft>
                <a:spcPts val="0"/>
              </a:spcAft>
              <a:buClr>
                <a:schemeClr val="dk1"/>
              </a:buClr>
              <a:buSzPts val="1100"/>
              <a:buFont typeface="Arial"/>
              <a:buNone/>
            </a:pPr>
            <a:r>
              <a:t/>
            </a:r>
            <a:endParaRPr>
              <a:highlight>
                <a:srgbClr val="FFFFFF"/>
              </a:highlight>
              <a:latin typeface="Open Sans"/>
              <a:ea typeface="Open Sans"/>
              <a:cs typeface="Open Sans"/>
              <a:sym typeface="Open Sans"/>
            </a:endParaRPr>
          </a:p>
          <a:p>
            <a:pPr indent="457200" lvl="0" marL="0" rtl="0" algn="just">
              <a:lnSpc>
                <a:spcPct val="100000"/>
              </a:lnSpc>
              <a:spcBef>
                <a:spcPts val="0"/>
              </a:spcBef>
              <a:spcAft>
                <a:spcPts val="0"/>
              </a:spcAft>
              <a:buClr>
                <a:schemeClr val="dk1"/>
              </a:buClr>
              <a:buSzPts val="1100"/>
              <a:buFont typeface="Arial"/>
              <a:buNone/>
            </a:pPr>
            <a:r>
              <a:rPr lang="en">
                <a:highlight>
                  <a:srgbClr val="FFFFFF"/>
                </a:highlight>
                <a:latin typeface="Open Sans"/>
                <a:ea typeface="Open Sans"/>
                <a:cs typeface="Open Sans"/>
                <a:sym typeface="Open Sans"/>
              </a:rPr>
              <a:t>To delve into customer behavior analysis, an innovative solution involves the creation of an artificial neural network model. Leveraging the dataset, this model is trained to predict crucial metrics, such as churn probability, service utilization, or customer satisfaction. The adaptive nature of the neural network enables it to discern intricate patterns within the data, providing valuable insights. These insights, derived from the neural network's analysis, serve as a dynamic tool for the telecommunication company to optimize services and elevate the overall customer experience.</a:t>
            </a:r>
            <a:endParaRPr>
              <a:highlight>
                <a:srgbClr val="FFFFFF"/>
              </a:highlight>
              <a:latin typeface="Open Sans"/>
              <a:ea typeface="Open Sans"/>
              <a:cs typeface="Open Sans"/>
              <a:sym typeface="Open Sans"/>
            </a:endParaRPr>
          </a:p>
          <a:p>
            <a:pPr indent="457200" lvl="0" marL="0" rtl="0" algn="l">
              <a:lnSpc>
                <a:spcPct val="100000"/>
              </a:lnSpc>
              <a:spcBef>
                <a:spcPts val="0"/>
              </a:spcBef>
              <a:spcAft>
                <a:spcPts val="0"/>
              </a:spcAft>
              <a:buClr>
                <a:schemeClr val="dk1"/>
              </a:buClr>
              <a:buSzPts val="1100"/>
              <a:buFont typeface="Arial"/>
              <a:buNone/>
            </a:pPr>
            <a:r>
              <a:t/>
            </a:r>
            <a:endParaRPr>
              <a:highlight>
                <a:srgbClr val="FFFFFF"/>
              </a:highlight>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29a29e3bb69_1_6"/>
          <p:cNvSpPr txBox="1"/>
          <p:nvPr>
            <p:ph type="title"/>
          </p:nvPr>
        </p:nvSpPr>
        <p:spPr>
          <a:xfrm>
            <a:off x="400800" y="1238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a:t>
            </a:r>
            <a:endParaRPr/>
          </a:p>
        </p:txBody>
      </p:sp>
      <p:sp>
        <p:nvSpPr>
          <p:cNvPr id="311" name="Google Shape;311;g29a29e3bb69_1_6"/>
          <p:cNvSpPr txBox="1"/>
          <p:nvPr>
            <p:ph idx="4294967295" type="subTitle"/>
          </p:nvPr>
        </p:nvSpPr>
        <p:spPr>
          <a:xfrm>
            <a:off x="400800" y="696525"/>
            <a:ext cx="8023200" cy="2554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sz="1200">
                <a:highlight>
                  <a:srgbClr val="FFFFFF"/>
                </a:highlight>
                <a:latin typeface="Open Sans"/>
                <a:ea typeface="Open Sans"/>
                <a:cs typeface="Open Sans"/>
                <a:sym typeface="Open Sans"/>
              </a:rPr>
              <a:t>The datasets consists of many features, such as :</a:t>
            </a:r>
            <a:endParaRPr sz="1200">
              <a:highlight>
                <a:srgbClr val="FFFFFF"/>
              </a:highlight>
              <a:latin typeface="Open Sans"/>
              <a:ea typeface="Open Sans"/>
              <a:cs typeface="Open Sans"/>
              <a:sym typeface="Open Sans"/>
            </a:endParaRPr>
          </a:p>
          <a:p>
            <a:pPr indent="0" lvl="0" marL="0" rtl="0" algn="just">
              <a:lnSpc>
                <a:spcPct val="100000"/>
              </a:lnSpc>
              <a:spcBef>
                <a:spcPts val="0"/>
              </a:spcBef>
              <a:spcAft>
                <a:spcPts val="0"/>
              </a:spcAft>
              <a:buClr>
                <a:schemeClr val="dk1"/>
              </a:buClr>
              <a:buSzPts val="1100"/>
              <a:buFont typeface="Arial"/>
              <a:buNone/>
            </a:pPr>
            <a:r>
              <a:t/>
            </a:r>
            <a:endParaRPr sz="1200">
              <a:highlight>
                <a:srgbClr val="FFFFFF"/>
              </a:highlight>
              <a:latin typeface="Open Sans"/>
              <a:ea typeface="Open Sans"/>
              <a:cs typeface="Open Sans"/>
              <a:sym typeface="Open Sans"/>
            </a:endParaRPr>
          </a:p>
          <a:p>
            <a:pPr indent="-304800" lvl="0" marL="457200" rtl="0" algn="just">
              <a:lnSpc>
                <a:spcPct val="115000"/>
              </a:lnSpc>
              <a:spcBef>
                <a:spcPts val="0"/>
              </a:spcBef>
              <a:spcAft>
                <a:spcPts val="0"/>
              </a:spcAft>
              <a:buSzPts val="1200"/>
              <a:buFont typeface="Open Sans"/>
              <a:buAutoNum type="arabicPeriod"/>
            </a:pPr>
            <a:r>
              <a:rPr lang="en" sz="1200">
                <a:highlight>
                  <a:srgbClr val="FFFFFF"/>
                </a:highlight>
                <a:latin typeface="Open Sans"/>
                <a:ea typeface="Open Sans"/>
                <a:cs typeface="Open Sans"/>
                <a:sym typeface="Open Sans"/>
              </a:rPr>
              <a:t>The Telco Products feature indicates the products offered by the Telco company, such as Video, Music, and Education. These features have binary values (Yes/No) indicating whether users purchase these products or not. </a:t>
            </a:r>
            <a:endParaRPr sz="1200">
              <a:highlight>
                <a:srgbClr val="FFFFFF"/>
              </a:highlight>
              <a:latin typeface="Open Sans"/>
              <a:ea typeface="Open Sans"/>
              <a:cs typeface="Open Sans"/>
              <a:sym typeface="Open Sans"/>
            </a:endParaRPr>
          </a:p>
          <a:p>
            <a:pPr indent="-304800" lvl="0" marL="457200" rtl="0" algn="just">
              <a:lnSpc>
                <a:spcPct val="115000"/>
              </a:lnSpc>
              <a:spcBef>
                <a:spcPts val="0"/>
              </a:spcBef>
              <a:spcAft>
                <a:spcPts val="0"/>
              </a:spcAft>
              <a:buSzPts val="1200"/>
              <a:buFont typeface="Open Sans"/>
              <a:buAutoNum type="arabicPeriod"/>
            </a:pPr>
            <a:r>
              <a:rPr lang="en" sz="1200">
                <a:highlight>
                  <a:srgbClr val="FFFFFF"/>
                </a:highlight>
                <a:latin typeface="Open Sans"/>
                <a:ea typeface="Open Sans"/>
                <a:cs typeface="Open Sans"/>
                <a:sym typeface="Open Sans"/>
              </a:rPr>
              <a:t>User locations, represented by the Longitude, and Latitude features, specify the geographical coordinates of users, located in Bandung and Jakarta. </a:t>
            </a:r>
            <a:endParaRPr sz="1200">
              <a:highlight>
                <a:srgbClr val="FFFFFF"/>
              </a:highlight>
              <a:latin typeface="Open Sans"/>
              <a:ea typeface="Open Sans"/>
              <a:cs typeface="Open Sans"/>
              <a:sym typeface="Open Sans"/>
            </a:endParaRPr>
          </a:p>
          <a:p>
            <a:pPr indent="-304800" lvl="0" marL="457200" rtl="0" algn="just">
              <a:lnSpc>
                <a:spcPct val="115000"/>
              </a:lnSpc>
              <a:spcBef>
                <a:spcPts val="0"/>
              </a:spcBef>
              <a:spcAft>
                <a:spcPts val="0"/>
              </a:spcAft>
              <a:buSzPts val="1200"/>
              <a:buFont typeface="Open Sans"/>
              <a:buAutoNum type="arabicPeriod"/>
            </a:pPr>
            <a:r>
              <a:rPr lang="en" sz="1200">
                <a:highlight>
                  <a:srgbClr val="FFFFFF"/>
                </a:highlight>
                <a:latin typeface="Open Sans"/>
                <a:ea typeface="Open Sans"/>
                <a:cs typeface="Open Sans"/>
                <a:sym typeface="Open Sans"/>
              </a:rPr>
              <a:t>The Device Class categorizes users into segments based on their device types i.e. High-end, Mid-end, and Low-end. </a:t>
            </a:r>
            <a:endParaRPr sz="1200">
              <a:highlight>
                <a:srgbClr val="FFFFFF"/>
              </a:highlight>
              <a:latin typeface="Open Sans"/>
              <a:ea typeface="Open Sans"/>
              <a:cs typeface="Open Sans"/>
              <a:sym typeface="Open Sans"/>
            </a:endParaRPr>
          </a:p>
          <a:p>
            <a:pPr indent="-304800" lvl="0" marL="457200" rtl="0" algn="just">
              <a:lnSpc>
                <a:spcPct val="115000"/>
              </a:lnSpc>
              <a:spcBef>
                <a:spcPts val="0"/>
              </a:spcBef>
              <a:spcAft>
                <a:spcPts val="0"/>
              </a:spcAft>
              <a:buSzPts val="1200"/>
              <a:buFont typeface="Open Sans"/>
              <a:buAutoNum type="arabicPeriod"/>
            </a:pPr>
            <a:r>
              <a:rPr lang="en" sz="1200">
                <a:highlight>
                  <a:srgbClr val="FFFFFF"/>
                </a:highlight>
                <a:latin typeface="Open Sans"/>
                <a:ea typeface="Open Sans"/>
                <a:cs typeface="Open Sans"/>
                <a:sym typeface="Open Sans"/>
              </a:rPr>
              <a:t>Tenure Months represent the number of months users have been using Telco products at the end of the quarter. </a:t>
            </a:r>
            <a:endParaRPr sz="1200">
              <a:highlight>
                <a:srgbClr val="FFFFFF"/>
              </a:highlight>
              <a:latin typeface="Open Sans"/>
              <a:ea typeface="Open Sans"/>
              <a:cs typeface="Open Sans"/>
              <a:sym typeface="Open Sans"/>
            </a:endParaRPr>
          </a:p>
          <a:p>
            <a:pPr indent="-304800" lvl="0" marL="457200" rtl="0" algn="just">
              <a:lnSpc>
                <a:spcPct val="115000"/>
              </a:lnSpc>
              <a:spcBef>
                <a:spcPts val="0"/>
              </a:spcBef>
              <a:spcAft>
                <a:spcPts val="0"/>
              </a:spcAft>
              <a:buSzPts val="1200"/>
              <a:buFont typeface="Open Sans"/>
              <a:buAutoNum type="arabicPeriod"/>
            </a:pPr>
            <a:r>
              <a:rPr lang="en" sz="1200">
                <a:highlight>
                  <a:srgbClr val="FFFFFF"/>
                </a:highlight>
                <a:latin typeface="Open Sans"/>
                <a:ea typeface="Open Sans"/>
                <a:cs typeface="Open Sans"/>
                <a:sym typeface="Open Sans"/>
              </a:rPr>
              <a:t>Payment Methods denote the various payment modes employed by users in transactions. </a:t>
            </a:r>
            <a:endParaRPr sz="1200">
              <a:highlight>
                <a:srgbClr val="FFFFFF"/>
              </a:highlight>
              <a:latin typeface="Open Sans"/>
              <a:ea typeface="Open Sans"/>
              <a:cs typeface="Open Sans"/>
              <a:sym typeface="Open Sans"/>
            </a:endParaRPr>
          </a:p>
          <a:p>
            <a:pPr indent="-304800" lvl="0" marL="457200" rtl="0" algn="just">
              <a:lnSpc>
                <a:spcPct val="115000"/>
              </a:lnSpc>
              <a:spcBef>
                <a:spcPts val="0"/>
              </a:spcBef>
              <a:spcAft>
                <a:spcPts val="0"/>
              </a:spcAft>
              <a:buSzPts val="1200"/>
              <a:buFont typeface="Open Sans"/>
              <a:buAutoNum type="arabicPeriod"/>
            </a:pPr>
            <a:r>
              <a:rPr lang="en" sz="1200">
                <a:highlight>
                  <a:srgbClr val="FFFFFF"/>
                </a:highlight>
                <a:latin typeface="Open Sans"/>
                <a:ea typeface="Open Sans"/>
                <a:cs typeface="Open Sans"/>
                <a:sym typeface="Open Sans"/>
              </a:rPr>
              <a:t>Churn Label serves as a label for users who are still subscribed to Telco services. </a:t>
            </a:r>
            <a:endParaRPr sz="1200">
              <a:highlight>
                <a:srgbClr val="FFFFFF"/>
              </a:highlight>
              <a:latin typeface="Open Sans"/>
              <a:ea typeface="Open Sans"/>
              <a:cs typeface="Open Sans"/>
              <a:sym typeface="Open Sans"/>
            </a:endParaRPr>
          </a:p>
          <a:p>
            <a:pPr indent="-304800" lvl="0" marL="457200" rtl="0" algn="just">
              <a:lnSpc>
                <a:spcPct val="115000"/>
              </a:lnSpc>
              <a:spcBef>
                <a:spcPts val="0"/>
              </a:spcBef>
              <a:spcAft>
                <a:spcPts val="0"/>
              </a:spcAft>
              <a:buSzPts val="1200"/>
              <a:buFont typeface="Open Sans"/>
              <a:buAutoNum type="arabicPeriod"/>
            </a:pPr>
            <a:r>
              <a:rPr lang="en" sz="1200">
                <a:highlight>
                  <a:srgbClr val="FFFFFF"/>
                </a:highlight>
                <a:latin typeface="Open Sans"/>
                <a:ea typeface="Open Sans"/>
                <a:cs typeface="Open Sans"/>
                <a:sym typeface="Open Sans"/>
              </a:rPr>
              <a:t>Call Center signifies whether users utilize the call center service.</a:t>
            </a:r>
            <a:endParaRPr sz="1200">
              <a:highlight>
                <a:srgbClr val="FFFFFF"/>
              </a:highlight>
              <a:latin typeface="Open Sans"/>
              <a:ea typeface="Open Sans"/>
              <a:cs typeface="Open Sans"/>
              <a:sym typeface="Open Sans"/>
            </a:endParaRPr>
          </a:p>
          <a:p>
            <a:pPr indent="-304800" lvl="0" marL="457200" rtl="0" algn="just">
              <a:lnSpc>
                <a:spcPct val="115000"/>
              </a:lnSpc>
              <a:spcBef>
                <a:spcPts val="0"/>
              </a:spcBef>
              <a:spcAft>
                <a:spcPts val="0"/>
              </a:spcAft>
              <a:buSzPts val="1200"/>
              <a:buFont typeface="Open Sans"/>
              <a:buAutoNum type="arabicPeriod"/>
            </a:pPr>
            <a:r>
              <a:rPr lang="en" sz="1200">
                <a:highlight>
                  <a:srgbClr val="FFFFFF"/>
                </a:highlight>
                <a:latin typeface="Open Sans"/>
                <a:ea typeface="Open Sans"/>
                <a:cs typeface="Open Sans"/>
                <a:sym typeface="Open Sans"/>
              </a:rPr>
              <a:t>Use MyApp indicates the usage of the MyApp feature. </a:t>
            </a:r>
            <a:endParaRPr sz="1200">
              <a:highlight>
                <a:srgbClr val="FFFFFF"/>
              </a:highlight>
              <a:latin typeface="Open Sans"/>
              <a:ea typeface="Open Sans"/>
              <a:cs typeface="Open Sans"/>
              <a:sym typeface="Open Sans"/>
            </a:endParaRPr>
          </a:p>
          <a:p>
            <a:pPr indent="-304800" lvl="0" marL="457200" rtl="0" algn="just">
              <a:lnSpc>
                <a:spcPct val="115000"/>
              </a:lnSpc>
              <a:spcBef>
                <a:spcPts val="0"/>
              </a:spcBef>
              <a:spcAft>
                <a:spcPts val="0"/>
              </a:spcAft>
              <a:buSzPts val="1200"/>
              <a:buFont typeface="Open Sans"/>
              <a:buAutoNum type="arabicPeriod"/>
            </a:pPr>
            <a:r>
              <a:rPr lang="en" sz="1200">
                <a:highlight>
                  <a:srgbClr val="FFFFFF"/>
                </a:highlight>
                <a:latin typeface="Open Sans"/>
                <a:ea typeface="Open Sans"/>
                <a:cs typeface="Open Sans"/>
                <a:sym typeface="Open Sans"/>
              </a:rPr>
              <a:t>Monthly Purchase reflects the total expenditure made by users per month. </a:t>
            </a:r>
            <a:endParaRPr sz="1200">
              <a:highlight>
                <a:srgbClr val="FFFFFF"/>
              </a:highlight>
              <a:latin typeface="Open Sans"/>
              <a:ea typeface="Open Sans"/>
              <a:cs typeface="Open Sans"/>
              <a:sym typeface="Open Sans"/>
            </a:endParaRPr>
          </a:p>
          <a:p>
            <a:pPr indent="-304800" lvl="0" marL="457200" rtl="0" algn="just">
              <a:lnSpc>
                <a:spcPct val="115000"/>
              </a:lnSpc>
              <a:spcBef>
                <a:spcPts val="0"/>
              </a:spcBef>
              <a:spcAft>
                <a:spcPts val="0"/>
              </a:spcAft>
              <a:buSzPts val="1200"/>
              <a:buFont typeface="Open Sans"/>
              <a:buAutoNum type="arabicPeriod"/>
            </a:pPr>
            <a:r>
              <a:rPr lang="en" sz="1200">
                <a:highlight>
                  <a:srgbClr val="FFFFFF"/>
                </a:highlight>
                <a:latin typeface="Open Sans"/>
                <a:ea typeface="Open Sans"/>
                <a:cs typeface="Open Sans"/>
                <a:sym typeface="Open Sans"/>
              </a:rPr>
              <a:t>This is the main metric representing the total expected revenue from a customer over their entire relationship with the company.</a:t>
            </a:r>
            <a:endParaRPr sz="1200">
              <a:highlight>
                <a:srgbClr val="FFFFFF"/>
              </a:highlight>
              <a:latin typeface="Open Sans"/>
              <a:ea typeface="Open Sans"/>
              <a:cs typeface="Open Sans"/>
              <a:sym typeface="Open Sans"/>
            </a:endParaRPr>
          </a:p>
          <a:p>
            <a:pPr indent="0" lvl="0" marL="457200" rtl="0" algn="just">
              <a:lnSpc>
                <a:spcPct val="100000"/>
              </a:lnSpc>
              <a:spcBef>
                <a:spcPts val="0"/>
              </a:spcBef>
              <a:spcAft>
                <a:spcPts val="0"/>
              </a:spcAft>
              <a:buNone/>
            </a:pPr>
            <a:r>
              <a:t/>
            </a:r>
            <a:endParaRPr sz="1200">
              <a:highlight>
                <a:srgbClr val="FFFFFF"/>
              </a:highlight>
              <a:latin typeface="Open Sans"/>
              <a:ea typeface="Open Sans"/>
              <a:cs typeface="Open Sans"/>
              <a:sym typeface="Open Sans"/>
            </a:endParaRPr>
          </a:p>
          <a:p>
            <a:pPr indent="457200" lvl="0" marL="0" rtl="0" algn="just">
              <a:lnSpc>
                <a:spcPct val="100000"/>
              </a:lnSpc>
              <a:spcBef>
                <a:spcPts val="0"/>
              </a:spcBef>
              <a:spcAft>
                <a:spcPts val="0"/>
              </a:spcAft>
              <a:buClr>
                <a:schemeClr val="dk1"/>
              </a:buClr>
              <a:buSzPts val="1100"/>
              <a:buFont typeface="Arial"/>
              <a:buNone/>
            </a:pPr>
            <a:r>
              <a:t/>
            </a:r>
            <a:endParaRPr sz="1200">
              <a:highlight>
                <a:srgbClr val="FFFFFF"/>
              </a:highlight>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29a29e3bb69_1_6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a:t>
            </a:r>
            <a:endParaRPr/>
          </a:p>
        </p:txBody>
      </p:sp>
      <p:sp>
        <p:nvSpPr>
          <p:cNvPr id="317" name="Google Shape;317;g29a29e3bb69_1_61"/>
          <p:cNvSpPr txBox="1"/>
          <p:nvPr>
            <p:ph idx="4294967295" type="subTitle"/>
          </p:nvPr>
        </p:nvSpPr>
        <p:spPr>
          <a:xfrm>
            <a:off x="337800" y="1017725"/>
            <a:ext cx="7704000" cy="2554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 sz="1300">
                <a:highlight>
                  <a:srgbClr val="FFFFFF"/>
                </a:highlight>
                <a:latin typeface="Open Sans"/>
                <a:ea typeface="Open Sans"/>
                <a:cs typeface="Open Sans"/>
                <a:sym typeface="Open Sans"/>
              </a:rPr>
              <a:t>The datasets consists of many features, such as :</a:t>
            </a:r>
            <a:endParaRPr sz="1300">
              <a:highlight>
                <a:srgbClr val="FFFFFF"/>
              </a:highlight>
              <a:latin typeface="Open Sans"/>
              <a:ea typeface="Open Sans"/>
              <a:cs typeface="Open Sans"/>
              <a:sym typeface="Open Sans"/>
            </a:endParaRPr>
          </a:p>
          <a:p>
            <a:pPr indent="0" lvl="0" marL="0" rtl="0" algn="just">
              <a:lnSpc>
                <a:spcPct val="100000"/>
              </a:lnSpc>
              <a:spcBef>
                <a:spcPts val="0"/>
              </a:spcBef>
              <a:spcAft>
                <a:spcPts val="0"/>
              </a:spcAft>
              <a:buClr>
                <a:schemeClr val="dk1"/>
              </a:buClr>
              <a:buSzPts val="1100"/>
              <a:buFont typeface="Arial"/>
              <a:buNone/>
            </a:pPr>
            <a:r>
              <a:t/>
            </a:r>
            <a:endParaRPr sz="1300">
              <a:highlight>
                <a:srgbClr val="FFFFFF"/>
              </a:highlight>
              <a:latin typeface="Open Sans"/>
              <a:ea typeface="Open Sans"/>
              <a:cs typeface="Open Sans"/>
              <a:sym typeface="Open Sans"/>
            </a:endParaRPr>
          </a:p>
          <a:p>
            <a:pPr indent="-311150" lvl="0" marL="457200" rtl="0" algn="just">
              <a:lnSpc>
                <a:spcPct val="100000"/>
              </a:lnSpc>
              <a:spcBef>
                <a:spcPts val="0"/>
              </a:spcBef>
              <a:spcAft>
                <a:spcPts val="0"/>
              </a:spcAft>
              <a:buSzPts val="1300"/>
              <a:buFont typeface="Open Sans"/>
              <a:buAutoNum type="arabicPeriod"/>
            </a:pPr>
            <a:r>
              <a:rPr lang="en" sz="1300">
                <a:highlight>
                  <a:srgbClr val="FFFFFF"/>
                </a:highlight>
                <a:latin typeface="Open Sans"/>
                <a:ea typeface="Open Sans"/>
                <a:cs typeface="Open Sans"/>
                <a:sym typeface="Open Sans"/>
              </a:rPr>
              <a:t>The Telco Products, fitur ini menunjukan produk-produk yang ditawarkan oleh perusahaan Telco seperti Video, Music, dan Education. Fitur-fitur ini memiliki nilai berupa Yes dan No yang menunjukan apakah para pengguna membeli produk ini atau tidak.</a:t>
            </a:r>
            <a:endParaRPr sz="1300">
              <a:highlight>
                <a:srgbClr val="FFFFFF"/>
              </a:highlight>
              <a:latin typeface="Open Sans"/>
              <a:ea typeface="Open Sans"/>
              <a:cs typeface="Open Sans"/>
              <a:sym typeface="Open Sans"/>
            </a:endParaRPr>
          </a:p>
          <a:p>
            <a:pPr indent="-311150" lvl="0" marL="457200" rtl="0" algn="just">
              <a:lnSpc>
                <a:spcPct val="100000"/>
              </a:lnSpc>
              <a:spcBef>
                <a:spcPts val="0"/>
              </a:spcBef>
              <a:spcAft>
                <a:spcPts val="0"/>
              </a:spcAft>
              <a:buSzPts val="1300"/>
              <a:buFont typeface="Open Sans"/>
              <a:buAutoNum type="arabicPeriod"/>
            </a:pPr>
            <a:r>
              <a:rPr lang="en" sz="1300">
                <a:highlight>
                  <a:srgbClr val="FFFFFF"/>
                </a:highlight>
                <a:latin typeface="Open Sans"/>
                <a:ea typeface="Open Sans"/>
                <a:cs typeface="Open Sans"/>
                <a:sym typeface="Open Sans"/>
              </a:rPr>
              <a:t>Lokasi para pengguna, pada fitur Location, Longitude dan Latitude menjelaskan lokasi dari para pengguna yang mana terletak di Bandung dan Jakarta</a:t>
            </a:r>
            <a:endParaRPr sz="1300">
              <a:highlight>
                <a:srgbClr val="FFFFFF"/>
              </a:highlight>
              <a:latin typeface="Open Sans"/>
              <a:ea typeface="Open Sans"/>
              <a:cs typeface="Open Sans"/>
              <a:sym typeface="Open Sans"/>
            </a:endParaRPr>
          </a:p>
          <a:p>
            <a:pPr indent="-311150" lvl="0" marL="457200" rtl="0" algn="just">
              <a:lnSpc>
                <a:spcPct val="100000"/>
              </a:lnSpc>
              <a:spcBef>
                <a:spcPts val="0"/>
              </a:spcBef>
              <a:spcAft>
                <a:spcPts val="0"/>
              </a:spcAft>
              <a:buSzPts val="1300"/>
              <a:buFont typeface="Open Sans"/>
              <a:buAutoNum type="arabicPeriod"/>
            </a:pPr>
            <a:r>
              <a:rPr lang="en" sz="1300">
                <a:highlight>
                  <a:srgbClr val="FFFFFF"/>
                </a:highlight>
                <a:latin typeface="Open Sans"/>
                <a:ea typeface="Open Sans"/>
                <a:cs typeface="Open Sans"/>
                <a:sym typeface="Open Sans"/>
              </a:rPr>
              <a:t>Device Class, membagi user menjadi beberapa segmen berdasarkan device yang mereka miliki yaitu High-end, Mid-end, dan Low-end</a:t>
            </a:r>
            <a:endParaRPr sz="1300">
              <a:highlight>
                <a:srgbClr val="FFFFFF"/>
              </a:highlight>
              <a:latin typeface="Open Sans"/>
              <a:ea typeface="Open Sans"/>
              <a:cs typeface="Open Sans"/>
              <a:sym typeface="Open Sans"/>
            </a:endParaRPr>
          </a:p>
          <a:p>
            <a:pPr indent="-311150" lvl="0" marL="457200" rtl="0" algn="just">
              <a:lnSpc>
                <a:spcPct val="100000"/>
              </a:lnSpc>
              <a:spcBef>
                <a:spcPts val="0"/>
              </a:spcBef>
              <a:spcAft>
                <a:spcPts val="0"/>
              </a:spcAft>
              <a:buSzPts val="1300"/>
              <a:buFont typeface="Open Sans"/>
              <a:buAutoNum type="arabicPeriod"/>
            </a:pPr>
            <a:r>
              <a:rPr lang="en" sz="1300">
                <a:highlight>
                  <a:srgbClr val="FFFFFF"/>
                </a:highlight>
                <a:latin typeface="Open Sans"/>
                <a:ea typeface="Open Sans"/>
                <a:cs typeface="Open Sans"/>
                <a:sym typeface="Open Sans"/>
              </a:rPr>
              <a:t>Tenure Months, berapa bulan para user menggunakan produk  Telco di akhir kuartal</a:t>
            </a:r>
            <a:endParaRPr sz="1300">
              <a:highlight>
                <a:srgbClr val="FFFFFF"/>
              </a:highlight>
              <a:latin typeface="Open Sans"/>
              <a:ea typeface="Open Sans"/>
              <a:cs typeface="Open Sans"/>
              <a:sym typeface="Open Sans"/>
            </a:endParaRPr>
          </a:p>
          <a:p>
            <a:pPr indent="-311150" lvl="0" marL="457200" rtl="0" algn="just">
              <a:lnSpc>
                <a:spcPct val="100000"/>
              </a:lnSpc>
              <a:spcBef>
                <a:spcPts val="0"/>
              </a:spcBef>
              <a:spcAft>
                <a:spcPts val="0"/>
              </a:spcAft>
              <a:buSzPts val="1300"/>
              <a:buFont typeface="Open Sans"/>
              <a:buAutoNum type="arabicPeriod"/>
            </a:pPr>
            <a:r>
              <a:rPr lang="en" sz="1300">
                <a:highlight>
                  <a:srgbClr val="FFFFFF"/>
                </a:highlight>
                <a:latin typeface="Open Sans"/>
                <a:ea typeface="Open Sans"/>
                <a:cs typeface="Open Sans"/>
                <a:sym typeface="Open Sans"/>
              </a:rPr>
              <a:t>Payment Methods, metode pembayaran yang digunakan user dalam transaksi dan pembayaran</a:t>
            </a:r>
            <a:endParaRPr sz="1300">
              <a:highlight>
                <a:srgbClr val="FFFFFF"/>
              </a:highlight>
              <a:latin typeface="Open Sans"/>
              <a:ea typeface="Open Sans"/>
              <a:cs typeface="Open Sans"/>
              <a:sym typeface="Open Sans"/>
            </a:endParaRPr>
          </a:p>
          <a:p>
            <a:pPr indent="-311150" lvl="0" marL="457200" rtl="0" algn="just">
              <a:lnSpc>
                <a:spcPct val="100000"/>
              </a:lnSpc>
              <a:spcBef>
                <a:spcPts val="0"/>
              </a:spcBef>
              <a:spcAft>
                <a:spcPts val="0"/>
              </a:spcAft>
              <a:buSzPts val="1300"/>
              <a:buFont typeface="Open Sans"/>
              <a:buAutoNum type="arabicPeriod"/>
            </a:pPr>
            <a:r>
              <a:rPr lang="en" sz="1300">
                <a:highlight>
                  <a:srgbClr val="FFFFFF"/>
                </a:highlight>
                <a:latin typeface="Open Sans"/>
                <a:ea typeface="Open Sans"/>
                <a:cs typeface="Open Sans"/>
                <a:sym typeface="Open Sans"/>
              </a:rPr>
              <a:t>Churn Label, label yang disematkan pada user yang masih berlangganan pada Telco</a:t>
            </a:r>
            <a:endParaRPr sz="1300">
              <a:highlight>
                <a:srgbClr val="FFFFFF"/>
              </a:highlight>
              <a:latin typeface="Open Sans"/>
              <a:ea typeface="Open Sans"/>
              <a:cs typeface="Open Sans"/>
              <a:sym typeface="Open Sans"/>
            </a:endParaRPr>
          </a:p>
          <a:p>
            <a:pPr indent="-311150" lvl="0" marL="457200" rtl="0" algn="just">
              <a:lnSpc>
                <a:spcPct val="100000"/>
              </a:lnSpc>
              <a:spcBef>
                <a:spcPts val="0"/>
              </a:spcBef>
              <a:spcAft>
                <a:spcPts val="0"/>
              </a:spcAft>
              <a:buSzPts val="1300"/>
              <a:buFont typeface="Open Sans"/>
              <a:buAutoNum type="arabicPeriod"/>
            </a:pPr>
            <a:r>
              <a:rPr lang="en" sz="1300">
                <a:highlight>
                  <a:srgbClr val="FFFFFF"/>
                </a:highlight>
                <a:latin typeface="Open Sans"/>
                <a:ea typeface="Open Sans"/>
                <a:cs typeface="Open Sans"/>
                <a:sym typeface="Open Sans"/>
              </a:rPr>
              <a:t>Call Center, apabila user menggunakan call center atau tidak</a:t>
            </a:r>
            <a:endParaRPr sz="1300">
              <a:highlight>
                <a:srgbClr val="FFFFFF"/>
              </a:highlight>
              <a:latin typeface="Open Sans"/>
              <a:ea typeface="Open Sans"/>
              <a:cs typeface="Open Sans"/>
              <a:sym typeface="Open Sans"/>
            </a:endParaRPr>
          </a:p>
          <a:p>
            <a:pPr indent="-311150" lvl="0" marL="457200" rtl="0" algn="just">
              <a:lnSpc>
                <a:spcPct val="100000"/>
              </a:lnSpc>
              <a:spcBef>
                <a:spcPts val="0"/>
              </a:spcBef>
              <a:spcAft>
                <a:spcPts val="0"/>
              </a:spcAft>
              <a:buSzPts val="1300"/>
              <a:buFont typeface="Open Sans"/>
              <a:buAutoNum type="arabicPeriod"/>
            </a:pPr>
            <a:r>
              <a:rPr lang="en" sz="1300">
                <a:highlight>
                  <a:srgbClr val="FFFFFF"/>
                </a:highlight>
                <a:latin typeface="Open Sans"/>
                <a:ea typeface="Open Sans"/>
                <a:cs typeface="Open Sans"/>
                <a:sym typeface="Open Sans"/>
              </a:rPr>
              <a:t>Use MyApp, apabila user menggunakan MyApp atau tidak</a:t>
            </a:r>
            <a:endParaRPr sz="1300">
              <a:highlight>
                <a:srgbClr val="FFFFFF"/>
              </a:highlight>
              <a:latin typeface="Open Sans"/>
              <a:ea typeface="Open Sans"/>
              <a:cs typeface="Open Sans"/>
              <a:sym typeface="Open Sans"/>
            </a:endParaRPr>
          </a:p>
          <a:p>
            <a:pPr indent="-311150" lvl="0" marL="457200" rtl="0" algn="just">
              <a:lnSpc>
                <a:spcPct val="100000"/>
              </a:lnSpc>
              <a:spcBef>
                <a:spcPts val="0"/>
              </a:spcBef>
              <a:spcAft>
                <a:spcPts val="0"/>
              </a:spcAft>
              <a:buSzPts val="1300"/>
              <a:buFont typeface="Open Sans"/>
              <a:buAutoNum type="arabicPeriod"/>
            </a:pPr>
            <a:r>
              <a:rPr lang="en" sz="1300">
                <a:highlight>
                  <a:srgbClr val="FFFFFF"/>
                </a:highlight>
                <a:latin typeface="Open Sans"/>
                <a:ea typeface="Open Sans"/>
                <a:cs typeface="Open Sans"/>
                <a:sym typeface="Open Sans"/>
              </a:rPr>
              <a:t>Monthly Purcahse, total pengeluaran yang dikeluarkan oleh para user per bulan</a:t>
            </a:r>
            <a:endParaRPr sz="1300">
              <a:highlight>
                <a:srgbClr val="FFFFFF"/>
              </a:highlight>
              <a:latin typeface="Open Sans"/>
              <a:ea typeface="Open Sans"/>
              <a:cs typeface="Open Sans"/>
              <a:sym typeface="Open Sans"/>
            </a:endParaRPr>
          </a:p>
          <a:p>
            <a:pPr indent="-311150" lvl="0" marL="457200" rtl="0" algn="just">
              <a:lnSpc>
                <a:spcPct val="100000"/>
              </a:lnSpc>
              <a:spcBef>
                <a:spcPts val="0"/>
              </a:spcBef>
              <a:spcAft>
                <a:spcPts val="0"/>
              </a:spcAft>
              <a:buSzPts val="1300"/>
              <a:buFont typeface="Open Sans"/>
              <a:buAutoNum type="arabicPeriod"/>
            </a:pPr>
            <a:r>
              <a:rPr lang="en" sz="1300">
                <a:highlight>
                  <a:srgbClr val="FFFFFF"/>
                </a:highlight>
                <a:latin typeface="Open Sans"/>
                <a:ea typeface="Open Sans"/>
                <a:cs typeface="Open Sans"/>
                <a:sym typeface="Open Sans"/>
              </a:rPr>
              <a:t>This is the main metric representing the total expected revenue from a customer over their entire relationship with the company.</a:t>
            </a:r>
            <a:endParaRPr sz="1300">
              <a:highlight>
                <a:srgbClr val="FFFFFF"/>
              </a:highlight>
              <a:latin typeface="Open Sans"/>
              <a:ea typeface="Open Sans"/>
              <a:cs typeface="Open Sans"/>
              <a:sym typeface="Open Sans"/>
            </a:endParaRPr>
          </a:p>
          <a:p>
            <a:pPr indent="457200" lvl="0" marL="0" rtl="0" algn="just">
              <a:lnSpc>
                <a:spcPct val="100000"/>
              </a:lnSpc>
              <a:spcBef>
                <a:spcPts val="0"/>
              </a:spcBef>
              <a:spcAft>
                <a:spcPts val="0"/>
              </a:spcAft>
              <a:buClr>
                <a:schemeClr val="dk1"/>
              </a:buClr>
              <a:buSzPts val="1100"/>
              <a:buFont typeface="Arial"/>
              <a:buNone/>
            </a:pPr>
            <a:r>
              <a:t/>
            </a:r>
            <a:endParaRPr sz="1300">
              <a:highlight>
                <a:srgbClr val="FFFFFF"/>
              </a:highlight>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Analysis Consulting by Slidesgo">
  <a:themeElements>
    <a:clrScheme name="Simple Light">
      <a:dk1>
        <a:srgbClr val="000000"/>
      </a:dk1>
      <a:lt1>
        <a:srgbClr val="FFFFFF"/>
      </a:lt1>
      <a:dk2>
        <a:srgbClr val="207368"/>
      </a:dk2>
      <a:lt2>
        <a:srgbClr val="9EC0BE"/>
      </a:lt2>
      <a:accent1>
        <a:srgbClr val="B185B4"/>
      </a:accent1>
      <a:accent2>
        <a:srgbClr val="A6C1D8"/>
      </a:accent2>
      <a:accent3>
        <a:srgbClr val="224141"/>
      </a:accent3>
      <a:accent4>
        <a:srgbClr val="E3E8E8"/>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