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75" d="100"/>
          <a:sy n="75" d="100"/>
        </p:scale>
        <p:origin x="54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26/05/2024</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26/05/2024</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26/05/2024</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26/05/2024</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26/05/2024</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26/05/2024</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26/05/2024</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26/05/2024</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26/05/2024</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26/05/2024</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26/05/2024</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26/05/2024</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p:txBody>
          <a:bodyPr/>
          <a:lstStyle/>
          <a:p>
            <a:r>
              <a:rPr lang="en-GB" dirty="0"/>
              <a:t>Skytrax Data Scraping</a:t>
            </a:r>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p:txBody>
          <a:bodyPr/>
          <a:lstStyle/>
          <a:p>
            <a:r>
              <a:rPr lang="en-GB" dirty="0"/>
              <a:t>Scraping Customer Reviews data into a .csv file using </a:t>
            </a:r>
            <a:r>
              <a:rPr lang="en-GB" dirty="0" err="1"/>
              <a:t>BeautifoulSoup</a:t>
            </a:r>
            <a:r>
              <a:rPr lang="en-GB" dirty="0"/>
              <a:t> and Python.</a:t>
            </a:r>
          </a:p>
        </p:txBody>
      </p:sp>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p:txBody>
          <a:bodyPr/>
          <a:lstStyle/>
          <a:p>
            <a:r>
              <a:rPr lang="en-GB" dirty="0"/>
              <a:t>Import Necessary Libraries</a:t>
            </a:r>
          </a:p>
        </p:txBody>
      </p:sp>
      <p:sp>
        <p:nvSpPr>
          <p:cNvPr id="3" name="Content Placeholder 2">
            <a:extLst>
              <a:ext uri="{FF2B5EF4-FFF2-40B4-BE49-F238E27FC236}">
                <a16:creationId xmlns:a16="http://schemas.microsoft.com/office/drawing/2014/main" id="{4B7DE7AA-9B0B-5A8C-C9D3-A89360AA97ED}"/>
              </a:ext>
            </a:extLst>
          </p:cNvPr>
          <p:cNvSpPr>
            <a:spLocks noGrp="1"/>
          </p:cNvSpPr>
          <p:nvPr>
            <p:ph idx="1"/>
          </p:nvPr>
        </p:nvSpPr>
        <p:spPr/>
        <p:txBody>
          <a:bodyPr/>
          <a:lstStyle/>
          <a:p>
            <a:r>
              <a:rPr lang="en-GB" dirty="0"/>
              <a:t>For this web scraping process, we need 3 python libraries :</a:t>
            </a:r>
          </a:p>
          <a:p>
            <a:pPr lvl="1"/>
            <a:r>
              <a:rPr lang="en-GB" dirty="0"/>
              <a:t>Pandas : For data manipulation</a:t>
            </a:r>
          </a:p>
          <a:p>
            <a:pPr lvl="1"/>
            <a:r>
              <a:rPr lang="en-GB" dirty="0"/>
              <a:t>Requests : For send HTTP/1.1 requests</a:t>
            </a:r>
          </a:p>
          <a:p>
            <a:pPr lvl="1"/>
            <a:r>
              <a:rPr lang="en-GB" dirty="0"/>
              <a:t>BeautifulSoup4 : For web scraping</a:t>
            </a:r>
          </a:p>
          <a:p>
            <a:pPr marL="457200" lvl="1" indent="0">
              <a:buNone/>
            </a:pPr>
            <a:endParaRPr lang="en-GB" dirty="0"/>
          </a:p>
          <a:p>
            <a:pPr marL="457200" lvl="1" indent="0">
              <a:buNone/>
            </a:pPr>
            <a:endParaRPr lang="en-GB" dirty="0"/>
          </a:p>
        </p:txBody>
      </p:sp>
      <p:pic>
        <p:nvPicPr>
          <p:cNvPr id="5" name="Picture 4">
            <a:extLst>
              <a:ext uri="{FF2B5EF4-FFF2-40B4-BE49-F238E27FC236}">
                <a16:creationId xmlns:a16="http://schemas.microsoft.com/office/drawing/2014/main" id="{BA4A3689-10BF-CD80-C3CD-55FF201B4F67}"/>
              </a:ext>
            </a:extLst>
          </p:cNvPr>
          <p:cNvPicPr>
            <a:picLocks noChangeAspect="1"/>
          </p:cNvPicPr>
          <p:nvPr/>
        </p:nvPicPr>
        <p:blipFill>
          <a:blip r:embed="rId2"/>
          <a:stretch>
            <a:fillRect/>
          </a:stretch>
        </p:blipFill>
        <p:spPr>
          <a:xfrm>
            <a:off x="952244" y="3749556"/>
            <a:ext cx="4724656" cy="2190075"/>
          </a:xfrm>
          <a:prstGeom prst="rect">
            <a:avLst/>
          </a:prstGeom>
        </p:spPr>
      </p:pic>
    </p:spTree>
    <p:extLst>
      <p:ext uri="{BB962C8B-B14F-4D97-AF65-F5344CB8AC3E}">
        <p14:creationId xmlns:p14="http://schemas.microsoft.com/office/powerpoint/2010/main" val="1911081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FF1EA-7009-C594-C8BB-77408282D872}"/>
              </a:ext>
            </a:extLst>
          </p:cNvPr>
          <p:cNvSpPr>
            <a:spLocks noGrp="1"/>
          </p:cNvSpPr>
          <p:nvPr>
            <p:ph type="title"/>
          </p:nvPr>
        </p:nvSpPr>
        <p:spPr/>
        <p:txBody>
          <a:bodyPr/>
          <a:lstStyle/>
          <a:p>
            <a:r>
              <a:rPr lang="en-US" dirty="0"/>
              <a:t>Initiate URL and Response Test</a:t>
            </a:r>
          </a:p>
        </p:txBody>
      </p:sp>
      <p:sp>
        <p:nvSpPr>
          <p:cNvPr id="3" name="Content Placeholder 2">
            <a:extLst>
              <a:ext uri="{FF2B5EF4-FFF2-40B4-BE49-F238E27FC236}">
                <a16:creationId xmlns:a16="http://schemas.microsoft.com/office/drawing/2014/main" id="{DB88CB7C-89AD-DC6A-26BF-B38C113DC7B3}"/>
              </a:ext>
            </a:extLst>
          </p:cNvPr>
          <p:cNvSpPr>
            <a:spLocks noGrp="1"/>
          </p:cNvSpPr>
          <p:nvPr>
            <p:ph idx="1"/>
          </p:nvPr>
        </p:nvSpPr>
        <p:spPr/>
        <p:txBody>
          <a:bodyPr/>
          <a:lstStyle/>
          <a:p>
            <a:r>
              <a:rPr lang="en-US" dirty="0"/>
              <a:t>We then test the URL by sending a HTTP request, the result is code 200 which means our request is received.</a:t>
            </a:r>
          </a:p>
          <a:p>
            <a:endParaRPr lang="en-US" dirty="0"/>
          </a:p>
          <a:p>
            <a:endParaRPr lang="en-US" dirty="0"/>
          </a:p>
        </p:txBody>
      </p:sp>
      <p:pic>
        <p:nvPicPr>
          <p:cNvPr id="5" name="Picture 4">
            <a:extLst>
              <a:ext uri="{FF2B5EF4-FFF2-40B4-BE49-F238E27FC236}">
                <a16:creationId xmlns:a16="http://schemas.microsoft.com/office/drawing/2014/main" id="{B5C1E145-C1BC-2534-00DD-7E406C0C7FAC}"/>
              </a:ext>
            </a:extLst>
          </p:cNvPr>
          <p:cNvPicPr>
            <a:picLocks noChangeAspect="1"/>
          </p:cNvPicPr>
          <p:nvPr/>
        </p:nvPicPr>
        <p:blipFill>
          <a:blip r:embed="rId2"/>
          <a:stretch>
            <a:fillRect/>
          </a:stretch>
        </p:blipFill>
        <p:spPr>
          <a:xfrm>
            <a:off x="838200" y="2881113"/>
            <a:ext cx="6258798" cy="2848373"/>
          </a:xfrm>
          <a:prstGeom prst="rect">
            <a:avLst/>
          </a:prstGeom>
        </p:spPr>
      </p:pic>
    </p:spTree>
    <p:extLst>
      <p:ext uri="{BB962C8B-B14F-4D97-AF65-F5344CB8AC3E}">
        <p14:creationId xmlns:p14="http://schemas.microsoft.com/office/powerpoint/2010/main" val="3011050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EE8E7-A835-C824-F5B6-743848246D2B}"/>
              </a:ext>
            </a:extLst>
          </p:cNvPr>
          <p:cNvSpPr>
            <a:spLocks noGrp="1"/>
          </p:cNvSpPr>
          <p:nvPr>
            <p:ph type="title"/>
          </p:nvPr>
        </p:nvSpPr>
        <p:spPr/>
        <p:txBody>
          <a:bodyPr/>
          <a:lstStyle/>
          <a:p>
            <a:r>
              <a:rPr lang="en-US" dirty="0"/>
              <a:t>Scraping the Web</a:t>
            </a:r>
          </a:p>
        </p:txBody>
      </p:sp>
      <p:sp>
        <p:nvSpPr>
          <p:cNvPr id="3" name="Content Placeholder 2">
            <a:extLst>
              <a:ext uri="{FF2B5EF4-FFF2-40B4-BE49-F238E27FC236}">
                <a16:creationId xmlns:a16="http://schemas.microsoft.com/office/drawing/2014/main" id="{B1448289-14A7-454C-AD4C-779B63471782}"/>
              </a:ext>
            </a:extLst>
          </p:cNvPr>
          <p:cNvSpPr>
            <a:spLocks noGrp="1"/>
          </p:cNvSpPr>
          <p:nvPr>
            <p:ph idx="1"/>
          </p:nvPr>
        </p:nvSpPr>
        <p:spPr/>
        <p:txBody>
          <a:bodyPr/>
          <a:lstStyle/>
          <a:p>
            <a:r>
              <a:rPr lang="en-US" dirty="0"/>
              <a:t>Now we began the scraping, first we need to scrape the reviews data on the website, collect links from paginated data, collect HTML data, and then parse the content. We collected 1000 Reviews data.</a:t>
            </a:r>
          </a:p>
          <a:p>
            <a:endParaRPr lang="en-US" dirty="0"/>
          </a:p>
        </p:txBody>
      </p:sp>
      <p:pic>
        <p:nvPicPr>
          <p:cNvPr id="5" name="Picture 4">
            <a:extLst>
              <a:ext uri="{FF2B5EF4-FFF2-40B4-BE49-F238E27FC236}">
                <a16:creationId xmlns:a16="http://schemas.microsoft.com/office/drawing/2014/main" id="{E73A963D-7964-61DF-03E7-9400EC0F9334}"/>
              </a:ext>
            </a:extLst>
          </p:cNvPr>
          <p:cNvPicPr>
            <a:picLocks noChangeAspect="1"/>
          </p:cNvPicPr>
          <p:nvPr/>
        </p:nvPicPr>
        <p:blipFill>
          <a:blip r:embed="rId2"/>
          <a:stretch>
            <a:fillRect/>
          </a:stretch>
        </p:blipFill>
        <p:spPr>
          <a:xfrm>
            <a:off x="1028701" y="3188387"/>
            <a:ext cx="3962399" cy="3123513"/>
          </a:xfrm>
          <a:prstGeom prst="rect">
            <a:avLst/>
          </a:prstGeom>
        </p:spPr>
      </p:pic>
      <p:pic>
        <p:nvPicPr>
          <p:cNvPr id="7" name="Picture 6">
            <a:extLst>
              <a:ext uri="{FF2B5EF4-FFF2-40B4-BE49-F238E27FC236}">
                <a16:creationId xmlns:a16="http://schemas.microsoft.com/office/drawing/2014/main" id="{BE1F7425-AA37-40CB-9C72-2AD63B6452A1}"/>
              </a:ext>
            </a:extLst>
          </p:cNvPr>
          <p:cNvPicPr>
            <a:picLocks noChangeAspect="1"/>
          </p:cNvPicPr>
          <p:nvPr/>
        </p:nvPicPr>
        <p:blipFill>
          <a:blip r:embed="rId3"/>
          <a:stretch>
            <a:fillRect/>
          </a:stretch>
        </p:blipFill>
        <p:spPr>
          <a:xfrm>
            <a:off x="5373514" y="3188387"/>
            <a:ext cx="1992486" cy="2984912"/>
          </a:xfrm>
          <a:prstGeom prst="rect">
            <a:avLst/>
          </a:prstGeom>
        </p:spPr>
      </p:pic>
    </p:spTree>
    <p:extLst>
      <p:ext uri="{BB962C8B-B14F-4D97-AF65-F5344CB8AC3E}">
        <p14:creationId xmlns:p14="http://schemas.microsoft.com/office/powerpoint/2010/main" val="3728382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6C6D6-757D-3DD5-B9A3-399BA893E12D}"/>
              </a:ext>
            </a:extLst>
          </p:cNvPr>
          <p:cNvSpPr>
            <a:spLocks noGrp="1"/>
          </p:cNvSpPr>
          <p:nvPr>
            <p:ph type="title"/>
          </p:nvPr>
        </p:nvSpPr>
        <p:spPr/>
        <p:txBody>
          <a:bodyPr/>
          <a:lstStyle/>
          <a:p>
            <a:r>
              <a:rPr lang="en-US" dirty="0"/>
              <a:t>Create a </a:t>
            </a:r>
            <a:r>
              <a:rPr lang="en-US" dirty="0" err="1"/>
              <a:t>Dataframe</a:t>
            </a:r>
            <a:r>
              <a:rPr lang="en-US" dirty="0"/>
              <a:t> and Export to .csv</a:t>
            </a:r>
          </a:p>
        </p:txBody>
      </p:sp>
      <p:sp>
        <p:nvSpPr>
          <p:cNvPr id="3" name="Content Placeholder 2">
            <a:extLst>
              <a:ext uri="{FF2B5EF4-FFF2-40B4-BE49-F238E27FC236}">
                <a16:creationId xmlns:a16="http://schemas.microsoft.com/office/drawing/2014/main" id="{E28D748D-FD9D-ED8A-D464-9F05E2D335BE}"/>
              </a:ext>
            </a:extLst>
          </p:cNvPr>
          <p:cNvSpPr>
            <a:spLocks noGrp="1"/>
          </p:cNvSpPr>
          <p:nvPr>
            <p:ph idx="1"/>
          </p:nvPr>
        </p:nvSpPr>
        <p:spPr/>
        <p:txBody>
          <a:bodyPr/>
          <a:lstStyle/>
          <a:p>
            <a:r>
              <a:rPr lang="en-US" dirty="0"/>
              <a:t>For easier data analysis, we could utilize pandas to create a </a:t>
            </a:r>
            <a:r>
              <a:rPr lang="en-US" dirty="0" err="1"/>
              <a:t>dataframe</a:t>
            </a:r>
            <a:r>
              <a:rPr lang="en-US" dirty="0"/>
              <a:t> and export the </a:t>
            </a:r>
            <a:r>
              <a:rPr lang="en-US" dirty="0" err="1"/>
              <a:t>dataframe</a:t>
            </a:r>
            <a:r>
              <a:rPr lang="en-US" dirty="0"/>
              <a:t> to a .csv file to better understand about the data.</a:t>
            </a:r>
          </a:p>
          <a:p>
            <a:endParaRPr lang="en-US" dirty="0"/>
          </a:p>
        </p:txBody>
      </p:sp>
      <p:pic>
        <p:nvPicPr>
          <p:cNvPr id="5" name="Picture 4">
            <a:extLst>
              <a:ext uri="{FF2B5EF4-FFF2-40B4-BE49-F238E27FC236}">
                <a16:creationId xmlns:a16="http://schemas.microsoft.com/office/drawing/2014/main" id="{E09D5DA0-632F-7DCF-BC7A-F35B75C90CF1}"/>
              </a:ext>
            </a:extLst>
          </p:cNvPr>
          <p:cNvPicPr>
            <a:picLocks noChangeAspect="1"/>
          </p:cNvPicPr>
          <p:nvPr/>
        </p:nvPicPr>
        <p:blipFill>
          <a:blip r:embed="rId2"/>
          <a:stretch>
            <a:fillRect/>
          </a:stretch>
        </p:blipFill>
        <p:spPr>
          <a:xfrm>
            <a:off x="1056572" y="3127182"/>
            <a:ext cx="5039428" cy="2762636"/>
          </a:xfrm>
          <a:prstGeom prst="rect">
            <a:avLst/>
          </a:prstGeom>
        </p:spPr>
      </p:pic>
      <p:pic>
        <p:nvPicPr>
          <p:cNvPr id="7" name="Picture 6">
            <a:extLst>
              <a:ext uri="{FF2B5EF4-FFF2-40B4-BE49-F238E27FC236}">
                <a16:creationId xmlns:a16="http://schemas.microsoft.com/office/drawing/2014/main" id="{22EEA9FA-80E5-FD21-B2ED-97FE5A07C6C2}"/>
              </a:ext>
            </a:extLst>
          </p:cNvPr>
          <p:cNvPicPr>
            <a:picLocks noChangeAspect="1"/>
          </p:cNvPicPr>
          <p:nvPr/>
        </p:nvPicPr>
        <p:blipFill>
          <a:blip r:embed="rId3"/>
          <a:stretch>
            <a:fillRect/>
          </a:stretch>
        </p:blipFill>
        <p:spPr>
          <a:xfrm>
            <a:off x="6217663" y="3100341"/>
            <a:ext cx="5420481" cy="657317"/>
          </a:xfrm>
          <a:prstGeom prst="rect">
            <a:avLst/>
          </a:prstGeom>
        </p:spPr>
      </p:pic>
      <p:pic>
        <p:nvPicPr>
          <p:cNvPr id="9" name="Picture 8">
            <a:extLst>
              <a:ext uri="{FF2B5EF4-FFF2-40B4-BE49-F238E27FC236}">
                <a16:creationId xmlns:a16="http://schemas.microsoft.com/office/drawing/2014/main" id="{D8EB695E-0AD0-3E56-E883-CBF14B1671B1}"/>
              </a:ext>
            </a:extLst>
          </p:cNvPr>
          <p:cNvPicPr>
            <a:picLocks noChangeAspect="1"/>
          </p:cNvPicPr>
          <p:nvPr/>
        </p:nvPicPr>
        <p:blipFill>
          <a:blip r:embed="rId4"/>
          <a:stretch>
            <a:fillRect/>
          </a:stretch>
        </p:blipFill>
        <p:spPr>
          <a:xfrm>
            <a:off x="6314372" y="3911600"/>
            <a:ext cx="4226628" cy="2530754"/>
          </a:xfrm>
          <a:prstGeom prst="rect">
            <a:avLst/>
          </a:prstGeom>
        </p:spPr>
      </p:pic>
    </p:spTree>
    <p:extLst>
      <p:ext uri="{BB962C8B-B14F-4D97-AF65-F5344CB8AC3E}">
        <p14:creationId xmlns:p14="http://schemas.microsoft.com/office/powerpoint/2010/main" val="1770572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158</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Skytrax Data Scraping</vt:lpstr>
      <vt:lpstr>Import Necessary Libraries</vt:lpstr>
      <vt:lpstr>Initiate URL and Response Test</vt:lpstr>
      <vt:lpstr>Scraping the Web</vt:lpstr>
      <vt:lpstr>Create a Dataframe and Export to .csv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Andi Dwi Prastyo</cp:lastModifiedBy>
  <cp:revision>2</cp:revision>
  <dcterms:created xsi:type="dcterms:W3CDTF">2022-12-06T11:13:27Z</dcterms:created>
  <dcterms:modified xsi:type="dcterms:W3CDTF">2024-05-26T05:32:55Z</dcterms:modified>
</cp:coreProperties>
</file>