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D712-1965-4C1F-94C5-23AFB525D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7288E-213D-43EE-9BA2-3E49412E5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A9FB-275C-4B1F-8E5A-A41BE663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5A3C-FB50-4606-A653-4B9814F2902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E7C21-83F5-40EB-94B0-B22BD1C3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6D0D-4E8A-4112-B8FE-169D3EA0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F7DD-85D7-450D-B7B8-28CCCEE9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6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9345-6FFB-47D3-A0C7-DC970421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76931-8B3C-4A22-A4E8-E42726695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977A9-F1A8-4F74-B153-1A5F8442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5A3C-FB50-4606-A653-4B9814F2902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E905-C438-4E0A-9B64-69D4E60B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46D92-2F2A-4664-9CB8-CDFC8FCC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F7DD-85D7-450D-B7B8-28CCCEE9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3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A511D-EDFB-4E86-B696-0E541C0FD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FFF96-B03B-40AE-87A6-62AFEC031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6D03-EC8C-4A2B-A984-316781C0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5A3C-FB50-4606-A653-4B9814F2902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46AD0-E44B-4907-9342-C5F12D37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7C263-52A9-49E9-957A-C5E6554A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F7DD-85D7-450D-B7B8-28CCCEE9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4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54CC-8D40-4C60-B052-A22F3BFA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CF77-363A-409F-AECB-47688BEB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E74CA-C73F-44E5-9CE3-AEB88797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5A3C-FB50-4606-A653-4B9814F2902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17DC8-720F-4705-99B3-BD161FB9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742BF-036A-4089-835D-B38597AA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F7DD-85D7-450D-B7B8-28CCCEE9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8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0B54-CC11-4D79-81CD-4546B782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D9552-874A-4FC8-9DE7-D8E52909C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7B203-DE95-452A-B3C1-B06008F7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5A3C-FB50-4606-A653-4B9814F2902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AC5F1-0E50-4A30-AAA2-E97C4321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5BE4-9846-4BBC-A1F7-DD3DB96C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F7DD-85D7-450D-B7B8-28CCCEE9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1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A547-3760-4D75-9E5B-604C4D4A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5596C-1AF8-44D8-A7AF-6E962681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80B4B-9807-45DD-BCCF-0ACB5E907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8332A-B81C-4BDC-ADF9-E535414C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5A3C-FB50-4606-A653-4B9814F2902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055BC-E092-4CE7-B97C-61894E77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831D7-C2FB-4070-B87B-43DC3F8F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F7DD-85D7-450D-B7B8-28CCCEE9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3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BEE3-8FB3-4939-9907-D751FE75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85AC6-FFF2-4EFE-A1E4-AD6AD3880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555D9-E71D-4955-B53B-58E6B555D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6A8EB-CA8B-4971-BA8E-6F6CB848F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4AE24-74FD-4049-B966-4AA947357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0FBD7-DC28-4371-BF8D-B025A387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5A3C-FB50-4606-A653-4B9814F2902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6CDFF-0787-4ACD-9191-F43FCDAC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CD74D-92A1-48E9-9874-9B070B26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F7DD-85D7-450D-B7B8-28CCCEE9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4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8936-AAEC-4CBF-9924-BE00FCE7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581FA-246A-41F1-9C8E-57EACD1B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5A3C-FB50-4606-A653-4B9814F2902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58F84-33A5-4B33-BD70-1631764F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0E5D-5F00-4610-B64A-B8056F77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F7DD-85D7-450D-B7B8-28CCCEE9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4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85776-2004-49B6-B66C-7ADFE4C6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5A3C-FB50-4606-A653-4B9814F2902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5F1B4-34EC-46C7-AE5D-26A4864B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C2971-F2F2-41B0-9725-63009BC8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F7DD-85D7-450D-B7B8-28CCCEE9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8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321A-0455-4AA1-A741-A91B5EEE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4D3D-D4FF-4504-BA03-0F18D339B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B4A71-42C0-4185-849E-F8B39E291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EFF8B-DFC1-4D4A-9ADD-D3CF69D1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5A3C-FB50-4606-A653-4B9814F2902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66095-507F-41AD-914E-6507FA68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CA6C1-B6A0-49B5-A26F-ABCD0B69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F7DD-85D7-450D-B7B8-28CCCEE9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4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C761-92D6-4A72-BCAE-C3E7CDD7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7C307-DA4C-444F-BD75-690FB408B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DBDEC-FE30-4D3E-A04C-761BB52F8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D2725-B34C-41E6-AC84-D05B65DF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5A3C-FB50-4606-A653-4B9814F2902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7B3FC-A6FA-4374-81F7-A3966AC3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0B156-8C69-40EE-86CE-601A1229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F7DD-85D7-450D-B7B8-28CCCEE9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8C29F-74CE-4E45-9DEE-24294BEA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04B40-AEB8-45FA-819E-771D410B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5A37-AC55-4C2D-975C-67EC4ADE8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F5A3C-FB50-4606-A653-4B9814F29025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3D2A5-017B-4BA5-82CD-B66BE3C5D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8A634-24A9-4460-AD86-3D3FFDFBB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5F7DD-85D7-450D-B7B8-28CCCEE9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7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62F7-EFB3-43AD-8051-7ADD71B2E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Load shedding Android App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BD268-A301-4492-814C-A987B7BBA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Andrew </a:t>
            </a:r>
            <a:r>
              <a:rPr lang="en-US" dirty="0" err="1"/>
              <a:t>Mfune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8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8F72-C123-44AB-B3F7-64146148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Activity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0CCCC6-0E70-4ECE-8CED-F3BA6D68E695}"/>
              </a:ext>
            </a:extLst>
          </p:cNvPr>
          <p:cNvSpPr/>
          <p:nvPr/>
        </p:nvSpPr>
        <p:spPr>
          <a:xfrm>
            <a:off x="4105469" y="1690688"/>
            <a:ext cx="2883160" cy="3758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D97EB-DA19-4470-BD27-C46D2AAB57BE}"/>
              </a:ext>
            </a:extLst>
          </p:cNvPr>
          <p:cNvSpPr/>
          <p:nvPr/>
        </p:nvSpPr>
        <p:spPr>
          <a:xfrm>
            <a:off x="4105469" y="1690689"/>
            <a:ext cx="2883160" cy="59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 | Schedules | 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8634F4-0C52-45CE-94B0-9580C5FB1B85}"/>
              </a:ext>
            </a:extLst>
          </p:cNvPr>
          <p:cNvSpPr/>
          <p:nvPr/>
        </p:nvSpPr>
        <p:spPr>
          <a:xfrm>
            <a:off x="4196440" y="4681027"/>
            <a:ext cx="2701213" cy="59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Tracked Areas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01B8D3-D2D5-436C-9C47-FF1142B5BF03}"/>
              </a:ext>
            </a:extLst>
          </p:cNvPr>
          <p:cNvSpPr/>
          <p:nvPr/>
        </p:nvSpPr>
        <p:spPr>
          <a:xfrm>
            <a:off x="4196440" y="2358495"/>
            <a:ext cx="2701213" cy="59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Your Primary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E6B80-DC22-4954-8336-8BC6AEDE6B84}"/>
              </a:ext>
            </a:extLst>
          </p:cNvPr>
          <p:cNvSpPr/>
          <p:nvPr/>
        </p:nvSpPr>
        <p:spPr>
          <a:xfrm>
            <a:off x="4196439" y="3127359"/>
            <a:ext cx="2701213" cy="59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Locations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D88D34-10BA-4AAA-94A0-EBE8096AFAF3}"/>
              </a:ext>
            </a:extLst>
          </p:cNvPr>
          <p:cNvSpPr/>
          <p:nvPr/>
        </p:nvSpPr>
        <p:spPr>
          <a:xfrm>
            <a:off x="4196440" y="3904193"/>
            <a:ext cx="2701213" cy="59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GPS Detected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E258C-E103-4B21-AC6E-901C33BD9487}"/>
              </a:ext>
            </a:extLst>
          </p:cNvPr>
          <p:cNvSpPr txBox="1"/>
          <p:nvPr/>
        </p:nvSpPr>
        <p:spPr>
          <a:xfrm>
            <a:off x="6356479" y="818687"/>
            <a:ext cx="3424334" cy="64633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Permanent residence the user stays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835485-E515-4FB4-9E49-6C3E1CFF0D96}"/>
              </a:ext>
            </a:extLst>
          </p:cNvPr>
          <p:cNvCxnSpPr>
            <a:stCxn id="12" idx="2"/>
            <a:endCxn id="8" idx="3"/>
          </p:cNvCxnSpPr>
          <p:nvPr/>
        </p:nvCxnSpPr>
        <p:spPr>
          <a:xfrm flipH="1">
            <a:off x="6897653" y="1465018"/>
            <a:ext cx="1170993" cy="1191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11757D-F5B3-45EE-BE3B-5E3A98F9D313}"/>
              </a:ext>
            </a:extLst>
          </p:cNvPr>
          <p:cNvSpPr txBox="1"/>
          <p:nvPr/>
        </p:nvSpPr>
        <p:spPr>
          <a:xfrm>
            <a:off x="8068646" y="2035691"/>
            <a:ext cx="3424334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View all locations in the database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A771F1-F2E3-4E68-A999-8FF3913040DB}"/>
              </a:ext>
            </a:extLst>
          </p:cNvPr>
          <p:cNvCxnSpPr>
            <a:cxnSpLocks/>
            <a:stCxn id="26" idx="1"/>
            <a:endCxn id="10" idx="3"/>
          </p:cNvCxnSpPr>
          <p:nvPr/>
        </p:nvCxnSpPr>
        <p:spPr>
          <a:xfrm flipH="1">
            <a:off x="6897653" y="3096195"/>
            <a:ext cx="1170993" cy="1105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2E5A5E-135A-4EA0-A8BF-CA5039DDC184}"/>
              </a:ext>
            </a:extLst>
          </p:cNvPr>
          <p:cNvSpPr txBox="1"/>
          <p:nvPr/>
        </p:nvSpPr>
        <p:spPr>
          <a:xfrm>
            <a:off x="8068646" y="2911529"/>
            <a:ext cx="3424334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View location as marked by GPS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6F86B4-91A0-4992-9C2D-1B87BB17F947}"/>
              </a:ext>
            </a:extLst>
          </p:cNvPr>
          <p:cNvCxnSpPr>
            <a:cxnSpLocks/>
            <a:stCxn id="16" idx="1"/>
            <a:endCxn id="9" idx="3"/>
          </p:cNvCxnSpPr>
          <p:nvPr/>
        </p:nvCxnSpPr>
        <p:spPr>
          <a:xfrm flipH="1">
            <a:off x="6897652" y="2220357"/>
            <a:ext cx="1170994" cy="1204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3B89D5-9559-4AEC-97AF-2E49CCCAE349}"/>
              </a:ext>
            </a:extLst>
          </p:cNvPr>
          <p:cNvSpPr txBox="1"/>
          <p:nvPr/>
        </p:nvSpPr>
        <p:spPr>
          <a:xfrm>
            <a:off x="8068646" y="3876992"/>
            <a:ext cx="3424334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View areas track by the user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93A6D3-8665-42B7-8BE1-418B5CC0087B}"/>
              </a:ext>
            </a:extLst>
          </p:cNvPr>
          <p:cNvCxnSpPr>
            <a:cxnSpLocks/>
            <a:stCxn id="36" idx="1"/>
            <a:endCxn id="6" idx="3"/>
          </p:cNvCxnSpPr>
          <p:nvPr/>
        </p:nvCxnSpPr>
        <p:spPr>
          <a:xfrm flipH="1">
            <a:off x="6897653" y="4061658"/>
            <a:ext cx="1170993" cy="917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34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AD73-BB3E-4A16-8B6A-A7A978D8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77031"/>
            <a:ext cx="10515600" cy="1325563"/>
          </a:xfrm>
        </p:spPr>
        <p:txBody>
          <a:bodyPr/>
          <a:lstStyle/>
          <a:p>
            <a:r>
              <a:rPr lang="en-US" dirty="0"/>
              <a:t>Schedules 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E90EA0-39F0-4E29-89A0-7227C80852BC}"/>
              </a:ext>
            </a:extLst>
          </p:cNvPr>
          <p:cNvSpPr/>
          <p:nvPr/>
        </p:nvSpPr>
        <p:spPr>
          <a:xfrm>
            <a:off x="6615405" y="1988340"/>
            <a:ext cx="2883160" cy="4719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9B61C5-D5E3-430B-A145-C8F5CDEEF22D}"/>
              </a:ext>
            </a:extLst>
          </p:cNvPr>
          <p:cNvSpPr/>
          <p:nvPr/>
        </p:nvSpPr>
        <p:spPr>
          <a:xfrm>
            <a:off x="6615405" y="1988342"/>
            <a:ext cx="2883160" cy="59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 | Schedules | 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433657-B112-47D3-90E8-628693961F5C}"/>
              </a:ext>
            </a:extLst>
          </p:cNvPr>
          <p:cNvSpPr/>
          <p:nvPr/>
        </p:nvSpPr>
        <p:spPr>
          <a:xfrm>
            <a:off x="6706377" y="3125372"/>
            <a:ext cx="2701213" cy="1070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Date: 00/00/0000</a:t>
            </a:r>
          </a:p>
          <a:p>
            <a:r>
              <a:rPr lang="en-US" sz="1400" dirty="0"/>
              <a:t>Start time: 00:00</a:t>
            </a:r>
          </a:p>
          <a:p>
            <a:r>
              <a:rPr lang="en-US" sz="1400" dirty="0"/>
              <a:t>End time: 00:00</a:t>
            </a:r>
          </a:p>
          <a:p>
            <a:r>
              <a:rPr lang="en-US" sz="1400" dirty="0"/>
              <a:t>Duration: 0 Hours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A1195-F1C2-4211-BEA9-30F321F95D6C}"/>
              </a:ext>
            </a:extLst>
          </p:cNvPr>
          <p:cNvSpPr txBox="1"/>
          <p:nvPr/>
        </p:nvSpPr>
        <p:spPr>
          <a:xfrm>
            <a:off x="6615404" y="2657282"/>
            <a:ext cx="288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AREA_NAME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1102F4-0AAE-4859-AADD-2A489566ABD4}"/>
              </a:ext>
            </a:extLst>
          </p:cNvPr>
          <p:cNvSpPr/>
          <p:nvPr/>
        </p:nvSpPr>
        <p:spPr>
          <a:xfrm>
            <a:off x="6706377" y="4332550"/>
            <a:ext cx="2701213" cy="1070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Date: 00/00/0000</a:t>
            </a:r>
          </a:p>
          <a:p>
            <a:r>
              <a:rPr lang="en-US" sz="1400" dirty="0"/>
              <a:t>Start time: 00:00</a:t>
            </a:r>
          </a:p>
          <a:p>
            <a:r>
              <a:rPr lang="en-US" sz="1400" dirty="0"/>
              <a:t>End time: 00:00</a:t>
            </a:r>
          </a:p>
          <a:p>
            <a:r>
              <a:rPr lang="en-US" sz="1400" dirty="0"/>
              <a:t>Duration: 0 Hours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BB0306-818C-4BD6-AD53-E5EFC5F3480E}"/>
              </a:ext>
            </a:extLst>
          </p:cNvPr>
          <p:cNvSpPr/>
          <p:nvPr/>
        </p:nvSpPr>
        <p:spPr>
          <a:xfrm>
            <a:off x="6706377" y="5493096"/>
            <a:ext cx="2701213" cy="1070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Date: 00/00/0000</a:t>
            </a:r>
          </a:p>
          <a:p>
            <a:r>
              <a:rPr lang="en-US" sz="1400" dirty="0"/>
              <a:t>Start time: 00:00</a:t>
            </a:r>
          </a:p>
          <a:p>
            <a:r>
              <a:rPr lang="en-US" sz="1400" dirty="0"/>
              <a:t>End time: 00:00</a:t>
            </a:r>
          </a:p>
          <a:p>
            <a:r>
              <a:rPr lang="en-US" sz="1400" dirty="0"/>
              <a:t>Duration: 0 Hours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6448CA-0DE9-4FC7-A58D-2F5F13D5B2E5}"/>
              </a:ext>
            </a:extLst>
          </p:cNvPr>
          <p:cNvSpPr/>
          <p:nvPr/>
        </p:nvSpPr>
        <p:spPr>
          <a:xfrm>
            <a:off x="1520111" y="1988338"/>
            <a:ext cx="2883160" cy="4719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C3A0A-65B5-42D8-B8EB-B24F5B1619BE}"/>
              </a:ext>
            </a:extLst>
          </p:cNvPr>
          <p:cNvSpPr/>
          <p:nvPr/>
        </p:nvSpPr>
        <p:spPr>
          <a:xfrm>
            <a:off x="1520111" y="1988340"/>
            <a:ext cx="2883160" cy="59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 | Schedules | Location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4A890C-F061-42F7-85E9-F692B8AF609B}"/>
              </a:ext>
            </a:extLst>
          </p:cNvPr>
          <p:cNvSpPr txBox="1"/>
          <p:nvPr/>
        </p:nvSpPr>
        <p:spPr>
          <a:xfrm>
            <a:off x="1611078" y="2655433"/>
            <a:ext cx="279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AREA_NAME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48C578-5A4C-4F84-AB5E-056710D44F5E}"/>
              </a:ext>
            </a:extLst>
          </p:cNvPr>
          <p:cNvSpPr/>
          <p:nvPr/>
        </p:nvSpPr>
        <p:spPr>
          <a:xfrm>
            <a:off x="1611078" y="4835793"/>
            <a:ext cx="2701213" cy="369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Full  schedule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9C145-B718-4ACD-ACCC-50B181E9CA7C}"/>
              </a:ext>
            </a:extLst>
          </p:cNvPr>
          <p:cNvSpPr/>
          <p:nvPr/>
        </p:nvSpPr>
        <p:spPr>
          <a:xfrm>
            <a:off x="1611082" y="5763809"/>
            <a:ext cx="2701213" cy="369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Mark as primary location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EB3C0F-36F5-429C-9FC1-CC1945234E4C}"/>
              </a:ext>
            </a:extLst>
          </p:cNvPr>
          <p:cNvSpPr/>
          <p:nvPr/>
        </p:nvSpPr>
        <p:spPr>
          <a:xfrm>
            <a:off x="1611084" y="6243959"/>
            <a:ext cx="2701213" cy="369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Track location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122D2D-7D10-45D8-B34A-31436D72509B}"/>
              </a:ext>
            </a:extLst>
          </p:cNvPr>
          <p:cNvSpPr/>
          <p:nvPr/>
        </p:nvSpPr>
        <p:spPr>
          <a:xfrm>
            <a:off x="1611081" y="2655433"/>
            <a:ext cx="2701213" cy="20932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  <a:p>
            <a:r>
              <a:rPr lang="en-US" sz="1400" dirty="0"/>
              <a:t>Number of blackouts: </a:t>
            </a:r>
          </a:p>
          <a:p>
            <a:r>
              <a:rPr lang="en-US" sz="1400" dirty="0"/>
              <a:t>   10</a:t>
            </a:r>
          </a:p>
          <a:p>
            <a:r>
              <a:rPr lang="en-US" sz="1400" dirty="0"/>
              <a:t>Average Duration: </a:t>
            </a:r>
          </a:p>
          <a:p>
            <a:r>
              <a:rPr lang="en-US" sz="1400" dirty="0"/>
              <a:t>   5 Hours</a:t>
            </a:r>
          </a:p>
          <a:p>
            <a:r>
              <a:rPr lang="en-US" sz="1400" dirty="0"/>
              <a:t>Next blackout on: </a:t>
            </a:r>
          </a:p>
          <a:p>
            <a:r>
              <a:rPr lang="en-US" sz="1400" dirty="0"/>
              <a:t>    02/05/2019 </a:t>
            </a:r>
          </a:p>
          <a:p>
            <a:r>
              <a:rPr lang="en-US" sz="1400" dirty="0"/>
              <a:t>    00:00 to 00:00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9D8E93-7ACC-471A-A36F-EAFFCCB4532B}"/>
              </a:ext>
            </a:extLst>
          </p:cNvPr>
          <p:cNvSpPr/>
          <p:nvPr/>
        </p:nvSpPr>
        <p:spPr>
          <a:xfrm>
            <a:off x="1611079" y="5307362"/>
            <a:ext cx="2701213" cy="369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Surrounding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6B9B33-2399-4858-A065-9750FEF90625}"/>
              </a:ext>
            </a:extLst>
          </p:cNvPr>
          <p:cNvSpPr txBox="1"/>
          <p:nvPr/>
        </p:nvSpPr>
        <p:spPr>
          <a:xfrm>
            <a:off x="1520111" y="1458424"/>
            <a:ext cx="279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area detail view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011110-04BF-4F59-9987-1DAB5C59FD88}"/>
              </a:ext>
            </a:extLst>
          </p:cNvPr>
          <p:cNvSpPr txBox="1"/>
          <p:nvPr/>
        </p:nvSpPr>
        <p:spPr>
          <a:xfrm>
            <a:off x="6483614" y="1476222"/>
            <a:ext cx="279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schedule view</a:t>
            </a:r>
          </a:p>
        </p:txBody>
      </p:sp>
      <p:sp>
        <p:nvSpPr>
          <p:cNvPr id="30" name="Arrow: Striped Right 29">
            <a:extLst>
              <a:ext uri="{FF2B5EF4-FFF2-40B4-BE49-F238E27FC236}">
                <a16:creationId xmlns:a16="http://schemas.microsoft.com/office/drawing/2014/main" id="{B5FA55BA-2469-497E-A532-CAF7CCF532DF}"/>
              </a:ext>
            </a:extLst>
          </p:cNvPr>
          <p:cNvSpPr/>
          <p:nvPr/>
        </p:nvSpPr>
        <p:spPr>
          <a:xfrm>
            <a:off x="4711959" y="3704253"/>
            <a:ext cx="1623527" cy="1399592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4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0956-0CD0-4C03-A623-7A2713C7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135726"/>
            <a:ext cx="10515600" cy="1325563"/>
          </a:xfrm>
        </p:spPr>
        <p:txBody>
          <a:bodyPr/>
          <a:lstStyle/>
          <a:p>
            <a:r>
              <a:rPr lang="en-US" dirty="0"/>
              <a:t>Locations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F93EF4-BBF6-4B03-8B64-3D0BD636E12E}"/>
              </a:ext>
            </a:extLst>
          </p:cNvPr>
          <p:cNvSpPr/>
          <p:nvPr/>
        </p:nvSpPr>
        <p:spPr>
          <a:xfrm>
            <a:off x="91751" y="2394662"/>
            <a:ext cx="2883160" cy="2832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92EFDE-9A3E-40F3-9A87-1D8798A7D560}"/>
              </a:ext>
            </a:extLst>
          </p:cNvPr>
          <p:cNvSpPr/>
          <p:nvPr/>
        </p:nvSpPr>
        <p:spPr>
          <a:xfrm>
            <a:off x="91751" y="2394664"/>
            <a:ext cx="2883160" cy="59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 | Schedules | 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C5E3A-D742-4EE5-8057-DF1D96406594}"/>
              </a:ext>
            </a:extLst>
          </p:cNvPr>
          <p:cNvSpPr/>
          <p:nvPr/>
        </p:nvSpPr>
        <p:spPr>
          <a:xfrm>
            <a:off x="182724" y="3152820"/>
            <a:ext cx="2701213" cy="543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SOUTHERN REGION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0D9E9-8D17-4E13-90C4-AD255EB66149}"/>
              </a:ext>
            </a:extLst>
          </p:cNvPr>
          <p:cNvSpPr/>
          <p:nvPr/>
        </p:nvSpPr>
        <p:spPr>
          <a:xfrm>
            <a:off x="182724" y="3832060"/>
            <a:ext cx="2701213" cy="543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CENTRAL REGION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906E3C-0D9C-4176-98A1-CD788CD81FB9}"/>
              </a:ext>
            </a:extLst>
          </p:cNvPr>
          <p:cNvSpPr/>
          <p:nvPr/>
        </p:nvSpPr>
        <p:spPr>
          <a:xfrm>
            <a:off x="182723" y="4511300"/>
            <a:ext cx="2701213" cy="543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NOTHERN REGION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67405E-9C19-4D2A-AEB9-3550A5C14500}"/>
              </a:ext>
            </a:extLst>
          </p:cNvPr>
          <p:cNvSpPr txBox="1"/>
          <p:nvPr/>
        </p:nvSpPr>
        <p:spPr>
          <a:xfrm>
            <a:off x="776" y="1541399"/>
            <a:ext cx="288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viewing all locations, </a:t>
            </a:r>
          </a:p>
          <a:p>
            <a:r>
              <a:rPr lang="en-US" dirty="0"/>
              <a:t>Select region first</a:t>
            </a:r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7DBA5A26-47AB-48C1-B312-D11C7D464561}"/>
              </a:ext>
            </a:extLst>
          </p:cNvPr>
          <p:cNvSpPr/>
          <p:nvPr/>
        </p:nvSpPr>
        <p:spPr>
          <a:xfrm>
            <a:off x="3163078" y="2996472"/>
            <a:ext cx="1026367" cy="1399592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A4F4CF-5BCE-46DC-9157-9F9480345470}"/>
              </a:ext>
            </a:extLst>
          </p:cNvPr>
          <p:cNvSpPr/>
          <p:nvPr/>
        </p:nvSpPr>
        <p:spPr>
          <a:xfrm>
            <a:off x="4377612" y="2097004"/>
            <a:ext cx="2883160" cy="4414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F28E38-C0FB-4CFC-81A0-310A8E0A22BE}"/>
              </a:ext>
            </a:extLst>
          </p:cNvPr>
          <p:cNvSpPr/>
          <p:nvPr/>
        </p:nvSpPr>
        <p:spPr>
          <a:xfrm>
            <a:off x="4377612" y="2097006"/>
            <a:ext cx="2883160" cy="59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 | Schedules | Location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94FB9A-B84B-40AB-8F24-C351AABBE728}"/>
              </a:ext>
            </a:extLst>
          </p:cNvPr>
          <p:cNvSpPr/>
          <p:nvPr/>
        </p:nvSpPr>
        <p:spPr>
          <a:xfrm>
            <a:off x="4475584" y="3163679"/>
            <a:ext cx="2701213" cy="543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Lilongwe</a:t>
            </a:r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areas will have blackouts</a:t>
            </a:r>
            <a:endParaRPr lang="en-US" sz="10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CFFD4B-C8C1-4F99-90C8-2A4E74035656}"/>
              </a:ext>
            </a:extLst>
          </p:cNvPr>
          <p:cNvSpPr/>
          <p:nvPr/>
        </p:nvSpPr>
        <p:spPr>
          <a:xfrm>
            <a:off x="4475584" y="3842919"/>
            <a:ext cx="2701213" cy="543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Area 47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area will have a blackout</a:t>
            </a:r>
            <a:r>
              <a:rPr lang="en-US" sz="1400" dirty="0"/>
              <a:t>	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2942FE-CFCD-45E0-8A95-FDD0E857E4AB}"/>
              </a:ext>
            </a:extLst>
          </p:cNvPr>
          <p:cNvSpPr/>
          <p:nvPr/>
        </p:nvSpPr>
        <p:spPr>
          <a:xfrm>
            <a:off x="4475583" y="4522159"/>
            <a:ext cx="2701213" cy="543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Chinyama</a:t>
            </a:r>
            <a:endParaRPr lang="en-US" sz="1400" dirty="0"/>
          </a:p>
          <a:p>
            <a:r>
              <a:rPr lang="en-US" sz="1100" dirty="0"/>
              <a:t>No areas  will have blackout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05AD4D-27D6-4CAB-9A55-85ABBC60D198}"/>
              </a:ext>
            </a:extLst>
          </p:cNvPr>
          <p:cNvSpPr txBox="1"/>
          <p:nvPr/>
        </p:nvSpPr>
        <p:spPr>
          <a:xfrm>
            <a:off x="4423099" y="2741535"/>
            <a:ext cx="288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locations in: CENTRAL REGION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F1377A-8657-4F08-AE9A-E9D03B9E367A}"/>
              </a:ext>
            </a:extLst>
          </p:cNvPr>
          <p:cNvSpPr/>
          <p:nvPr/>
        </p:nvSpPr>
        <p:spPr>
          <a:xfrm>
            <a:off x="4468585" y="5205183"/>
            <a:ext cx="2701213" cy="543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Nanjoka</a:t>
            </a:r>
            <a:endParaRPr lang="en-US" sz="1400" dirty="0"/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areas will have blackouts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3A10D0-D96D-41A3-BA27-C2A760159A79}"/>
              </a:ext>
            </a:extLst>
          </p:cNvPr>
          <p:cNvSpPr/>
          <p:nvPr/>
        </p:nvSpPr>
        <p:spPr>
          <a:xfrm>
            <a:off x="4475583" y="5846876"/>
            <a:ext cx="2701213" cy="543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Nanjoka</a:t>
            </a:r>
            <a:endParaRPr lang="en-US" sz="1400" dirty="0"/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areas affected with blackout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086EA1-F525-474A-8F6B-72473129AA65}"/>
              </a:ext>
            </a:extLst>
          </p:cNvPr>
          <p:cNvSpPr txBox="1"/>
          <p:nvPr/>
        </p:nvSpPr>
        <p:spPr>
          <a:xfrm>
            <a:off x="4293636" y="1676658"/>
            <a:ext cx="288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Locations in a region</a:t>
            </a:r>
          </a:p>
        </p:txBody>
      </p:sp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4FC0830E-63BF-436B-9C24-96EE2D410864}"/>
              </a:ext>
            </a:extLst>
          </p:cNvPr>
          <p:cNvSpPr/>
          <p:nvPr/>
        </p:nvSpPr>
        <p:spPr>
          <a:xfrm>
            <a:off x="7442722" y="2996472"/>
            <a:ext cx="1026367" cy="1399592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1E5B7C-86D3-4B36-87A6-887BC1605FFA}"/>
              </a:ext>
            </a:extLst>
          </p:cNvPr>
          <p:cNvSpPr/>
          <p:nvPr/>
        </p:nvSpPr>
        <p:spPr>
          <a:xfrm>
            <a:off x="8663473" y="2154774"/>
            <a:ext cx="2883160" cy="4414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F92F27-1478-4538-A7BA-E2C8040BBDC4}"/>
              </a:ext>
            </a:extLst>
          </p:cNvPr>
          <p:cNvSpPr/>
          <p:nvPr/>
        </p:nvSpPr>
        <p:spPr>
          <a:xfrm>
            <a:off x="8663473" y="2154776"/>
            <a:ext cx="2883160" cy="59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 | Schedules | Location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D530EB-28F2-4B20-A7F7-7B24B5DCA844}"/>
              </a:ext>
            </a:extLst>
          </p:cNvPr>
          <p:cNvSpPr/>
          <p:nvPr/>
        </p:nvSpPr>
        <p:spPr>
          <a:xfrm>
            <a:off x="8761445" y="3221449"/>
            <a:ext cx="2701213" cy="543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Kawale</a:t>
            </a:r>
            <a:endParaRPr lang="en-US" sz="1400" dirty="0"/>
          </a:p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3 blackouts</a:t>
            </a:r>
            <a:endParaRPr lang="en-US" sz="10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E95946-BEB3-4647-9225-E92930B88E21}"/>
              </a:ext>
            </a:extLst>
          </p:cNvPr>
          <p:cNvSpPr/>
          <p:nvPr/>
        </p:nvSpPr>
        <p:spPr>
          <a:xfrm>
            <a:off x="8761445" y="3900689"/>
            <a:ext cx="2701213" cy="543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Round about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6 blackouts</a:t>
            </a:r>
            <a:r>
              <a:rPr lang="en-US" sz="1400" dirty="0"/>
              <a:t>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F01428-9113-4E9C-8903-4838C2852AD9}"/>
              </a:ext>
            </a:extLst>
          </p:cNvPr>
          <p:cNvSpPr/>
          <p:nvPr/>
        </p:nvSpPr>
        <p:spPr>
          <a:xfrm>
            <a:off x="8754446" y="4579929"/>
            <a:ext cx="2701213" cy="543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Trading center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twelve blackouts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59388A-6B53-468A-97ED-4003BD740D23}"/>
              </a:ext>
            </a:extLst>
          </p:cNvPr>
          <p:cNvSpPr txBox="1"/>
          <p:nvPr/>
        </p:nvSpPr>
        <p:spPr>
          <a:xfrm>
            <a:off x="8754446" y="2750088"/>
            <a:ext cx="288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Areas in: LOCATION_NAME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FA8140-3780-421B-9CF3-21B425788776}"/>
              </a:ext>
            </a:extLst>
          </p:cNvPr>
          <p:cNvSpPr/>
          <p:nvPr/>
        </p:nvSpPr>
        <p:spPr>
          <a:xfrm>
            <a:off x="8754446" y="5262953"/>
            <a:ext cx="2701213" cy="543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Msika</a:t>
            </a:r>
            <a:endParaRPr lang="en-US" sz="1400" dirty="0"/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13 blackouts</a:t>
            </a:r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E37296-1479-404C-A2B5-0EE0457E0B68}"/>
              </a:ext>
            </a:extLst>
          </p:cNvPr>
          <p:cNvSpPr/>
          <p:nvPr/>
        </p:nvSpPr>
        <p:spPr>
          <a:xfrm>
            <a:off x="8761444" y="5904646"/>
            <a:ext cx="2701213" cy="543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Turn off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blackouts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D3559D-8D74-4D9E-B01D-769B9488A3B0}"/>
              </a:ext>
            </a:extLst>
          </p:cNvPr>
          <p:cNvSpPr txBox="1"/>
          <p:nvPr/>
        </p:nvSpPr>
        <p:spPr>
          <a:xfrm>
            <a:off x="8572499" y="1676658"/>
            <a:ext cx="288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Areas in a location</a:t>
            </a:r>
          </a:p>
        </p:txBody>
      </p:sp>
    </p:spTree>
    <p:extLst>
      <p:ext uri="{BB962C8B-B14F-4D97-AF65-F5344CB8AC3E}">
        <p14:creationId xmlns:p14="http://schemas.microsoft.com/office/powerpoint/2010/main" val="107133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84A908-2209-4A6B-B557-C3082B61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135726"/>
            <a:ext cx="10515600" cy="1325563"/>
          </a:xfrm>
        </p:spPr>
        <p:txBody>
          <a:bodyPr/>
          <a:lstStyle/>
          <a:p>
            <a:r>
              <a:rPr lang="en-US" dirty="0"/>
              <a:t>Search 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31CD09-BF22-4CBB-B62A-0891F5221572}"/>
              </a:ext>
            </a:extLst>
          </p:cNvPr>
          <p:cNvSpPr/>
          <p:nvPr/>
        </p:nvSpPr>
        <p:spPr>
          <a:xfrm>
            <a:off x="2160035" y="2636946"/>
            <a:ext cx="2883160" cy="349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BCF02-AC8C-434B-A199-059676C7CEEE}"/>
              </a:ext>
            </a:extLst>
          </p:cNvPr>
          <p:cNvSpPr/>
          <p:nvPr/>
        </p:nvSpPr>
        <p:spPr>
          <a:xfrm>
            <a:off x="2160035" y="2636948"/>
            <a:ext cx="2883160" cy="59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4FB42A-19AD-4823-A147-151A00551670}"/>
              </a:ext>
            </a:extLst>
          </p:cNvPr>
          <p:cNvSpPr txBox="1"/>
          <p:nvPr/>
        </p:nvSpPr>
        <p:spPr>
          <a:xfrm>
            <a:off x="2160034" y="3304097"/>
            <a:ext cx="288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results for: SEARCH_TERM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920AB-3874-4697-B5B3-3EC192857454}"/>
              </a:ext>
            </a:extLst>
          </p:cNvPr>
          <p:cNvSpPr/>
          <p:nvPr/>
        </p:nvSpPr>
        <p:spPr>
          <a:xfrm>
            <a:off x="2251008" y="2772738"/>
            <a:ext cx="2701213" cy="319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SEARCH_TERM..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63931F-FE24-4415-9356-1FA2C4503B53}"/>
              </a:ext>
            </a:extLst>
          </p:cNvPr>
          <p:cNvSpPr/>
          <p:nvPr/>
        </p:nvSpPr>
        <p:spPr>
          <a:xfrm>
            <a:off x="2251008" y="3694683"/>
            <a:ext cx="2701213" cy="676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3 Regions found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10BF44-F8F7-469D-B189-B3A226B271DE}"/>
              </a:ext>
            </a:extLst>
          </p:cNvPr>
          <p:cNvSpPr/>
          <p:nvPr/>
        </p:nvSpPr>
        <p:spPr>
          <a:xfrm>
            <a:off x="2251008" y="4442866"/>
            <a:ext cx="2701213" cy="741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1 Location found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47C08D-10BF-4470-865E-3F189ADC6ED8}"/>
              </a:ext>
            </a:extLst>
          </p:cNvPr>
          <p:cNvSpPr/>
          <p:nvPr/>
        </p:nvSpPr>
        <p:spPr>
          <a:xfrm>
            <a:off x="2251008" y="5256284"/>
            <a:ext cx="2701213" cy="737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2 areas found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39A172-3F12-48DE-9811-B33CB521F8CE}"/>
              </a:ext>
            </a:extLst>
          </p:cNvPr>
          <p:cNvSpPr txBox="1"/>
          <p:nvPr/>
        </p:nvSpPr>
        <p:spPr>
          <a:xfrm>
            <a:off x="2069061" y="1205789"/>
            <a:ext cx="2883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interface will browse through locations, regions and areas. A count of results found will be indicated</a:t>
            </a:r>
          </a:p>
        </p:txBody>
      </p: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D76043F6-B97D-4E14-9400-4D55AEEDD99D}"/>
              </a:ext>
            </a:extLst>
          </p:cNvPr>
          <p:cNvSpPr/>
          <p:nvPr/>
        </p:nvSpPr>
        <p:spPr>
          <a:xfrm>
            <a:off x="5669906" y="3495068"/>
            <a:ext cx="1026367" cy="1399592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05C1EB-1F4A-451E-A3FB-94696EDC4AED}"/>
              </a:ext>
            </a:extLst>
          </p:cNvPr>
          <p:cNvSpPr txBox="1"/>
          <p:nvPr/>
        </p:nvSpPr>
        <p:spPr>
          <a:xfrm>
            <a:off x="7415502" y="3304097"/>
            <a:ext cx="2883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Depending on what option the user chooses, they’ll be diverted to either the location, region or area activity</a:t>
            </a:r>
          </a:p>
        </p:txBody>
      </p:sp>
    </p:spTree>
    <p:extLst>
      <p:ext uri="{BB962C8B-B14F-4D97-AF65-F5344CB8AC3E}">
        <p14:creationId xmlns:p14="http://schemas.microsoft.com/office/powerpoint/2010/main" val="236195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313</Words>
  <Application>Microsoft Office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Load shedding Android App design</vt:lpstr>
      <vt:lpstr>Main Activity</vt:lpstr>
      <vt:lpstr>Schedules View</vt:lpstr>
      <vt:lpstr>Locations</vt:lpstr>
      <vt:lpstr>Search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shedding Android App design</dc:title>
  <dc:creator>Andrew</dc:creator>
  <cp:lastModifiedBy>Andrew</cp:lastModifiedBy>
  <cp:revision>8</cp:revision>
  <dcterms:created xsi:type="dcterms:W3CDTF">2019-03-05T00:09:14Z</dcterms:created>
  <dcterms:modified xsi:type="dcterms:W3CDTF">2019-03-05T01:09:14Z</dcterms:modified>
</cp:coreProperties>
</file>