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>
        <p:scale>
          <a:sx n="33" d="100"/>
          <a:sy n="33" d="100"/>
        </p:scale>
        <p:origin x="1236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1CFD-67F9-4333-BA11-E82133BFD29A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4F6D-F3C1-4103-9515-76CCF94F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8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1CFD-67F9-4333-BA11-E82133BFD29A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4F6D-F3C1-4103-9515-76CCF94F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6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1CFD-67F9-4333-BA11-E82133BFD29A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4F6D-F3C1-4103-9515-76CCF94F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5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1CFD-67F9-4333-BA11-E82133BFD29A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4F6D-F3C1-4103-9515-76CCF94F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9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1CFD-67F9-4333-BA11-E82133BFD29A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4F6D-F3C1-4103-9515-76CCF94F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1CFD-67F9-4333-BA11-E82133BFD29A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4F6D-F3C1-4103-9515-76CCF94F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4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1CFD-67F9-4333-BA11-E82133BFD29A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4F6D-F3C1-4103-9515-76CCF94F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2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1CFD-67F9-4333-BA11-E82133BFD29A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4F6D-F3C1-4103-9515-76CCF94F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8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1CFD-67F9-4333-BA11-E82133BFD29A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4F6D-F3C1-4103-9515-76CCF94F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3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1CFD-67F9-4333-BA11-E82133BFD29A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4F6D-F3C1-4103-9515-76CCF94F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5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1CFD-67F9-4333-BA11-E82133BFD29A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4F6D-F3C1-4103-9515-76CCF94F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7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A1CFD-67F9-4333-BA11-E82133BFD29A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C4F6D-F3C1-4103-9515-76CCF94F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35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20426" y="189866"/>
            <a:ext cx="4151873" cy="3039763"/>
          </a:xfrm>
          <a:prstGeom prst="rect">
            <a:avLst/>
          </a:prstGeom>
          <a:noFill/>
          <a:ln w="762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51132" y="189866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CLASSIC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132" y="1572281"/>
            <a:ext cx="1641780" cy="155727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51132" y="733547"/>
            <a:ext cx="356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Time:                                    00:00:0.0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51132" y="1102878"/>
            <a:ext cx="356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Moves:		           0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510" y="1775742"/>
            <a:ext cx="1035428" cy="100261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103005" y="189866"/>
            <a:ext cx="4151873" cy="3039763"/>
          </a:xfrm>
          <a:prstGeom prst="rect">
            <a:avLst/>
          </a:prstGeom>
          <a:noFill/>
          <a:ln w="762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333711" y="189866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CLASSIC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711" y="1572281"/>
            <a:ext cx="1641780" cy="155727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333711" y="733547"/>
            <a:ext cx="356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Time:                                    00:00:0.0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333711" y="1102878"/>
            <a:ext cx="356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Moves:		           0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104" y="1849611"/>
            <a:ext cx="1035428" cy="1002615"/>
          </a:xfrm>
          <a:prstGeom prst="rect">
            <a:avLst/>
          </a:prstGeom>
        </p:spPr>
      </p:pic>
      <p:sp>
        <p:nvSpPr>
          <p:cNvPr id="22" name="Isosceles Triangle 21"/>
          <p:cNvSpPr/>
          <p:nvPr/>
        </p:nvSpPr>
        <p:spPr>
          <a:xfrm rot="5400000">
            <a:off x="10569613" y="2808379"/>
            <a:ext cx="1989438" cy="842500"/>
          </a:xfrm>
          <a:prstGeom prst="triangle">
            <a:avLst>
              <a:gd name="adj" fmla="val 480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6200000">
            <a:off x="-537592" y="2850518"/>
            <a:ext cx="1989438" cy="842500"/>
          </a:xfrm>
          <a:prstGeom prst="triangle">
            <a:avLst>
              <a:gd name="adj" fmla="val 480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720426" y="3533161"/>
            <a:ext cx="4151873" cy="3039763"/>
          </a:xfrm>
          <a:prstGeom prst="rect">
            <a:avLst/>
          </a:prstGeom>
          <a:noFill/>
          <a:ln w="762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951132" y="3533161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CLASSIC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132" y="4915576"/>
            <a:ext cx="1641780" cy="155727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951132" y="4076842"/>
            <a:ext cx="356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Time:                                    00:00:0.0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51132" y="4446173"/>
            <a:ext cx="356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Moves:		           0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510" y="5119037"/>
            <a:ext cx="1035428" cy="100261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6103005" y="3533161"/>
            <a:ext cx="4151873" cy="3039763"/>
          </a:xfrm>
          <a:prstGeom prst="rect">
            <a:avLst/>
          </a:prstGeom>
          <a:noFill/>
          <a:ln w="762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333711" y="3533161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CLASSIC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711" y="4915576"/>
            <a:ext cx="1641780" cy="155727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333711" y="4076842"/>
            <a:ext cx="356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Time:                                    00:00:0.0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333711" y="4446173"/>
            <a:ext cx="356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Moves:		           0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104" y="5192906"/>
            <a:ext cx="1035428" cy="100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51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3684" y="1228124"/>
            <a:ext cx="642551" cy="617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71910" y="1228124"/>
            <a:ext cx="642551" cy="617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32797" y="1228124"/>
            <a:ext cx="642551" cy="617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93684" y="2105454"/>
            <a:ext cx="642551" cy="617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32797" y="3019855"/>
            <a:ext cx="642551" cy="617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71910" y="2105454"/>
            <a:ext cx="642551" cy="617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32797" y="2117811"/>
            <a:ext cx="642551" cy="617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93685" y="3032211"/>
            <a:ext cx="642551" cy="617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71909" y="3013678"/>
            <a:ext cx="642551" cy="617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111023" y="1228124"/>
            <a:ext cx="642551" cy="617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111023" y="2105454"/>
            <a:ext cx="642551" cy="617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111023" y="3032211"/>
            <a:ext cx="642551" cy="617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232797" y="3946612"/>
            <a:ext cx="642551" cy="617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93685" y="3958968"/>
            <a:ext cx="642551" cy="617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171909" y="3940435"/>
            <a:ext cx="642551" cy="617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60374" y="136438"/>
            <a:ext cx="5431391" cy="5370384"/>
          </a:xfrm>
          <a:prstGeom prst="ellipse">
            <a:avLst/>
          </a:prstGeom>
          <a:noFill/>
          <a:ln w="762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09363" y="5974842"/>
            <a:ext cx="1860203" cy="1631090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6319753" y="5027831"/>
            <a:ext cx="3239425" cy="3064475"/>
          </a:xfrm>
          <a:prstGeom prst="ellipse">
            <a:avLst/>
          </a:prstGeom>
          <a:noFill/>
          <a:ln w="762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4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04192" y="928501"/>
            <a:ext cx="1760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CLASSIC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979" y="1091590"/>
            <a:ext cx="1318202" cy="12503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55362" y="1514620"/>
            <a:ext cx="3203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Time:                 00:00:0.0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555362" y="1954873"/>
            <a:ext cx="3203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Moves:              0</a:t>
            </a:r>
            <a:endParaRPr lang="en-US" sz="2400" dirty="0"/>
          </a:p>
        </p:txBody>
      </p:sp>
      <p:sp>
        <p:nvSpPr>
          <p:cNvPr id="30" name="Isosceles Triangle 29"/>
          <p:cNvSpPr/>
          <p:nvPr/>
        </p:nvSpPr>
        <p:spPr>
          <a:xfrm rot="5400000">
            <a:off x="6747705" y="5599018"/>
            <a:ext cx="1032534" cy="661869"/>
          </a:xfrm>
          <a:prstGeom prst="triangle">
            <a:avLst>
              <a:gd name="adj" fmla="val 480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 rot="16200000">
            <a:off x="3866085" y="5633958"/>
            <a:ext cx="1062300" cy="661869"/>
          </a:xfrm>
          <a:prstGeom prst="triangle">
            <a:avLst>
              <a:gd name="adj" fmla="val 4688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94516" y="1423684"/>
            <a:ext cx="919774" cy="86914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397235" y="-10045"/>
            <a:ext cx="269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Challenges</a:t>
            </a:r>
            <a:endParaRPr lang="en-US" sz="4400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979" y="3136909"/>
            <a:ext cx="1318202" cy="1250353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92451" y="3419832"/>
            <a:ext cx="994810" cy="94005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2555362" y="2991627"/>
            <a:ext cx="1760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PAT 1</a:t>
            </a:r>
            <a:endParaRPr lang="en-US" sz="3600" dirty="0"/>
          </a:p>
        </p:txBody>
      </p:sp>
      <p:sp>
        <p:nvSpPr>
          <p:cNvPr id="53" name="TextBox 52"/>
          <p:cNvSpPr txBox="1"/>
          <p:nvPr/>
        </p:nvSpPr>
        <p:spPr>
          <a:xfrm>
            <a:off x="2555362" y="3608303"/>
            <a:ext cx="3203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Time:                 00:00:0.0</a:t>
            </a:r>
            <a:endParaRPr lang="en-US" sz="2400" dirty="0"/>
          </a:p>
        </p:txBody>
      </p:sp>
      <p:sp>
        <p:nvSpPr>
          <p:cNvPr id="54" name="TextBox 53"/>
          <p:cNvSpPr txBox="1"/>
          <p:nvPr/>
        </p:nvSpPr>
        <p:spPr>
          <a:xfrm>
            <a:off x="2555363" y="4048556"/>
            <a:ext cx="3203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Moves:              0</a:t>
            </a:r>
            <a:endParaRPr lang="en-US" sz="2400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719" y="5184041"/>
            <a:ext cx="1477768" cy="1491823"/>
          </a:xfrm>
          <a:prstGeom prst="rect">
            <a:avLst/>
          </a:prstGeom>
        </p:spPr>
      </p:pic>
      <p:sp>
        <p:nvSpPr>
          <p:cNvPr id="56" name="Rounded Rectangle 55"/>
          <p:cNvSpPr/>
          <p:nvPr/>
        </p:nvSpPr>
        <p:spPr>
          <a:xfrm>
            <a:off x="2336799" y="888820"/>
            <a:ext cx="7300911" cy="1599507"/>
          </a:xfrm>
          <a:prstGeom prst="roundRect">
            <a:avLst>
              <a:gd name="adj" fmla="val 6345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2336799" y="2991627"/>
            <a:ext cx="7300911" cy="1599507"/>
          </a:xfrm>
          <a:prstGeom prst="roundRect">
            <a:avLst>
              <a:gd name="adj" fmla="val 6345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2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94026" y="1370966"/>
            <a:ext cx="4151873" cy="3039763"/>
          </a:xfrm>
          <a:prstGeom prst="rect">
            <a:avLst/>
          </a:prstGeom>
          <a:noFill/>
          <a:ln w="762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24732" y="1370966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CLASSIC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732" y="2753381"/>
            <a:ext cx="1641780" cy="15572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24732" y="1914647"/>
            <a:ext cx="356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Time:                                    00:00:0.0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24732" y="2283978"/>
            <a:ext cx="356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Moves:		           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82061" y="1370965"/>
            <a:ext cx="4151873" cy="3039763"/>
          </a:xfrm>
          <a:prstGeom prst="rect">
            <a:avLst/>
          </a:prstGeom>
          <a:noFill/>
          <a:ln w="762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12767" y="1370965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CLASSIC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67" y="2753380"/>
            <a:ext cx="1641780" cy="155727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12767" y="1914646"/>
            <a:ext cx="356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Time:                                    00:00:0.0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12767" y="2283977"/>
            <a:ext cx="356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Moves:		           0</a:t>
            </a:r>
            <a:endParaRPr lang="en-US" dirty="0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11072058" y="2469311"/>
            <a:ext cx="1032534" cy="661869"/>
          </a:xfrm>
          <a:prstGeom prst="triangle">
            <a:avLst>
              <a:gd name="adj" fmla="val 480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16200000">
            <a:off x="-83157" y="2454428"/>
            <a:ext cx="1062300" cy="661869"/>
          </a:xfrm>
          <a:prstGeom prst="triangle">
            <a:avLst>
              <a:gd name="adj" fmla="val 4688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470" y="5067289"/>
            <a:ext cx="1477768" cy="149182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543154" y="-55037"/>
            <a:ext cx="269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Challenges</a:t>
            </a:r>
            <a:endParaRPr lang="en-US" sz="4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38191" y="3201670"/>
            <a:ext cx="994810" cy="101790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989552" y="3201669"/>
            <a:ext cx="994810" cy="101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71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-1694533" y="-1050196"/>
            <a:ext cx="16555452" cy="1015465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>
            <a:spLocks/>
          </p:cNvSpPr>
          <p:nvPr/>
        </p:nvSpPr>
        <p:spPr>
          <a:xfrm>
            <a:off x="-1273428" y="5086133"/>
            <a:ext cx="15713243" cy="3688398"/>
          </a:xfrm>
          <a:prstGeom prst="roundRect">
            <a:avLst>
              <a:gd name="adj" fmla="val 6345"/>
            </a:avLst>
          </a:prstGeom>
          <a:noFill/>
          <a:ln w="889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 rot="16200000">
            <a:off x="2705953" y="1324670"/>
            <a:ext cx="2450451" cy="1463932"/>
          </a:xfrm>
          <a:prstGeom prst="triangle">
            <a:avLst>
              <a:gd name="adj" fmla="val 4688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6944561" y="691371"/>
            <a:ext cx="2818970" cy="2776367"/>
            <a:chOff x="4216371" y="139614"/>
            <a:chExt cx="3373394" cy="3323967"/>
          </a:xfrm>
        </p:grpSpPr>
        <p:sp>
          <p:nvSpPr>
            <p:cNvPr id="42" name="Rectangle 41"/>
            <p:cNvSpPr/>
            <p:nvPr/>
          </p:nvSpPr>
          <p:spPr>
            <a:xfrm>
              <a:off x="4834048" y="1349573"/>
              <a:ext cx="460007" cy="41422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4216371" y="139614"/>
              <a:ext cx="3373394" cy="3323967"/>
            </a:xfrm>
            <a:prstGeom prst="ellipse">
              <a:avLst/>
            </a:prstGeom>
            <a:noFill/>
            <a:ln w="76200"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443061" y="1349572"/>
              <a:ext cx="460007" cy="41422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038419" y="1349572"/>
              <a:ext cx="460007" cy="41422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623947" y="1349571"/>
              <a:ext cx="460007" cy="41422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834048" y="828212"/>
              <a:ext cx="460007" cy="41422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443061" y="828211"/>
              <a:ext cx="460007" cy="41422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038419" y="828211"/>
              <a:ext cx="460007" cy="41422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23947" y="828210"/>
              <a:ext cx="460007" cy="41422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34048" y="1865120"/>
              <a:ext cx="460007" cy="41422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443061" y="1865119"/>
              <a:ext cx="460007" cy="41422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38419" y="1865119"/>
              <a:ext cx="460007" cy="41422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623947" y="1865118"/>
              <a:ext cx="460007" cy="41422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834048" y="2380667"/>
              <a:ext cx="460007" cy="41422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443061" y="2380666"/>
              <a:ext cx="460007" cy="41422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038419" y="2380666"/>
              <a:ext cx="460007" cy="41422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-1273428" y="628549"/>
            <a:ext cx="3120601" cy="2839189"/>
            <a:chOff x="-603031" y="-150864"/>
            <a:chExt cx="3373394" cy="3323967"/>
          </a:xfrm>
        </p:grpSpPr>
        <p:sp>
          <p:nvSpPr>
            <p:cNvPr id="63" name="Oval 62"/>
            <p:cNvSpPr/>
            <p:nvPr/>
          </p:nvSpPr>
          <p:spPr>
            <a:xfrm>
              <a:off x="-603031" y="-150864"/>
              <a:ext cx="3373394" cy="3323967"/>
            </a:xfrm>
            <a:prstGeom prst="ellipse">
              <a:avLst/>
            </a:prstGeom>
            <a:noFill/>
            <a:ln w="76200"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/>
            <p:cNvSpPr/>
            <p:nvPr/>
          </p:nvSpPr>
          <p:spPr>
            <a:xfrm>
              <a:off x="-190640" y="318570"/>
              <a:ext cx="2548611" cy="947637"/>
            </a:xfrm>
            <a:prstGeom prst="triangle">
              <a:avLst>
                <a:gd name="adj" fmla="val 521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00754" y="1389957"/>
              <a:ext cx="1715575" cy="11978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1606902" y="897723"/>
            <a:ext cx="2537946" cy="2384139"/>
            <a:chOff x="5989247" y="1845961"/>
            <a:chExt cx="4061994" cy="3940776"/>
          </a:xfrm>
        </p:grpSpPr>
        <p:sp>
          <p:nvSpPr>
            <p:cNvPr id="69" name="Oval 68"/>
            <p:cNvSpPr/>
            <p:nvPr/>
          </p:nvSpPr>
          <p:spPr>
            <a:xfrm>
              <a:off x="5989247" y="1845961"/>
              <a:ext cx="4061994" cy="3940776"/>
            </a:xfrm>
            <a:prstGeom prst="ellipse">
              <a:avLst/>
            </a:prstGeom>
            <a:noFill/>
            <a:ln w="76200"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/>
            <p:cNvSpPr/>
            <p:nvPr/>
          </p:nvSpPr>
          <p:spPr>
            <a:xfrm rot="5400000">
              <a:off x="6863555" y="2911064"/>
              <a:ext cx="3052772" cy="2035662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8565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1338</TotalTime>
  <Words>58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</dc:creator>
  <cp:lastModifiedBy>Andrew</cp:lastModifiedBy>
  <cp:revision>15</cp:revision>
  <dcterms:created xsi:type="dcterms:W3CDTF">2018-07-11T20:41:07Z</dcterms:created>
  <dcterms:modified xsi:type="dcterms:W3CDTF">2018-07-12T19:00:27Z</dcterms:modified>
</cp:coreProperties>
</file>