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4621-9A43-44E5-A4CA-FA760060489C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21A1-C73B-406E-A8A6-419C17D3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24204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6" y="38367"/>
            <a:ext cx="2940902" cy="1900601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8918" y="38368"/>
            <a:ext cx="2940902" cy="1900600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2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3828" y="38368"/>
            <a:ext cx="2940902" cy="1900600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3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78738" y="38367"/>
            <a:ext cx="2940902" cy="2076871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4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" y="1718943"/>
            <a:ext cx="2940902" cy="1793139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5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8917" y="1718943"/>
            <a:ext cx="2940902" cy="1793139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6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73826" y="1718944"/>
            <a:ext cx="2940902" cy="1783708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7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78735" y="1718944"/>
            <a:ext cx="2940903" cy="1783708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8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" y="3401567"/>
            <a:ext cx="2940902" cy="1781835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9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8916" y="3401567"/>
            <a:ext cx="2940903" cy="1781835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10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3826" y="3401567"/>
            <a:ext cx="2940902" cy="1790833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11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78736" y="3401567"/>
            <a:ext cx="2940902" cy="1781835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12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008" y="5055864"/>
            <a:ext cx="2940902" cy="1802136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13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68916" y="5055864"/>
            <a:ext cx="2940903" cy="1802136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14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73825" y="5072104"/>
            <a:ext cx="2940902" cy="1802136"/>
          </a:xfrm>
          <a:prstGeom prst="rect">
            <a:avLst/>
          </a:prstGeom>
          <a:noFill/>
          <a:ln>
            <a:noFill/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15</a:t>
            </a:r>
            <a:endParaRPr 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Andrew</cp:lastModifiedBy>
  <cp:revision>12</cp:revision>
  <dcterms:created xsi:type="dcterms:W3CDTF">2017-05-01T08:15:12Z</dcterms:created>
  <dcterms:modified xsi:type="dcterms:W3CDTF">2018-07-10T01:16:59Z</dcterms:modified>
</cp:coreProperties>
</file>