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2" autoAdjust="0"/>
    <p:restoredTop sz="94660"/>
  </p:normalViewPr>
  <p:slideViewPr>
    <p:cSldViewPr snapToGrid="0">
      <p:cViewPr>
        <p:scale>
          <a:sx n="66" d="100"/>
          <a:sy n="66" d="100"/>
        </p:scale>
        <p:origin x="2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8EC0-690B-4466-9F27-76B6CDC065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B2AD-1BBE-481D-B460-E90291B2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6" y="26001"/>
            <a:ext cx="10058400" cy="645137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019550" y="1664115"/>
            <a:ext cx="9912125" cy="47905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876021" y="3381926"/>
            <a:ext cx="5480151" cy="2688807"/>
            <a:chOff x="6889649" y="4114799"/>
            <a:chExt cx="5480151" cy="2688807"/>
          </a:xfrm>
        </p:grpSpPr>
        <p:grpSp>
          <p:nvGrpSpPr>
            <p:cNvPr id="51" name="Group 50"/>
            <p:cNvGrpSpPr/>
            <p:nvPr/>
          </p:nvGrpSpPr>
          <p:grpSpPr>
            <a:xfrm rot="19171162">
              <a:off x="7416859" y="4114799"/>
              <a:ext cx="4952941" cy="2050061"/>
              <a:chOff x="3641270" y="947057"/>
              <a:chExt cx="4952941" cy="205006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641270" y="947057"/>
                <a:ext cx="1433227" cy="1453244"/>
              </a:xfrm>
              <a:prstGeom prst="ellipse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80%</a:t>
                </a:r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89653" y="1673679"/>
                <a:ext cx="38045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>
                    <a:solidFill>
                      <a:srgbClr val="C00000"/>
                    </a:solidFill>
                    <a:latin typeface="Edwardian Script ITC" panose="030303020407070D0804" pitchFamily="66" charset="0"/>
                  </a:rPr>
                  <a:t>Better!!</a:t>
                </a:r>
                <a:endParaRPr lang="en-US" sz="8000" dirty="0">
                  <a:solidFill>
                    <a:srgbClr val="C0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sp>
          <p:nvSpPr>
            <p:cNvPr id="52" name="5-Point Star 51"/>
            <p:cNvSpPr/>
            <p:nvPr/>
          </p:nvSpPr>
          <p:spPr>
            <a:xfrm>
              <a:off x="8679088" y="4845536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6889649" y="6055336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4" name="5-Point Star 53"/>
            <p:cNvSpPr/>
            <p:nvPr/>
          </p:nvSpPr>
          <p:spPr>
            <a:xfrm>
              <a:off x="7372183" y="5037429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9150518" y="6419820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19550" y="53070"/>
            <a:ext cx="51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Challenge name</a:t>
            </a:r>
            <a:endParaRPr lang="en-US" sz="400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48886" y="1925815"/>
            <a:ext cx="118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Time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81550" y="1967162"/>
            <a:ext cx="446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00:00:00  VS  00:00:00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33987" y="2649765"/>
            <a:ext cx="142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Moves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6391" y="3396847"/>
            <a:ext cx="16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Streaks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3009" y="2673567"/>
            <a:ext cx="327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    VS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71651" y="3381926"/>
            <a:ext cx="313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    VS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7328151" y="692615"/>
            <a:ext cx="110235" cy="33010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45723" y="1921948"/>
            <a:ext cx="243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10% better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98504" y="2700973"/>
            <a:ext cx="227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10% better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8440" y="3396374"/>
            <a:ext cx="228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Handwriting" panose="03010101010101010101" pitchFamily="66" charset="0"/>
              </a:rPr>
              <a:t>-</a:t>
            </a:r>
            <a:r>
              <a:rPr lang="en-US" sz="2400" dirty="0" smtClean="0">
                <a:latin typeface="Lucida Handwriting" panose="03010101010101010101" pitchFamily="66" charset="0"/>
              </a:rPr>
              <a:t>10% worse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54854" y="2497996"/>
            <a:ext cx="9806213" cy="46388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054854" y="3184008"/>
            <a:ext cx="9841517" cy="67683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183533" y="1156204"/>
            <a:ext cx="9712838" cy="6142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33200" y="1301080"/>
            <a:ext cx="33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anose="03010101010101010101" pitchFamily="66" charset="0"/>
              </a:rPr>
              <a:t>Current Vs Benchmark</a:t>
            </a:r>
            <a:endParaRPr lang="en-US" dirty="0">
              <a:latin typeface="Lucida Handwriting" panose="03010101010101010101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4600" y="1267994"/>
            <a:ext cx="33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anose="03010101010101010101" pitchFamily="66" charset="0"/>
              </a:rPr>
              <a:t>Assessment</a:t>
            </a:r>
            <a:endParaRPr lang="en-US" dirty="0">
              <a:latin typeface="Lucida Handwriting" panose="03010101010101010101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48886" y="1301080"/>
            <a:ext cx="139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anose="03010101010101010101" pitchFamily="66" charset="0"/>
              </a:rPr>
              <a:t>Category</a:t>
            </a:r>
            <a:endParaRPr lang="en-US" dirty="0">
              <a:latin typeface="Lucida Handwriting" panose="03010101010101010101" pitchFamily="66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 flipV="1">
            <a:off x="3404907" y="979462"/>
            <a:ext cx="16310" cy="35169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Document 124"/>
          <p:cNvSpPr/>
          <p:nvPr/>
        </p:nvSpPr>
        <p:spPr>
          <a:xfrm>
            <a:off x="1183533" y="5051658"/>
            <a:ext cx="1877786" cy="1275993"/>
          </a:xfrm>
          <a:prstGeom prst="flowChartDocumen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Replay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Flowchart: Document 125"/>
          <p:cNvSpPr/>
          <p:nvPr/>
        </p:nvSpPr>
        <p:spPr>
          <a:xfrm>
            <a:off x="3421216" y="4846200"/>
            <a:ext cx="1877786" cy="1275993"/>
          </a:xfrm>
          <a:prstGeom prst="flowChartDocumen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60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93027" y="844833"/>
            <a:ext cx="3715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Puzzled</a:t>
            </a:r>
            <a:endParaRPr lang="en-US" sz="8800" dirty="0"/>
          </a:p>
        </p:txBody>
      </p:sp>
      <p:sp>
        <p:nvSpPr>
          <p:cNvPr id="21" name="Freeform 20"/>
          <p:cNvSpPr/>
          <p:nvPr/>
        </p:nvSpPr>
        <p:spPr>
          <a:xfrm>
            <a:off x="4281713" y="2305897"/>
            <a:ext cx="2917371" cy="3224046"/>
          </a:xfrm>
          <a:custGeom>
            <a:avLst/>
            <a:gdLst>
              <a:gd name="connsiteX0" fmla="*/ 682171 w 2193055"/>
              <a:gd name="connsiteY0" fmla="*/ 508237 h 1785494"/>
              <a:gd name="connsiteX1" fmla="*/ 1016000 w 2193055"/>
              <a:gd name="connsiteY1" fmla="*/ 508237 h 1785494"/>
              <a:gd name="connsiteX2" fmla="*/ 1074057 w 2193055"/>
              <a:gd name="connsiteY2" fmla="*/ 537266 h 1785494"/>
              <a:gd name="connsiteX3" fmla="*/ 1277257 w 2193055"/>
              <a:gd name="connsiteY3" fmla="*/ 682408 h 1785494"/>
              <a:gd name="connsiteX4" fmla="*/ 1262743 w 2193055"/>
              <a:gd name="connsiteY4" fmla="*/ 987208 h 1785494"/>
              <a:gd name="connsiteX5" fmla="*/ 957943 w 2193055"/>
              <a:gd name="connsiteY5" fmla="*/ 1117837 h 1785494"/>
              <a:gd name="connsiteX6" fmla="*/ 841828 w 2193055"/>
              <a:gd name="connsiteY6" fmla="*/ 1175894 h 1785494"/>
              <a:gd name="connsiteX7" fmla="*/ 783771 w 2193055"/>
              <a:gd name="connsiteY7" fmla="*/ 1190408 h 1785494"/>
              <a:gd name="connsiteX8" fmla="*/ 696686 w 2193055"/>
              <a:gd name="connsiteY8" fmla="*/ 1045266 h 1785494"/>
              <a:gd name="connsiteX9" fmla="*/ 638628 w 2193055"/>
              <a:gd name="connsiteY9" fmla="*/ 885608 h 1785494"/>
              <a:gd name="connsiteX10" fmla="*/ 653143 w 2193055"/>
              <a:gd name="connsiteY10" fmla="*/ 595323 h 1785494"/>
              <a:gd name="connsiteX11" fmla="*/ 711200 w 2193055"/>
              <a:gd name="connsiteY11" fmla="*/ 566294 h 1785494"/>
              <a:gd name="connsiteX12" fmla="*/ 841828 w 2193055"/>
              <a:gd name="connsiteY12" fmla="*/ 537266 h 1785494"/>
              <a:gd name="connsiteX13" fmla="*/ 1059543 w 2193055"/>
              <a:gd name="connsiteY13" fmla="*/ 566294 h 1785494"/>
              <a:gd name="connsiteX14" fmla="*/ 1117600 w 2193055"/>
              <a:gd name="connsiteY14" fmla="*/ 595323 h 1785494"/>
              <a:gd name="connsiteX15" fmla="*/ 1146628 w 2193055"/>
              <a:gd name="connsiteY15" fmla="*/ 667894 h 1785494"/>
              <a:gd name="connsiteX16" fmla="*/ 1175657 w 2193055"/>
              <a:gd name="connsiteY16" fmla="*/ 769494 h 1785494"/>
              <a:gd name="connsiteX17" fmla="*/ 1146628 w 2193055"/>
              <a:gd name="connsiteY17" fmla="*/ 1045266 h 1785494"/>
              <a:gd name="connsiteX18" fmla="*/ 1016000 w 2193055"/>
              <a:gd name="connsiteY18" fmla="*/ 1175894 h 1785494"/>
              <a:gd name="connsiteX19" fmla="*/ 769257 w 2193055"/>
              <a:gd name="connsiteY19" fmla="*/ 1262980 h 1785494"/>
              <a:gd name="connsiteX20" fmla="*/ 667657 w 2193055"/>
              <a:gd name="connsiteY20" fmla="*/ 1233951 h 1785494"/>
              <a:gd name="connsiteX21" fmla="*/ 653143 w 2193055"/>
              <a:gd name="connsiteY21" fmla="*/ 1175894 h 1785494"/>
              <a:gd name="connsiteX22" fmla="*/ 696686 w 2193055"/>
              <a:gd name="connsiteY22" fmla="*/ 885608 h 1785494"/>
              <a:gd name="connsiteX23" fmla="*/ 783771 w 2193055"/>
              <a:gd name="connsiteY23" fmla="*/ 842066 h 1785494"/>
              <a:gd name="connsiteX24" fmla="*/ 943428 w 2193055"/>
              <a:gd name="connsiteY24" fmla="*/ 813037 h 1785494"/>
              <a:gd name="connsiteX25" fmla="*/ 1074057 w 2193055"/>
              <a:gd name="connsiteY25" fmla="*/ 914637 h 1785494"/>
              <a:gd name="connsiteX26" fmla="*/ 1088571 w 2193055"/>
              <a:gd name="connsiteY26" fmla="*/ 972694 h 1785494"/>
              <a:gd name="connsiteX27" fmla="*/ 972457 w 2193055"/>
              <a:gd name="connsiteY27" fmla="*/ 1393608 h 1785494"/>
              <a:gd name="connsiteX28" fmla="*/ 827314 w 2193055"/>
              <a:gd name="connsiteY28" fmla="*/ 1495208 h 1785494"/>
              <a:gd name="connsiteX29" fmla="*/ 290286 w 2193055"/>
              <a:gd name="connsiteY29" fmla="*/ 1741951 h 1785494"/>
              <a:gd name="connsiteX30" fmla="*/ 174171 w 2193055"/>
              <a:gd name="connsiteY30" fmla="*/ 1770980 h 1785494"/>
              <a:gd name="connsiteX31" fmla="*/ 43543 w 2193055"/>
              <a:gd name="connsiteY31" fmla="*/ 1756466 h 1785494"/>
              <a:gd name="connsiteX32" fmla="*/ 14514 w 2193055"/>
              <a:gd name="connsiteY32" fmla="*/ 1698408 h 1785494"/>
              <a:gd name="connsiteX33" fmla="*/ 0 w 2193055"/>
              <a:gd name="connsiteY33" fmla="*/ 1466180 h 1785494"/>
              <a:gd name="connsiteX34" fmla="*/ 188686 w 2193055"/>
              <a:gd name="connsiteY34" fmla="*/ 1045266 h 1785494"/>
              <a:gd name="connsiteX35" fmla="*/ 261257 w 2193055"/>
              <a:gd name="connsiteY35" fmla="*/ 1030751 h 1785494"/>
              <a:gd name="connsiteX36" fmla="*/ 348343 w 2193055"/>
              <a:gd name="connsiteY36" fmla="*/ 987208 h 1785494"/>
              <a:gd name="connsiteX37" fmla="*/ 653143 w 2193055"/>
              <a:gd name="connsiteY37" fmla="*/ 987208 h 1785494"/>
              <a:gd name="connsiteX38" fmla="*/ 711200 w 2193055"/>
              <a:gd name="connsiteY38" fmla="*/ 1074294 h 1785494"/>
              <a:gd name="connsiteX39" fmla="*/ 682171 w 2193055"/>
              <a:gd name="connsiteY39" fmla="*/ 1422637 h 1785494"/>
              <a:gd name="connsiteX40" fmla="*/ 580571 w 2193055"/>
              <a:gd name="connsiteY40" fmla="*/ 1582294 h 1785494"/>
              <a:gd name="connsiteX41" fmla="*/ 493486 w 2193055"/>
              <a:gd name="connsiteY41" fmla="*/ 1683894 h 1785494"/>
              <a:gd name="connsiteX42" fmla="*/ 391886 w 2193055"/>
              <a:gd name="connsiteY42" fmla="*/ 1785494 h 1785494"/>
              <a:gd name="connsiteX43" fmla="*/ 377371 w 2193055"/>
              <a:gd name="connsiteY43" fmla="*/ 1712923 h 1785494"/>
              <a:gd name="connsiteX44" fmla="*/ 508000 w 2193055"/>
              <a:gd name="connsiteY44" fmla="*/ 1509723 h 1785494"/>
              <a:gd name="connsiteX45" fmla="*/ 624114 w 2193055"/>
              <a:gd name="connsiteY45" fmla="*/ 1393608 h 1785494"/>
              <a:gd name="connsiteX46" fmla="*/ 725714 w 2193055"/>
              <a:gd name="connsiteY46" fmla="*/ 1350066 h 1785494"/>
              <a:gd name="connsiteX47" fmla="*/ 812800 w 2193055"/>
              <a:gd name="connsiteY47" fmla="*/ 1306523 h 1785494"/>
              <a:gd name="connsiteX48" fmla="*/ 1074057 w 2193055"/>
              <a:gd name="connsiteY48" fmla="*/ 1233951 h 1785494"/>
              <a:gd name="connsiteX49" fmla="*/ 1204686 w 2193055"/>
              <a:gd name="connsiteY49" fmla="*/ 1248466 h 1785494"/>
              <a:gd name="connsiteX50" fmla="*/ 1262743 w 2193055"/>
              <a:gd name="connsiteY50" fmla="*/ 1524237 h 1785494"/>
              <a:gd name="connsiteX51" fmla="*/ 1306286 w 2193055"/>
              <a:gd name="connsiteY51" fmla="*/ 1596808 h 1785494"/>
              <a:gd name="connsiteX52" fmla="*/ 1349828 w 2193055"/>
              <a:gd name="connsiteY52" fmla="*/ 1567780 h 1785494"/>
              <a:gd name="connsiteX53" fmla="*/ 1436914 w 2193055"/>
              <a:gd name="connsiteY53" fmla="*/ 1495208 h 1785494"/>
              <a:gd name="connsiteX54" fmla="*/ 1494971 w 2193055"/>
              <a:gd name="connsiteY54" fmla="*/ 1451666 h 1785494"/>
              <a:gd name="connsiteX55" fmla="*/ 1669143 w 2193055"/>
              <a:gd name="connsiteY55" fmla="*/ 1567780 h 1785494"/>
              <a:gd name="connsiteX56" fmla="*/ 1654628 w 2193055"/>
              <a:gd name="connsiteY56" fmla="*/ 1625837 h 1785494"/>
              <a:gd name="connsiteX57" fmla="*/ 1538514 w 2193055"/>
              <a:gd name="connsiteY57" fmla="*/ 1640351 h 1785494"/>
              <a:gd name="connsiteX58" fmla="*/ 1277257 w 2193055"/>
              <a:gd name="connsiteY58" fmla="*/ 1625837 h 1785494"/>
              <a:gd name="connsiteX59" fmla="*/ 1161143 w 2193055"/>
              <a:gd name="connsiteY59" fmla="*/ 1379094 h 1785494"/>
              <a:gd name="connsiteX60" fmla="*/ 1262743 w 2193055"/>
              <a:gd name="connsiteY60" fmla="*/ 871094 h 1785494"/>
              <a:gd name="connsiteX61" fmla="*/ 1509486 w 2193055"/>
              <a:gd name="connsiteY61" fmla="*/ 798523 h 1785494"/>
              <a:gd name="connsiteX62" fmla="*/ 1654628 w 2193055"/>
              <a:gd name="connsiteY62" fmla="*/ 784008 h 1785494"/>
              <a:gd name="connsiteX63" fmla="*/ 1886857 w 2193055"/>
              <a:gd name="connsiteY63" fmla="*/ 856580 h 1785494"/>
              <a:gd name="connsiteX64" fmla="*/ 1973943 w 2193055"/>
              <a:gd name="connsiteY64" fmla="*/ 958180 h 1785494"/>
              <a:gd name="connsiteX65" fmla="*/ 1988457 w 2193055"/>
              <a:gd name="connsiteY65" fmla="*/ 1016237 h 1785494"/>
              <a:gd name="connsiteX66" fmla="*/ 2032000 w 2193055"/>
              <a:gd name="connsiteY66" fmla="*/ 1103323 h 1785494"/>
              <a:gd name="connsiteX67" fmla="*/ 2002971 w 2193055"/>
              <a:gd name="connsiteY67" fmla="*/ 1408123 h 1785494"/>
              <a:gd name="connsiteX68" fmla="*/ 1886857 w 2193055"/>
              <a:gd name="connsiteY68" fmla="*/ 1509723 h 1785494"/>
              <a:gd name="connsiteX69" fmla="*/ 1843314 w 2193055"/>
              <a:gd name="connsiteY69" fmla="*/ 1538751 h 1785494"/>
              <a:gd name="connsiteX70" fmla="*/ 1770743 w 2193055"/>
              <a:gd name="connsiteY70" fmla="*/ 1553266 h 1785494"/>
              <a:gd name="connsiteX71" fmla="*/ 1698171 w 2193055"/>
              <a:gd name="connsiteY71" fmla="*/ 1538751 h 1785494"/>
              <a:gd name="connsiteX72" fmla="*/ 1828800 w 2193055"/>
              <a:gd name="connsiteY72" fmla="*/ 929151 h 1785494"/>
              <a:gd name="connsiteX73" fmla="*/ 1886857 w 2193055"/>
              <a:gd name="connsiteY73" fmla="*/ 827551 h 1785494"/>
              <a:gd name="connsiteX74" fmla="*/ 1959428 w 2193055"/>
              <a:gd name="connsiteY74" fmla="*/ 682408 h 1785494"/>
              <a:gd name="connsiteX75" fmla="*/ 1988457 w 2193055"/>
              <a:gd name="connsiteY75" fmla="*/ 638866 h 1785494"/>
              <a:gd name="connsiteX76" fmla="*/ 2075543 w 2193055"/>
              <a:gd name="connsiteY76" fmla="*/ 624351 h 1785494"/>
              <a:gd name="connsiteX77" fmla="*/ 2177143 w 2193055"/>
              <a:gd name="connsiteY77" fmla="*/ 653380 h 1785494"/>
              <a:gd name="connsiteX78" fmla="*/ 2162628 w 2193055"/>
              <a:gd name="connsiteY78" fmla="*/ 943666 h 1785494"/>
              <a:gd name="connsiteX79" fmla="*/ 2119086 w 2193055"/>
              <a:gd name="connsiteY79" fmla="*/ 958180 h 1785494"/>
              <a:gd name="connsiteX80" fmla="*/ 1770743 w 2193055"/>
              <a:gd name="connsiteY80" fmla="*/ 1103323 h 1785494"/>
              <a:gd name="connsiteX81" fmla="*/ 1538514 w 2193055"/>
              <a:gd name="connsiteY81" fmla="*/ 1088808 h 1785494"/>
              <a:gd name="connsiteX82" fmla="*/ 1407886 w 2193055"/>
              <a:gd name="connsiteY82" fmla="*/ 871094 h 1785494"/>
              <a:gd name="connsiteX83" fmla="*/ 1262743 w 2193055"/>
              <a:gd name="connsiteY83" fmla="*/ 479208 h 1785494"/>
              <a:gd name="connsiteX84" fmla="*/ 1161143 w 2193055"/>
              <a:gd name="connsiteY84" fmla="*/ 188923 h 1785494"/>
              <a:gd name="connsiteX85" fmla="*/ 1088571 w 2193055"/>
              <a:gd name="connsiteY85" fmla="*/ 14751 h 1785494"/>
              <a:gd name="connsiteX86" fmla="*/ 1161143 w 2193055"/>
              <a:gd name="connsiteY86" fmla="*/ 237 h 1785494"/>
              <a:gd name="connsiteX87" fmla="*/ 1262743 w 2193055"/>
              <a:gd name="connsiteY87" fmla="*/ 29266 h 1785494"/>
              <a:gd name="connsiteX88" fmla="*/ 1407886 w 2193055"/>
              <a:gd name="connsiteY88" fmla="*/ 174408 h 1785494"/>
              <a:gd name="connsiteX89" fmla="*/ 1190171 w 2193055"/>
              <a:gd name="connsiteY89" fmla="*/ 667894 h 1785494"/>
              <a:gd name="connsiteX90" fmla="*/ 812800 w 2193055"/>
              <a:gd name="connsiteY90" fmla="*/ 609837 h 1785494"/>
              <a:gd name="connsiteX91" fmla="*/ 508000 w 2193055"/>
              <a:gd name="connsiteY91" fmla="*/ 319551 h 1785494"/>
              <a:gd name="connsiteX92" fmla="*/ 449943 w 2193055"/>
              <a:gd name="connsiteY92" fmla="*/ 217951 h 1785494"/>
              <a:gd name="connsiteX93" fmla="*/ 435428 w 2193055"/>
              <a:gd name="connsiteY93" fmla="*/ 174408 h 1785494"/>
              <a:gd name="connsiteX94" fmla="*/ 566057 w 2193055"/>
              <a:gd name="connsiteY94" fmla="*/ 159894 h 1785494"/>
              <a:gd name="connsiteX95" fmla="*/ 682171 w 2193055"/>
              <a:gd name="connsiteY95" fmla="*/ 276008 h 1785494"/>
              <a:gd name="connsiteX96" fmla="*/ 725714 w 2193055"/>
              <a:gd name="connsiteY96" fmla="*/ 406637 h 1785494"/>
              <a:gd name="connsiteX97" fmla="*/ 711200 w 2193055"/>
              <a:gd name="connsiteY97" fmla="*/ 450180 h 1785494"/>
              <a:gd name="connsiteX98" fmla="*/ 638628 w 2193055"/>
              <a:gd name="connsiteY98" fmla="*/ 566294 h 1785494"/>
              <a:gd name="connsiteX99" fmla="*/ 478971 w 2193055"/>
              <a:gd name="connsiteY99" fmla="*/ 667894 h 1785494"/>
              <a:gd name="connsiteX100" fmla="*/ 406400 w 2193055"/>
              <a:gd name="connsiteY100" fmla="*/ 711437 h 1785494"/>
              <a:gd name="connsiteX101" fmla="*/ 246743 w 2193055"/>
              <a:gd name="connsiteY101" fmla="*/ 667894 h 1785494"/>
              <a:gd name="connsiteX102" fmla="*/ 217714 w 2193055"/>
              <a:gd name="connsiteY102" fmla="*/ 580808 h 1785494"/>
              <a:gd name="connsiteX103" fmla="*/ 232228 w 2193055"/>
              <a:gd name="connsiteY103" fmla="*/ 508237 h 1785494"/>
              <a:gd name="connsiteX104" fmla="*/ 116114 w 2193055"/>
              <a:gd name="connsiteY104" fmla="*/ 856580 h 1785494"/>
              <a:gd name="connsiteX105" fmla="*/ 58057 w 2193055"/>
              <a:gd name="connsiteY105" fmla="*/ 827551 h 1785494"/>
              <a:gd name="connsiteX106" fmla="*/ 116114 w 2193055"/>
              <a:gd name="connsiteY106" fmla="*/ 696923 h 1785494"/>
              <a:gd name="connsiteX107" fmla="*/ 159657 w 2193055"/>
              <a:gd name="connsiteY107" fmla="*/ 725951 h 1785494"/>
              <a:gd name="connsiteX108" fmla="*/ 188686 w 2193055"/>
              <a:gd name="connsiteY108" fmla="*/ 784008 h 1785494"/>
              <a:gd name="connsiteX109" fmla="*/ 232228 w 2193055"/>
              <a:gd name="connsiteY109" fmla="*/ 972694 h 1785494"/>
              <a:gd name="connsiteX110" fmla="*/ 246743 w 2193055"/>
              <a:gd name="connsiteY110" fmla="*/ 1016237 h 1785494"/>
              <a:gd name="connsiteX111" fmla="*/ 217714 w 2193055"/>
              <a:gd name="connsiteY111" fmla="*/ 1117837 h 1785494"/>
              <a:gd name="connsiteX112" fmla="*/ 203200 w 2193055"/>
              <a:gd name="connsiteY112" fmla="*/ 1045266 h 1785494"/>
              <a:gd name="connsiteX113" fmla="*/ 217714 w 2193055"/>
              <a:gd name="connsiteY113" fmla="*/ 972694 h 1785494"/>
              <a:gd name="connsiteX114" fmla="*/ 275771 w 2193055"/>
              <a:gd name="connsiteY114" fmla="*/ 958180 h 1785494"/>
              <a:gd name="connsiteX115" fmla="*/ 319314 w 2193055"/>
              <a:gd name="connsiteY115" fmla="*/ 943666 h 1785494"/>
              <a:gd name="connsiteX116" fmla="*/ 478971 w 2193055"/>
              <a:gd name="connsiteY116" fmla="*/ 958180 h 1785494"/>
              <a:gd name="connsiteX117" fmla="*/ 566057 w 2193055"/>
              <a:gd name="connsiteY117" fmla="*/ 1059780 h 1785494"/>
              <a:gd name="connsiteX118" fmla="*/ 595086 w 2193055"/>
              <a:gd name="connsiteY118" fmla="*/ 1204923 h 1785494"/>
              <a:gd name="connsiteX119" fmla="*/ 580571 w 2193055"/>
              <a:gd name="connsiteY119" fmla="*/ 1321037 h 1785494"/>
              <a:gd name="connsiteX120" fmla="*/ 595086 w 2193055"/>
              <a:gd name="connsiteY120" fmla="*/ 1277494 h 1785494"/>
              <a:gd name="connsiteX121" fmla="*/ 754743 w 2193055"/>
              <a:gd name="connsiteY121" fmla="*/ 1292008 h 1785494"/>
              <a:gd name="connsiteX122" fmla="*/ 812800 w 2193055"/>
              <a:gd name="connsiteY122" fmla="*/ 1306523 h 1785494"/>
              <a:gd name="connsiteX123" fmla="*/ 914400 w 2193055"/>
              <a:gd name="connsiteY123" fmla="*/ 1393608 h 1785494"/>
              <a:gd name="connsiteX124" fmla="*/ 928914 w 2193055"/>
              <a:gd name="connsiteY124" fmla="*/ 1480694 h 178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193055" h="1785494">
                <a:moveTo>
                  <a:pt x="682171" y="508237"/>
                </a:moveTo>
                <a:cubicBezTo>
                  <a:pt x="825447" y="487769"/>
                  <a:pt x="829216" y="480219"/>
                  <a:pt x="1016000" y="508237"/>
                </a:cubicBezTo>
                <a:cubicBezTo>
                  <a:pt x="1037397" y="511447"/>
                  <a:pt x="1056268" y="524950"/>
                  <a:pt x="1074057" y="537266"/>
                </a:cubicBezTo>
                <a:cubicBezTo>
                  <a:pt x="1368504" y="741115"/>
                  <a:pt x="1084995" y="567052"/>
                  <a:pt x="1277257" y="682408"/>
                </a:cubicBezTo>
                <a:cubicBezTo>
                  <a:pt x="1346869" y="775225"/>
                  <a:pt x="1412358" y="831609"/>
                  <a:pt x="1262743" y="987208"/>
                </a:cubicBezTo>
                <a:cubicBezTo>
                  <a:pt x="1186128" y="1066887"/>
                  <a:pt x="1056811" y="1068403"/>
                  <a:pt x="957943" y="1117837"/>
                </a:cubicBezTo>
                <a:cubicBezTo>
                  <a:pt x="919238" y="1137189"/>
                  <a:pt x="883809" y="1165399"/>
                  <a:pt x="841828" y="1175894"/>
                </a:cubicBezTo>
                <a:lnTo>
                  <a:pt x="783771" y="1190408"/>
                </a:lnTo>
                <a:cubicBezTo>
                  <a:pt x="754743" y="1142027"/>
                  <a:pt x="710371" y="1100002"/>
                  <a:pt x="696686" y="1045266"/>
                </a:cubicBezTo>
                <a:cubicBezTo>
                  <a:pt x="673234" y="951462"/>
                  <a:pt x="690029" y="1005543"/>
                  <a:pt x="638628" y="885608"/>
                </a:cubicBezTo>
                <a:cubicBezTo>
                  <a:pt x="625148" y="777764"/>
                  <a:pt x="605126" y="707363"/>
                  <a:pt x="653143" y="595323"/>
                </a:cubicBezTo>
                <a:cubicBezTo>
                  <a:pt x="661666" y="575436"/>
                  <a:pt x="691313" y="574817"/>
                  <a:pt x="711200" y="566294"/>
                </a:cubicBezTo>
                <a:cubicBezTo>
                  <a:pt x="756673" y="546805"/>
                  <a:pt x="789641" y="545964"/>
                  <a:pt x="841828" y="537266"/>
                </a:cubicBezTo>
                <a:cubicBezTo>
                  <a:pt x="914400" y="546942"/>
                  <a:pt x="987900" y="551211"/>
                  <a:pt x="1059543" y="566294"/>
                </a:cubicBezTo>
                <a:cubicBezTo>
                  <a:pt x="1080716" y="570751"/>
                  <a:pt x="1103519" y="578895"/>
                  <a:pt x="1117600" y="595323"/>
                </a:cubicBezTo>
                <a:cubicBezTo>
                  <a:pt x="1134555" y="615105"/>
                  <a:pt x="1138389" y="643177"/>
                  <a:pt x="1146628" y="667894"/>
                </a:cubicBezTo>
                <a:cubicBezTo>
                  <a:pt x="1157766" y="701308"/>
                  <a:pt x="1165981" y="735627"/>
                  <a:pt x="1175657" y="769494"/>
                </a:cubicBezTo>
                <a:cubicBezTo>
                  <a:pt x="1165981" y="861418"/>
                  <a:pt x="1180426" y="959235"/>
                  <a:pt x="1146628" y="1045266"/>
                </a:cubicBezTo>
                <a:cubicBezTo>
                  <a:pt x="1124112" y="1102580"/>
                  <a:pt x="1073474" y="1153788"/>
                  <a:pt x="1016000" y="1175894"/>
                </a:cubicBezTo>
                <a:cubicBezTo>
                  <a:pt x="808696" y="1255627"/>
                  <a:pt x="892689" y="1232123"/>
                  <a:pt x="769257" y="1262980"/>
                </a:cubicBezTo>
                <a:cubicBezTo>
                  <a:pt x="735390" y="1253304"/>
                  <a:pt x="695834" y="1255084"/>
                  <a:pt x="667657" y="1233951"/>
                </a:cubicBezTo>
                <a:cubicBezTo>
                  <a:pt x="651699" y="1221982"/>
                  <a:pt x="651486" y="1195773"/>
                  <a:pt x="653143" y="1175894"/>
                </a:cubicBezTo>
                <a:cubicBezTo>
                  <a:pt x="661269" y="1078387"/>
                  <a:pt x="661032" y="976725"/>
                  <a:pt x="696686" y="885608"/>
                </a:cubicBezTo>
                <a:cubicBezTo>
                  <a:pt x="708512" y="855385"/>
                  <a:pt x="753638" y="854119"/>
                  <a:pt x="783771" y="842066"/>
                </a:cubicBezTo>
                <a:cubicBezTo>
                  <a:pt x="821795" y="826856"/>
                  <a:pt x="913355" y="817333"/>
                  <a:pt x="943428" y="813037"/>
                </a:cubicBezTo>
                <a:cubicBezTo>
                  <a:pt x="986971" y="846904"/>
                  <a:pt x="1036950" y="873820"/>
                  <a:pt x="1074057" y="914637"/>
                </a:cubicBezTo>
                <a:cubicBezTo>
                  <a:pt x="1087475" y="929397"/>
                  <a:pt x="1092710" y="953180"/>
                  <a:pt x="1088571" y="972694"/>
                </a:cubicBezTo>
                <a:cubicBezTo>
                  <a:pt x="1058370" y="1115071"/>
                  <a:pt x="1037547" y="1263428"/>
                  <a:pt x="972457" y="1393608"/>
                </a:cubicBezTo>
                <a:cubicBezTo>
                  <a:pt x="946046" y="1446430"/>
                  <a:pt x="878694" y="1466092"/>
                  <a:pt x="827314" y="1495208"/>
                </a:cubicBezTo>
                <a:cubicBezTo>
                  <a:pt x="750790" y="1538571"/>
                  <a:pt x="395899" y="1715548"/>
                  <a:pt x="290286" y="1741951"/>
                </a:cubicBezTo>
                <a:lnTo>
                  <a:pt x="174171" y="1770980"/>
                </a:lnTo>
                <a:cubicBezTo>
                  <a:pt x="130628" y="1766142"/>
                  <a:pt x="83427" y="1774595"/>
                  <a:pt x="43543" y="1756466"/>
                </a:cubicBezTo>
                <a:cubicBezTo>
                  <a:pt x="23845" y="1747513"/>
                  <a:pt x="17724" y="1719806"/>
                  <a:pt x="14514" y="1698408"/>
                </a:cubicBezTo>
                <a:cubicBezTo>
                  <a:pt x="3009" y="1621706"/>
                  <a:pt x="4838" y="1543589"/>
                  <a:pt x="0" y="1466180"/>
                </a:cubicBezTo>
                <a:cubicBezTo>
                  <a:pt x="40551" y="1209354"/>
                  <a:pt x="-12218" y="1192595"/>
                  <a:pt x="188686" y="1045266"/>
                </a:cubicBezTo>
                <a:cubicBezTo>
                  <a:pt x="208580" y="1030677"/>
                  <a:pt x="237067" y="1035589"/>
                  <a:pt x="261257" y="1030751"/>
                </a:cubicBezTo>
                <a:cubicBezTo>
                  <a:pt x="290286" y="1016237"/>
                  <a:pt x="316751" y="994641"/>
                  <a:pt x="348343" y="987208"/>
                </a:cubicBezTo>
                <a:cubicBezTo>
                  <a:pt x="466818" y="959332"/>
                  <a:pt x="536356" y="975530"/>
                  <a:pt x="653143" y="987208"/>
                </a:cubicBezTo>
                <a:cubicBezTo>
                  <a:pt x="672495" y="1016237"/>
                  <a:pt x="708879" y="1039483"/>
                  <a:pt x="711200" y="1074294"/>
                </a:cubicBezTo>
                <a:cubicBezTo>
                  <a:pt x="718950" y="1190553"/>
                  <a:pt x="711189" y="1309791"/>
                  <a:pt x="682171" y="1422637"/>
                </a:cubicBezTo>
                <a:cubicBezTo>
                  <a:pt x="666461" y="1483730"/>
                  <a:pt x="613026" y="1528202"/>
                  <a:pt x="580571" y="1582294"/>
                </a:cubicBezTo>
                <a:cubicBezTo>
                  <a:pt x="495522" y="1724042"/>
                  <a:pt x="619390" y="1557990"/>
                  <a:pt x="493486" y="1683894"/>
                </a:cubicBezTo>
                <a:cubicBezTo>
                  <a:pt x="372817" y="1804563"/>
                  <a:pt x="490323" y="1719869"/>
                  <a:pt x="391886" y="1785494"/>
                </a:cubicBezTo>
                <a:cubicBezTo>
                  <a:pt x="387048" y="1761304"/>
                  <a:pt x="373315" y="1737257"/>
                  <a:pt x="377371" y="1712923"/>
                </a:cubicBezTo>
                <a:cubicBezTo>
                  <a:pt x="391245" y="1629675"/>
                  <a:pt x="454122" y="1567449"/>
                  <a:pt x="508000" y="1509723"/>
                </a:cubicBezTo>
                <a:cubicBezTo>
                  <a:pt x="545348" y="1469707"/>
                  <a:pt x="579974" y="1425977"/>
                  <a:pt x="624114" y="1393608"/>
                </a:cubicBezTo>
                <a:cubicBezTo>
                  <a:pt x="653827" y="1371819"/>
                  <a:pt x="692260" y="1365506"/>
                  <a:pt x="725714" y="1350066"/>
                </a:cubicBezTo>
                <a:cubicBezTo>
                  <a:pt x="755182" y="1336466"/>
                  <a:pt x="782167" y="1317245"/>
                  <a:pt x="812800" y="1306523"/>
                </a:cubicBezTo>
                <a:cubicBezTo>
                  <a:pt x="892202" y="1278732"/>
                  <a:pt x="988148" y="1255429"/>
                  <a:pt x="1074057" y="1233951"/>
                </a:cubicBezTo>
                <a:lnTo>
                  <a:pt x="1204686" y="1248466"/>
                </a:lnTo>
                <a:cubicBezTo>
                  <a:pt x="1261398" y="1286274"/>
                  <a:pt x="1260630" y="1498878"/>
                  <a:pt x="1262743" y="1524237"/>
                </a:cubicBezTo>
                <a:cubicBezTo>
                  <a:pt x="1237383" y="1929973"/>
                  <a:pt x="1227061" y="1743941"/>
                  <a:pt x="1306286" y="1596808"/>
                </a:cubicBezTo>
                <a:cubicBezTo>
                  <a:pt x="1314556" y="1581449"/>
                  <a:pt x="1337493" y="1580115"/>
                  <a:pt x="1349828" y="1567780"/>
                </a:cubicBezTo>
                <a:cubicBezTo>
                  <a:pt x="1428912" y="1488696"/>
                  <a:pt x="1353749" y="1522931"/>
                  <a:pt x="1436914" y="1495208"/>
                </a:cubicBezTo>
                <a:cubicBezTo>
                  <a:pt x="1456266" y="1480694"/>
                  <a:pt x="1470993" y="1448469"/>
                  <a:pt x="1494971" y="1451666"/>
                </a:cubicBezTo>
                <a:cubicBezTo>
                  <a:pt x="1649105" y="1472218"/>
                  <a:pt x="1641232" y="1484049"/>
                  <a:pt x="1669143" y="1567780"/>
                </a:cubicBezTo>
                <a:cubicBezTo>
                  <a:pt x="1664305" y="1587132"/>
                  <a:pt x="1672066" y="1616149"/>
                  <a:pt x="1654628" y="1625837"/>
                </a:cubicBezTo>
                <a:cubicBezTo>
                  <a:pt x="1620531" y="1644780"/>
                  <a:pt x="1577520" y="1640351"/>
                  <a:pt x="1538514" y="1640351"/>
                </a:cubicBezTo>
                <a:cubicBezTo>
                  <a:pt x="1451294" y="1640351"/>
                  <a:pt x="1364343" y="1630675"/>
                  <a:pt x="1277257" y="1625837"/>
                </a:cubicBezTo>
                <a:cubicBezTo>
                  <a:pt x="1238552" y="1543589"/>
                  <a:pt x="1172418" y="1469292"/>
                  <a:pt x="1161143" y="1379094"/>
                </a:cubicBezTo>
                <a:cubicBezTo>
                  <a:pt x="1148303" y="1276374"/>
                  <a:pt x="1081853" y="945094"/>
                  <a:pt x="1262743" y="871094"/>
                </a:cubicBezTo>
                <a:cubicBezTo>
                  <a:pt x="1342091" y="838634"/>
                  <a:pt x="1425796" y="817121"/>
                  <a:pt x="1509486" y="798523"/>
                </a:cubicBezTo>
                <a:cubicBezTo>
                  <a:pt x="1556950" y="787975"/>
                  <a:pt x="1606247" y="788846"/>
                  <a:pt x="1654628" y="784008"/>
                </a:cubicBezTo>
                <a:cubicBezTo>
                  <a:pt x="1726607" y="798404"/>
                  <a:pt x="1824702" y="804784"/>
                  <a:pt x="1886857" y="856580"/>
                </a:cubicBezTo>
                <a:cubicBezTo>
                  <a:pt x="1921124" y="885135"/>
                  <a:pt x="1944914" y="924313"/>
                  <a:pt x="1973943" y="958180"/>
                </a:cubicBezTo>
                <a:cubicBezTo>
                  <a:pt x="1978781" y="977532"/>
                  <a:pt x="1981049" y="997716"/>
                  <a:pt x="1988457" y="1016237"/>
                </a:cubicBezTo>
                <a:cubicBezTo>
                  <a:pt x="2000510" y="1046371"/>
                  <a:pt x="2030799" y="1070890"/>
                  <a:pt x="2032000" y="1103323"/>
                </a:cubicBezTo>
                <a:cubicBezTo>
                  <a:pt x="2035777" y="1205313"/>
                  <a:pt x="2037297" y="1312009"/>
                  <a:pt x="2002971" y="1408123"/>
                </a:cubicBezTo>
                <a:cubicBezTo>
                  <a:pt x="1985673" y="1456556"/>
                  <a:pt x="1926661" y="1477156"/>
                  <a:pt x="1886857" y="1509723"/>
                </a:cubicBezTo>
                <a:cubicBezTo>
                  <a:pt x="1873356" y="1520769"/>
                  <a:pt x="1859647" y="1532626"/>
                  <a:pt x="1843314" y="1538751"/>
                </a:cubicBezTo>
                <a:cubicBezTo>
                  <a:pt x="1820215" y="1547413"/>
                  <a:pt x="1794933" y="1548428"/>
                  <a:pt x="1770743" y="1553266"/>
                </a:cubicBezTo>
                <a:cubicBezTo>
                  <a:pt x="1746552" y="1548428"/>
                  <a:pt x="1697446" y="1563410"/>
                  <a:pt x="1698171" y="1538751"/>
                </a:cubicBezTo>
                <a:cubicBezTo>
                  <a:pt x="1700276" y="1467184"/>
                  <a:pt x="1760300" y="1085723"/>
                  <a:pt x="1828800" y="929151"/>
                </a:cubicBezTo>
                <a:cubicBezTo>
                  <a:pt x="1844434" y="893415"/>
                  <a:pt x="1868607" y="862024"/>
                  <a:pt x="1886857" y="827551"/>
                </a:cubicBezTo>
                <a:cubicBezTo>
                  <a:pt x="1912166" y="779746"/>
                  <a:pt x="1933783" y="730034"/>
                  <a:pt x="1959428" y="682408"/>
                </a:cubicBezTo>
                <a:cubicBezTo>
                  <a:pt x="1967698" y="667049"/>
                  <a:pt x="1972855" y="646667"/>
                  <a:pt x="1988457" y="638866"/>
                </a:cubicBezTo>
                <a:cubicBezTo>
                  <a:pt x="2014779" y="625705"/>
                  <a:pt x="2046514" y="629189"/>
                  <a:pt x="2075543" y="624351"/>
                </a:cubicBezTo>
                <a:cubicBezTo>
                  <a:pt x="2109410" y="634027"/>
                  <a:pt x="2155140" y="625876"/>
                  <a:pt x="2177143" y="653380"/>
                </a:cubicBezTo>
                <a:cubicBezTo>
                  <a:pt x="2216462" y="702529"/>
                  <a:pt x="2171655" y="920195"/>
                  <a:pt x="2162628" y="943666"/>
                </a:cubicBezTo>
                <a:cubicBezTo>
                  <a:pt x="2157136" y="957945"/>
                  <a:pt x="2133254" y="952408"/>
                  <a:pt x="2119086" y="958180"/>
                </a:cubicBezTo>
                <a:lnTo>
                  <a:pt x="1770743" y="1103323"/>
                </a:lnTo>
                <a:cubicBezTo>
                  <a:pt x="1693333" y="1098485"/>
                  <a:pt x="1609643" y="1119733"/>
                  <a:pt x="1538514" y="1088808"/>
                </a:cubicBezTo>
                <a:cubicBezTo>
                  <a:pt x="1458061" y="1053828"/>
                  <a:pt x="1432207" y="944058"/>
                  <a:pt x="1407886" y="871094"/>
                </a:cubicBezTo>
                <a:cubicBezTo>
                  <a:pt x="1377439" y="627530"/>
                  <a:pt x="1418714" y="859388"/>
                  <a:pt x="1262743" y="479208"/>
                </a:cubicBezTo>
                <a:cubicBezTo>
                  <a:pt x="1223832" y="384362"/>
                  <a:pt x="1200573" y="283554"/>
                  <a:pt x="1161143" y="188923"/>
                </a:cubicBezTo>
                <a:lnTo>
                  <a:pt x="1088571" y="14751"/>
                </a:lnTo>
                <a:cubicBezTo>
                  <a:pt x="1112762" y="9913"/>
                  <a:pt x="1136559" y="-1812"/>
                  <a:pt x="1161143" y="237"/>
                </a:cubicBezTo>
                <a:cubicBezTo>
                  <a:pt x="1196243" y="3162"/>
                  <a:pt x="1231731" y="12567"/>
                  <a:pt x="1262743" y="29266"/>
                </a:cubicBezTo>
                <a:cubicBezTo>
                  <a:pt x="1327673" y="64229"/>
                  <a:pt x="1363897" y="119423"/>
                  <a:pt x="1407886" y="174408"/>
                </a:cubicBezTo>
                <a:cubicBezTo>
                  <a:pt x="1464815" y="383154"/>
                  <a:pt x="1546367" y="514082"/>
                  <a:pt x="1190171" y="667894"/>
                </a:cubicBezTo>
                <a:cubicBezTo>
                  <a:pt x="1073329" y="718348"/>
                  <a:pt x="938590" y="629189"/>
                  <a:pt x="812800" y="609837"/>
                </a:cubicBezTo>
                <a:cubicBezTo>
                  <a:pt x="702278" y="514051"/>
                  <a:pt x="592140" y="437347"/>
                  <a:pt x="508000" y="319551"/>
                </a:cubicBezTo>
                <a:cubicBezTo>
                  <a:pt x="485328" y="287811"/>
                  <a:pt x="467387" y="252839"/>
                  <a:pt x="449943" y="217951"/>
                </a:cubicBezTo>
                <a:cubicBezTo>
                  <a:pt x="443101" y="204267"/>
                  <a:pt x="440266" y="188922"/>
                  <a:pt x="435428" y="174408"/>
                </a:cubicBezTo>
                <a:cubicBezTo>
                  <a:pt x="481586" y="151330"/>
                  <a:pt x="510995" y="121774"/>
                  <a:pt x="566057" y="159894"/>
                </a:cubicBezTo>
                <a:cubicBezTo>
                  <a:pt x="611061" y="191051"/>
                  <a:pt x="682171" y="276008"/>
                  <a:pt x="682171" y="276008"/>
                </a:cubicBezTo>
                <a:cubicBezTo>
                  <a:pt x="696685" y="319551"/>
                  <a:pt x="718168" y="361363"/>
                  <a:pt x="725714" y="406637"/>
                </a:cubicBezTo>
                <a:cubicBezTo>
                  <a:pt x="728229" y="421728"/>
                  <a:pt x="718526" y="436749"/>
                  <a:pt x="711200" y="450180"/>
                </a:cubicBezTo>
                <a:cubicBezTo>
                  <a:pt x="689344" y="490249"/>
                  <a:pt x="671926" y="535077"/>
                  <a:pt x="638628" y="566294"/>
                </a:cubicBezTo>
                <a:cubicBezTo>
                  <a:pt x="592608" y="609438"/>
                  <a:pt x="532464" y="634461"/>
                  <a:pt x="478971" y="667894"/>
                </a:cubicBezTo>
                <a:cubicBezTo>
                  <a:pt x="455048" y="682846"/>
                  <a:pt x="406400" y="711437"/>
                  <a:pt x="406400" y="711437"/>
                </a:cubicBezTo>
                <a:cubicBezTo>
                  <a:pt x="353181" y="696923"/>
                  <a:pt x="292097" y="699293"/>
                  <a:pt x="246743" y="667894"/>
                </a:cubicBezTo>
                <a:cubicBezTo>
                  <a:pt x="221585" y="650477"/>
                  <a:pt x="220484" y="611281"/>
                  <a:pt x="217714" y="580808"/>
                </a:cubicBezTo>
                <a:cubicBezTo>
                  <a:pt x="215480" y="556240"/>
                  <a:pt x="236284" y="483903"/>
                  <a:pt x="232228" y="508237"/>
                </a:cubicBezTo>
                <a:cubicBezTo>
                  <a:pt x="185133" y="790815"/>
                  <a:pt x="235397" y="689585"/>
                  <a:pt x="116114" y="856580"/>
                </a:cubicBezTo>
                <a:cubicBezTo>
                  <a:pt x="96762" y="846904"/>
                  <a:pt x="64274" y="848275"/>
                  <a:pt x="58057" y="827551"/>
                </a:cubicBezTo>
                <a:cubicBezTo>
                  <a:pt x="23741" y="713165"/>
                  <a:pt x="55464" y="717139"/>
                  <a:pt x="116114" y="696923"/>
                </a:cubicBezTo>
                <a:cubicBezTo>
                  <a:pt x="130628" y="706599"/>
                  <a:pt x="148490" y="712550"/>
                  <a:pt x="159657" y="725951"/>
                </a:cubicBezTo>
                <a:cubicBezTo>
                  <a:pt x="173509" y="742573"/>
                  <a:pt x="180163" y="764121"/>
                  <a:pt x="188686" y="784008"/>
                </a:cubicBezTo>
                <a:cubicBezTo>
                  <a:pt x="212073" y="838578"/>
                  <a:pt x="221899" y="927936"/>
                  <a:pt x="232228" y="972694"/>
                </a:cubicBezTo>
                <a:cubicBezTo>
                  <a:pt x="235668" y="987602"/>
                  <a:pt x="241905" y="1001723"/>
                  <a:pt x="246743" y="1016237"/>
                </a:cubicBezTo>
                <a:cubicBezTo>
                  <a:pt x="237067" y="1050104"/>
                  <a:pt x="247020" y="1098299"/>
                  <a:pt x="217714" y="1117837"/>
                </a:cubicBezTo>
                <a:cubicBezTo>
                  <a:pt x="197188" y="1131521"/>
                  <a:pt x="203200" y="1069935"/>
                  <a:pt x="203200" y="1045266"/>
                </a:cubicBezTo>
                <a:cubicBezTo>
                  <a:pt x="203200" y="1020596"/>
                  <a:pt x="201921" y="991646"/>
                  <a:pt x="217714" y="972694"/>
                </a:cubicBezTo>
                <a:cubicBezTo>
                  <a:pt x="230484" y="957370"/>
                  <a:pt x="256591" y="963660"/>
                  <a:pt x="275771" y="958180"/>
                </a:cubicBezTo>
                <a:cubicBezTo>
                  <a:pt x="290482" y="953977"/>
                  <a:pt x="304800" y="948504"/>
                  <a:pt x="319314" y="943666"/>
                </a:cubicBezTo>
                <a:cubicBezTo>
                  <a:pt x="372533" y="948504"/>
                  <a:pt x="427965" y="942241"/>
                  <a:pt x="478971" y="958180"/>
                </a:cubicBezTo>
                <a:cubicBezTo>
                  <a:pt x="536920" y="976289"/>
                  <a:pt x="554868" y="1011297"/>
                  <a:pt x="566057" y="1059780"/>
                </a:cubicBezTo>
                <a:cubicBezTo>
                  <a:pt x="577151" y="1107856"/>
                  <a:pt x="585410" y="1156542"/>
                  <a:pt x="595086" y="1204923"/>
                </a:cubicBezTo>
                <a:cubicBezTo>
                  <a:pt x="590248" y="1243628"/>
                  <a:pt x="580571" y="1282031"/>
                  <a:pt x="580571" y="1321037"/>
                </a:cubicBezTo>
                <a:cubicBezTo>
                  <a:pt x="580571" y="1336337"/>
                  <a:pt x="579995" y="1280009"/>
                  <a:pt x="595086" y="1277494"/>
                </a:cubicBezTo>
                <a:cubicBezTo>
                  <a:pt x="647797" y="1268709"/>
                  <a:pt x="701524" y="1287170"/>
                  <a:pt x="754743" y="1292008"/>
                </a:cubicBezTo>
                <a:cubicBezTo>
                  <a:pt x="774095" y="1296846"/>
                  <a:pt x="794465" y="1298665"/>
                  <a:pt x="812800" y="1306523"/>
                </a:cubicBezTo>
                <a:cubicBezTo>
                  <a:pt x="851486" y="1323103"/>
                  <a:pt x="887357" y="1366565"/>
                  <a:pt x="914400" y="1393608"/>
                </a:cubicBezTo>
                <a:cubicBezTo>
                  <a:pt x="933504" y="1450921"/>
                  <a:pt x="928914" y="1421852"/>
                  <a:pt x="928914" y="1480694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03484" y="5991350"/>
            <a:ext cx="329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Created by Andrew </a:t>
            </a:r>
            <a:r>
              <a:rPr lang="en-US" sz="1600" dirty="0" err="1" smtClean="0"/>
              <a:t>Mfune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036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745958"/>
            <a:ext cx="6521116" cy="40666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2253" y="866274"/>
            <a:ext cx="6352673" cy="38741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09273" y="4812632"/>
            <a:ext cx="7206916" cy="1564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4758" y="998621"/>
            <a:ext cx="40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Challenge name assessment: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189" y="1522474"/>
            <a:ext cx="523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Benchmark   vs  Current	          Assessment	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8506" y="2138660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Time: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5412" y="2124941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00:00:00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6005" y="2138660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00:00:00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2412" y="2574556"/>
            <a:ext cx="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Moves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1348" y="2552609"/>
            <a:ext cx="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6005" y="2533420"/>
            <a:ext cx="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2412" y="3019315"/>
            <a:ext cx="10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Streaks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1348" y="2997368"/>
            <a:ext cx="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6005" y="2978179"/>
            <a:ext cx="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7258" y="2124941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0% Better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7258" y="2533420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0% Better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7258" y="2945636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0% Better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1591" y="3855850"/>
            <a:ext cx="5429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Overall Assessment:  0% Better!!</a:t>
            </a:r>
            <a:r>
              <a:rPr lang="en-US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	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1919" y="4482690"/>
            <a:ext cx="625643" cy="15877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04727" y="4646540"/>
            <a:ext cx="311903" cy="15682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416630" y="4633360"/>
            <a:ext cx="73794" cy="171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0199" y="4633360"/>
            <a:ext cx="73794" cy="171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07011" y="4632138"/>
            <a:ext cx="73794" cy="171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51384" y="4646539"/>
            <a:ext cx="1973" cy="195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29858" y="4632138"/>
            <a:ext cx="5361" cy="210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4611" y="4632138"/>
            <a:ext cx="5362" cy="201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306516" y="4695195"/>
            <a:ext cx="73794" cy="171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250974" y="4670732"/>
            <a:ext cx="1973" cy="195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 rot="962858">
            <a:off x="6519789" y="4485938"/>
            <a:ext cx="818148" cy="13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109033" y="4632138"/>
            <a:ext cx="818148" cy="109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120711" y="4607720"/>
            <a:ext cx="388325" cy="132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6" y="537359"/>
            <a:ext cx="10058400" cy="5696297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7504387" y="537359"/>
            <a:ext cx="2885089" cy="1087821"/>
          </a:xfrm>
          <a:prstGeom prst="wedgeEllipseCallout">
            <a:avLst>
              <a:gd name="adj1" fmla="val 56234"/>
              <a:gd name="adj2" fmla="val 62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Awesome! 3 match streaks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9714" y="2469931"/>
            <a:ext cx="9409762" cy="21283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3086" y="2546181"/>
            <a:ext cx="9173028" cy="534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0761" y="2627849"/>
            <a:ext cx="263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Notification Title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3086" y="3289896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you sure you want to continue?</a:t>
            </a:r>
          </a:p>
        </p:txBody>
      </p:sp>
      <p:sp>
        <p:nvSpPr>
          <p:cNvPr id="12" name="L-Shape 11"/>
          <p:cNvSpPr/>
          <p:nvPr/>
        </p:nvSpPr>
        <p:spPr>
          <a:xfrm rot="18839738">
            <a:off x="4332178" y="3756030"/>
            <a:ext cx="982941" cy="472118"/>
          </a:xfrm>
          <a:prstGeom prst="corner">
            <a:avLst>
              <a:gd name="adj1" fmla="val 35376"/>
              <a:gd name="adj2" fmla="val 34777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18827669">
            <a:off x="5652534" y="3742754"/>
            <a:ext cx="796857" cy="785618"/>
          </a:xfrm>
          <a:prstGeom prst="plus">
            <a:avLst>
              <a:gd name="adj" fmla="val 39812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241253" y="3821615"/>
            <a:ext cx="10058400" cy="297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11492" y="4288472"/>
            <a:ext cx="10188529" cy="65292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01" y="3598528"/>
            <a:ext cx="51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Challenge name</a:t>
            </a:r>
            <a:endParaRPr lang="en-US" sz="400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180" y="4467921"/>
            <a:ext cx="118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Time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8368" y="4476518"/>
            <a:ext cx="187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00:00:00	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7780" y="5236240"/>
            <a:ext cx="142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Moves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865" y="6033984"/>
            <a:ext cx="16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Streaks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1421" y="5229376"/>
            <a:ext cx="327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4462" y="5986634"/>
            <a:ext cx="313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23201" y="5023340"/>
            <a:ext cx="8970889" cy="77923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8061" y="5748848"/>
            <a:ext cx="9881353" cy="57909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07241" y="4063681"/>
            <a:ext cx="227899" cy="243196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1111022" y="124091"/>
            <a:ext cx="10058400" cy="2971800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 flipV="1">
            <a:off x="1017055" y="669087"/>
            <a:ext cx="10188529" cy="65292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8764" y="-20857"/>
            <a:ext cx="51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Challenge name</a:t>
            </a:r>
            <a:endParaRPr lang="en-US" sz="400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5743" y="848536"/>
            <a:ext cx="118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Time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43931" y="857133"/>
            <a:ext cx="187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00:00:00	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343" y="1616855"/>
            <a:ext cx="142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Moves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6428" y="2414599"/>
            <a:ext cx="16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Streaks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6984" y="1609991"/>
            <a:ext cx="327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40025" y="2367249"/>
            <a:ext cx="313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Handwriting" panose="03010101010101010101" pitchFamily="66" charset="0"/>
              </a:rPr>
              <a:t>       0</a:t>
            </a:r>
            <a:endParaRPr lang="en-US" sz="2400" dirty="0">
              <a:latin typeface="Lucida Handwriting" panose="03010101010101010101" pitchFamily="66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328764" y="1403955"/>
            <a:ext cx="8970889" cy="77923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253624" y="2129463"/>
            <a:ext cx="9881353" cy="57909"/>
          </a:xfrm>
          <a:prstGeom prst="line">
            <a:avLst/>
          </a:prstGeom>
          <a:ln/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412804" y="444296"/>
            <a:ext cx="227899" cy="243196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Document 70"/>
          <p:cNvSpPr/>
          <p:nvPr/>
        </p:nvSpPr>
        <p:spPr>
          <a:xfrm>
            <a:off x="5551847" y="6064244"/>
            <a:ext cx="1877786" cy="1275993"/>
          </a:xfrm>
          <a:prstGeom prst="flowChartDocumen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Flowchart: Document 72"/>
          <p:cNvSpPr/>
          <p:nvPr/>
        </p:nvSpPr>
        <p:spPr>
          <a:xfrm>
            <a:off x="7789530" y="5858786"/>
            <a:ext cx="1877786" cy="1275993"/>
          </a:xfrm>
          <a:prstGeom prst="flowChartDocumen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Flowchart: Document 73"/>
          <p:cNvSpPr/>
          <p:nvPr/>
        </p:nvSpPr>
        <p:spPr>
          <a:xfrm>
            <a:off x="6101931" y="2422423"/>
            <a:ext cx="1877786" cy="1275993"/>
          </a:xfrm>
          <a:prstGeom prst="flowChartDocumen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Flowchart: Document 74"/>
          <p:cNvSpPr/>
          <p:nvPr/>
        </p:nvSpPr>
        <p:spPr>
          <a:xfrm>
            <a:off x="8339614" y="2216965"/>
            <a:ext cx="1877786" cy="1275993"/>
          </a:xfrm>
          <a:prstGeom prst="flowChartDocument">
            <a:avLst/>
          </a:prstGeom>
          <a:noFill/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4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192504" y="288757"/>
            <a:ext cx="12609093" cy="6015789"/>
          </a:xfrm>
          <a:prstGeom prst="roundRect">
            <a:avLst>
              <a:gd name="adj" fmla="val 1973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98"/>
            <a:ext cx="12192000" cy="5556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729" y="2591309"/>
            <a:ext cx="10545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Awesome! 5 match  streaks1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8859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98077" y="2219554"/>
            <a:ext cx="5480151" cy="2688807"/>
            <a:chOff x="6889649" y="4114799"/>
            <a:chExt cx="5480151" cy="2688807"/>
          </a:xfrm>
        </p:grpSpPr>
        <p:grpSp>
          <p:nvGrpSpPr>
            <p:cNvPr id="11" name="Group 10"/>
            <p:cNvGrpSpPr/>
            <p:nvPr/>
          </p:nvGrpSpPr>
          <p:grpSpPr>
            <a:xfrm rot="19171162">
              <a:off x="7416859" y="4114799"/>
              <a:ext cx="4952941" cy="2050061"/>
              <a:chOff x="3641270" y="947057"/>
              <a:chExt cx="4952941" cy="20500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641270" y="947057"/>
                <a:ext cx="1433227" cy="1453244"/>
              </a:xfrm>
              <a:prstGeom prst="ellipse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80%</a:t>
                </a:r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9653" y="1673679"/>
                <a:ext cx="38045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>
                    <a:solidFill>
                      <a:srgbClr val="C00000"/>
                    </a:solidFill>
                    <a:latin typeface="Edwardian Script ITC" panose="030303020407070D0804" pitchFamily="66" charset="0"/>
                  </a:rPr>
                  <a:t>Better!!</a:t>
                </a:r>
                <a:endParaRPr lang="en-US" sz="8000" dirty="0">
                  <a:solidFill>
                    <a:srgbClr val="C0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sp>
          <p:nvSpPr>
            <p:cNvPr id="14" name="5-Point Star 13"/>
            <p:cNvSpPr/>
            <p:nvPr/>
          </p:nvSpPr>
          <p:spPr>
            <a:xfrm>
              <a:off x="8679088" y="4845536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6889649" y="6055336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7372183" y="5037429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9150518" y="6419820"/>
              <a:ext cx="454573" cy="383786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0865" y="1620486"/>
            <a:ext cx="3804558" cy="3043395"/>
            <a:chOff x="7208665" y="653482"/>
            <a:chExt cx="3804558" cy="3043395"/>
          </a:xfrm>
        </p:grpSpPr>
        <p:grpSp>
          <p:nvGrpSpPr>
            <p:cNvPr id="20" name="Group 19"/>
            <p:cNvGrpSpPr/>
            <p:nvPr/>
          </p:nvGrpSpPr>
          <p:grpSpPr>
            <a:xfrm rot="19171162">
              <a:off x="7208665" y="653482"/>
              <a:ext cx="3804558" cy="3043395"/>
              <a:chOff x="3413081" y="571434"/>
              <a:chExt cx="3804558" cy="3043395"/>
            </a:xfrm>
          </p:grpSpPr>
          <p:sp>
            <p:nvSpPr>
              <p:cNvPr id="25" name="Oval 24"/>
              <p:cNvSpPr/>
              <p:nvPr/>
            </p:nvSpPr>
            <p:spPr>
              <a:xfrm rot="2428838">
                <a:off x="3534977" y="571434"/>
                <a:ext cx="1864514" cy="1712328"/>
              </a:xfrm>
              <a:prstGeom prst="ellipse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dirty="0" smtClean="0">
                    <a:solidFill>
                      <a:srgbClr val="C00000"/>
                    </a:solidFill>
                  </a:rPr>
                  <a:t>-20%</a:t>
                </a:r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229462">
                <a:off x="3413081" y="2291390"/>
                <a:ext cx="38045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>
                    <a:solidFill>
                      <a:srgbClr val="C00000"/>
                    </a:solidFill>
                    <a:latin typeface="Blackadder ITC" panose="04020505051007020D02" pitchFamily="82" charset="0"/>
                  </a:rPr>
                  <a:t>Worse!!</a:t>
                </a:r>
                <a:endParaRPr lang="en-US" sz="8000" dirty="0">
                  <a:solidFill>
                    <a:srgbClr val="C00000"/>
                  </a:solidFill>
                  <a:latin typeface="Blackadder ITC" panose="04020505051007020D02" pitchFamily="82" charset="0"/>
                </a:endParaRPr>
              </a:p>
            </p:txBody>
          </p:sp>
        </p:grpSp>
        <p:sp>
          <p:nvSpPr>
            <p:cNvPr id="27" name="Smiley Face 26"/>
            <p:cNvSpPr/>
            <p:nvPr/>
          </p:nvSpPr>
          <p:spPr>
            <a:xfrm>
              <a:off x="8966037" y="1062086"/>
              <a:ext cx="970237" cy="950423"/>
            </a:xfrm>
            <a:prstGeom prst="smileyFace">
              <a:avLst>
                <a:gd name="adj" fmla="val -465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9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2715" y="-2073728"/>
            <a:ext cx="17181758" cy="10351454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1796142" y="-571500"/>
            <a:ext cx="8311243" cy="8001000"/>
          </a:xfrm>
          <a:prstGeom prst="roundRect">
            <a:avLst>
              <a:gd name="adj" fmla="val 19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985125" y="-401454"/>
            <a:ext cx="7943850" cy="7660907"/>
          </a:xfrm>
          <a:prstGeom prst="roundRect">
            <a:avLst>
              <a:gd name="adj" fmla="val 1973"/>
            </a:avLst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16629" y="0"/>
            <a:ext cx="713558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94212" y="163286"/>
            <a:ext cx="1567546" cy="1551214"/>
            <a:chOff x="1485898" y="718458"/>
            <a:chExt cx="2775857" cy="2563586"/>
          </a:xfrm>
        </p:grpSpPr>
        <p:sp>
          <p:nvSpPr>
            <p:cNvPr id="9" name="Rounded Rectangle 8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399" y="163286"/>
            <a:ext cx="1567546" cy="1551214"/>
            <a:chOff x="1485898" y="718458"/>
            <a:chExt cx="2775857" cy="2563586"/>
          </a:xfrm>
        </p:grpSpPr>
        <p:sp>
          <p:nvSpPr>
            <p:cNvPr id="13" name="Rounded Rectangle 12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2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84423" y="141601"/>
            <a:ext cx="1567546" cy="1551214"/>
            <a:chOff x="1485898" y="718458"/>
            <a:chExt cx="2775857" cy="2563586"/>
          </a:xfrm>
        </p:grpSpPr>
        <p:sp>
          <p:nvSpPr>
            <p:cNvPr id="16" name="Rounded Rectangle 15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3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8103" y="163286"/>
            <a:ext cx="1567546" cy="1551214"/>
            <a:chOff x="1485898" y="718458"/>
            <a:chExt cx="2775857" cy="2563586"/>
          </a:xfrm>
        </p:grpSpPr>
        <p:sp>
          <p:nvSpPr>
            <p:cNvPr id="19" name="Rounded Rectangle 18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4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94212" y="1796145"/>
            <a:ext cx="1567546" cy="1551214"/>
            <a:chOff x="1485898" y="718458"/>
            <a:chExt cx="2775857" cy="2563586"/>
          </a:xfrm>
        </p:grpSpPr>
        <p:sp>
          <p:nvSpPr>
            <p:cNvPr id="22" name="Rounded Rectangle 21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5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59728" y="1828800"/>
            <a:ext cx="1567546" cy="1551214"/>
            <a:chOff x="1485898" y="718458"/>
            <a:chExt cx="2775857" cy="2563586"/>
          </a:xfrm>
        </p:grpSpPr>
        <p:sp>
          <p:nvSpPr>
            <p:cNvPr id="25" name="Rounded Rectangle 24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6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25244" y="1812474"/>
            <a:ext cx="1567546" cy="1551214"/>
            <a:chOff x="1485898" y="718458"/>
            <a:chExt cx="2775857" cy="2563586"/>
          </a:xfrm>
        </p:grpSpPr>
        <p:sp>
          <p:nvSpPr>
            <p:cNvPr id="28" name="Rounded Rectangle 27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7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4208" y="1828800"/>
            <a:ext cx="1567546" cy="1551214"/>
            <a:chOff x="1485898" y="718458"/>
            <a:chExt cx="2775857" cy="2563586"/>
          </a:xfrm>
        </p:grpSpPr>
        <p:sp>
          <p:nvSpPr>
            <p:cNvPr id="31" name="Rounded Rectangle 30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8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58675" y="3494315"/>
            <a:ext cx="1567546" cy="1551214"/>
            <a:chOff x="1485898" y="718458"/>
            <a:chExt cx="2775857" cy="2563586"/>
          </a:xfrm>
        </p:grpSpPr>
        <p:sp>
          <p:nvSpPr>
            <p:cNvPr id="34" name="Rounded Rectangle 33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9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59728" y="3488958"/>
            <a:ext cx="1567546" cy="1551214"/>
            <a:chOff x="1485898" y="718458"/>
            <a:chExt cx="2775857" cy="2563586"/>
          </a:xfrm>
        </p:grpSpPr>
        <p:sp>
          <p:nvSpPr>
            <p:cNvPr id="37" name="Rounded Rectangle 36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10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53819" y="3494315"/>
            <a:ext cx="1567546" cy="1551214"/>
            <a:chOff x="1485898" y="718458"/>
            <a:chExt cx="2775857" cy="2563586"/>
          </a:xfrm>
        </p:grpSpPr>
        <p:sp>
          <p:nvSpPr>
            <p:cNvPr id="40" name="Rounded Rectangle 39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11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29302" y="3495718"/>
            <a:ext cx="1567546" cy="1551214"/>
            <a:chOff x="1485898" y="718458"/>
            <a:chExt cx="2775857" cy="2563586"/>
          </a:xfrm>
        </p:grpSpPr>
        <p:sp>
          <p:nvSpPr>
            <p:cNvPr id="43" name="Rounded Rectangle 42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12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58675" y="5159830"/>
            <a:ext cx="1567546" cy="1551214"/>
            <a:chOff x="1485898" y="718458"/>
            <a:chExt cx="2775857" cy="2563586"/>
          </a:xfrm>
        </p:grpSpPr>
        <p:sp>
          <p:nvSpPr>
            <p:cNvPr id="46" name="Rounded Rectangle 45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13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89504" y="5159830"/>
            <a:ext cx="1567546" cy="1551214"/>
            <a:chOff x="1485898" y="718458"/>
            <a:chExt cx="2775857" cy="2563586"/>
          </a:xfrm>
        </p:grpSpPr>
        <p:sp>
          <p:nvSpPr>
            <p:cNvPr id="49" name="Rounded Rectangle 48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14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20333" y="5159830"/>
            <a:ext cx="1567546" cy="1551214"/>
            <a:chOff x="1485898" y="718458"/>
            <a:chExt cx="2775857" cy="2563586"/>
          </a:xfrm>
        </p:grpSpPr>
        <p:sp>
          <p:nvSpPr>
            <p:cNvPr id="52" name="Rounded Rectangle 51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15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V="1">
            <a:off x="-2406979" y="-802907"/>
            <a:ext cx="17181758" cy="13715"/>
          </a:xfrm>
          <a:prstGeom prst="line">
            <a:avLst/>
          </a:prstGeom>
          <a:ln/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3928" y="-2073724"/>
            <a:ext cx="6226" cy="737116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733369" y="-2073728"/>
            <a:ext cx="807472" cy="67787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67959" y="-1734109"/>
            <a:ext cx="454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Time: 00</a:t>
            </a:r>
            <a:r>
              <a:rPr lang="en-US" sz="4000" dirty="0" smtClean="0">
                <a:latin typeface="Lucida Handwriting" panose="03010101010101010101" pitchFamily="66" charset="0"/>
                <a:sym typeface="Wingdings" panose="05000000000000000000" pitchFamily="2" charset="2"/>
              </a:rPr>
              <a:t>:00:00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32460" y="-1693158"/>
            <a:ext cx="381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Moves: 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2020856" y="-1792260"/>
            <a:ext cx="240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Options</a:t>
            </a:r>
            <a:endParaRPr lang="en-US" sz="4000" dirty="0">
              <a:solidFill>
                <a:srgbClr val="C000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101768" y="-1544773"/>
            <a:ext cx="362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Benchmark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83" name="Flowchart: Document 82"/>
          <p:cNvSpPr/>
          <p:nvPr/>
        </p:nvSpPr>
        <p:spPr>
          <a:xfrm>
            <a:off x="-1729259" y="23722"/>
            <a:ext cx="1877786" cy="1275993"/>
          </a:xfrm>
          <a:prstGeom prst="flowChartDocumen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-1756259" y="1686659"/>
            <a:ext cx="1877786" cy="1275993"/>
          </a:xfrm>
          <a:prstGeom prst="flowChartDocumen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Flowchart: Document 86"/>
          <p:cNvSpPr/>
          <p:nvPr/>
        </p:nvSpPr>
        <p:spPr>
          <a:xfrm>
            <a:off x="-1777270" y="3428999"/>
            <a:ext cx="1877786" cy="1275993"/>
          </a:xfrm>
          <a:prstGeom prst="flowChartDocumen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Flowchart: Document 88"/>
          <p:cNvSpPr/>
          <p:nvPr/>
        </p:nvSpPr>
        <p:spPr>
          <a:xfrm>
            <a:off x="-1823750" y="5297440"/>
            <a:ext cx="1877786" cy="1275993"/>
          </a:xfrm>
          <a:prstGeom prst="flowChartDocumen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Reshuffle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615105" y="0"/>
            <a:ext cx="275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Time: </a:t>
            </a:r>
          </a:p>
          <a:p>
            <a:r>
              <a:rPr lang="en-US" sz="4000" dirty="0" smtClean="0">
                <a:latin typeface="Lucida Handwriting" panose="03010101010101010101" pitchFamily="66" charset="0"/>
              </a:rPr>
              <a:t>00</a:t>
            </a:r>
            <a:r>
              <a:rPr lang="en-US" sz="4000" dirty="0" smtClean="0">
                <a:latin typeface="Lucida Handwriting" panose="03010101010101010101" pitchFamily="66" charset="0"/>
                <a:sym typeface="Wingdings" panose="05000000000000000000" pitchFamily="2" charset="2"/>
              </a:rPr>
              <a:t>:00:00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836456" y="3530292"/>
            <a:ext cx="2559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Streaks: </a:t>
            </a:r>
          </a:p>
          <a:p>
            <a:r>
              <a:rPr lang="en-US" sz="4000" dirty="0" smtClean="0">
                <a:latin typeface="Lucida Handwriting" panose="03010101010101010101" pitchFamily="66" charset="0"/>
              </a:rPr>
              <a:t>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694275" y="1842495"/>
            <a:ext cx="2264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Moves: </a:t>
            </a:r>
          </a:p>
          <a:p>
            <a:r>
              <a:rPr lang="en-US" sz="4000" dirty="0" smtClean="0">
                <a:latin typeface="Lucida Handwriting" panose="03010101010101010101" pitchFamily="66" charset="0"/>
              </a:rPr>
              <a:t>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8070" y="-4432785"/>
            <a:ext cx="9312443" cy="163492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09442" y="779323"/>
            <a:ext cx="1567546" cy="1551214"/>
            <a:chOff x="1485898" y="718458"/>
            <a:chExt cx="2775857" cy="2563586"/>
          </a:xfrm>
        </p:grpSpPr>
        <p:sp>
          <p:nvSpPr>
            <p:cNvPr id="6" name="Rounded Rectangle 5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>
                  <a:solidFill>
                    <a:schemeClr val="tx1"/>
                  </a:solidFill>
                  <a:latin typeface="Algerian" panose="04020705040A02060702" pitchFamily="82" charset="0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58629" y="779323"/>
            <a:ext cx="1567546" cy="1551214"/>
            <a:chOff x="1485898" y="718458"/>
            <a:chExt cx="2775857" cy="2563586"/>
          </a:xfrm>
        </p:grpSpPr>
        <p:sp>
          <p:nvSpPr>
            <p:cNvPr id="9" name="Rounded Rectangle 8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2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99653" y="757638"/>
            <a:ext cx="1567546" cy="1551214"/>
            <a:chOff x="1485898" y="718458"/>
            <a:chExt cx="2775857" cy="2563586"/>
          </a:xfrm>
        </p:grpSpPr>
        <p:sp>
          <p:nvSpPr>
            <p:cNvPr id="12" name="Rounded Rectangle 11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3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73333" y="779323"/>
            <a:ext cx="1567546" cy="1551214"/>
            <a:chOff x="1485898" y="718458"/>
            <a:chExt cx="2775857" cy="2563586"/>
          </a:xfrm>
        </p:grpSpPr>
        <p:sp>
          <p:nvSpPr>
            <p:cNvPr id="15" name="Rounded Rectangle 14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4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09442" y="2412182"/>
            <a:ext cx="1567546" cy="1551214"/>
            <a:chOff x="1485898" y="718458"/>
            <a:chExt cx="2775857" cy="2563586"/>
          </a:xfrm>
        </p:grpSpPr>
        <p:sp>
          <p:nvSpPr>
            <p:cNvPr id="18" name="Rounded Rectangle 17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5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74958" y="2444837"/>
            <a:ext cx="1567546" cy="1551214"/>
            <a:chOff x="1485898" y="718458"/>
            <a:chExt cx="2775857" cy="2563586"/>
          </a:xfrm>
        </p:grpSpPr>
        <p:sp>
          <p:nvSpPr>
            <p:cNvPr id="21" name="Rounded Rectangle 20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6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40474" y="2428511"/>
            <a:ext cx="1567546" cy="1551214"/>
            <a:chOff x="1485898" y="718458"/>
            <a:chExt cx="2775857" cy="2563586"/>
          </a:xfrm>
        </p:grpSpPr>
        <p:sp>
          <p:nvSpPr>
            <p:cNvPr id="24" name="Rounded Rectangle 23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7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19438" y="2444837"/>
            <a:ext cx="1567546" cy="1551214"/>
            <a:chOff x="1485898" y="718458"/>
            <a:chExt cx="2775857" cy="2563586"/>
          </a:xfrm>
        </p:grpSpPr>
        <p:sp>
          <p:nvSpPr>
            <p:cNvPr id="27" name="Rounded Rectangle 26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8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3905" y="4110352"/>
            <a:ext cx="1567546" cy="1551214"/>
            <a:chOff x="1485898" y="718458"/>
            <a:chExt cx="2775857" cy="2563586"/>
          </a:xfrm>
        </p:grpSpPr>
        <p:sp>
          <p:nvSpPr>
            <p:cNvPr id="30" name="Rounded Rectangle 29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9</a:t>
              </a:r>
              <a:endParaRPr lang="en-US" sz="96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4958" y="4104995"/>
            <a:ext cx="1567546" cy="1551214"/>
            <a:chOff x="1485898" y="718458"/>
            <a:chExt cx="2775857" cy="2563586"/>
          </a:xfrm>
        </p:grpSpPr>
        <p:sp>
          <p:nvSpPr>
            <p:cNvPr id="33" name="Rounded Rectangle 32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10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69049" y="4110352"/>
            <a:ext cx="1567546" cy="1551214"/>
            <a:chOff x="1485898" y="718458"/>
            <a:chExt cx="2775857" cy="2563586"/>
          </a:xfrm>
        </p:grpSpPr>
        <p:sp>
          <p:nvSpPr>
            <p:cNvPr id="36" name="Rounded Rectangle 35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11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44532" y="4111755"/>
            <a:ext cx="1567546" cy="1551214"/>
            <a:chOff x="1485898" y="718458"/>
            <a:chExt cx="2775857" cy="2563586"/>
          </a:xfrm>
        </p:grpSpPr>
        <p:sp>
          <p:nvSpPr>
            <p:cNvPr id="39" name="Rounded Rectangle 38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12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73905" y="5775867"/>
            <a:ext cx="1567546" cy="1551214"/>
            <a:chOff x="1485898" y="718458"/>
            <a:chExt cx="2775857" cy="2563586"/>
          </a:xfrm>
        </p:grpSpPr>
        <p:sp>
          <p:nvSpPr>
            <p:cNvPr id="42" name="Rounded Rectangle 41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13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04734" y="5775867"/>
            <a:ext cx="1567546" cy="1551214"/>
            <a:chOff x="1485898" y="718458"/>
            <a:chExt cx="2775857" cy="2563586"/>
          </a:xfrm>
        </p:grpSpPr>
        <p:sp>
          <p:nvSpPr>
            <p:cNvPr id="45" name="Rounded Rectangle 44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14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35563" y="5775867"/>
            <a:ext cx="1567546" cy="1551214"/>
            <a:chOff x="1485898" y="718458"/>
            <a:chExt cx="2775857" cy="2563586"/>
          </a:xfrm>
        </p:grpSpPr>
        <p:sp>
          <p:nvSpPr>
            <p:cNvPr id="48" name="Rounded Rectangle 47"/>
            <p:cNvSpPr/>
            <p:nvPr/>
          </p:nvSpPr>
          <p:spPr>
            <a:xfrm>
              <a:off x="1485898" y="718458"/>
              <a:ext cx="2775857" cy="25635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67542" y="808265"/>
              <a:ext cx="2612571" cy="2383972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Algerian" panose="04020705040A02060702" pitchFamily="82" charset="0"/>
                </a:rPr>
                <a:t>15</a:t>
              </a:r>
              <a:endParaRPr lang="en-US" sz="72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 rot="5400000">
            <a:off x="-2563637" y="1491588"/>
            <a:ext cx="51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Challenge name</a:t>
            </a:r>
            <a:endParaRPr lang="en-US" sz="400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48998" y="322716"/>
            <a:ext cx="452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Play count: 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3658" y="-679385"/>
            <a:ext cx="275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Stats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31290" y="2142701"/>
            <a:ext cx="452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Wins: 	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97482" y="420753"/>
            <a:ext cx="7181839" cy="7339263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65706" y="3217024"/>
            <a:ext cx="452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loses: 	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93437" y="1236231"/>
            <a:ext cx="642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</a:rPr>
              <a:t>Play time: 00</a:t>
            </a:r>
            <a:r>
              <a:rPr lang="en-US" sz="4000" dirty="0" smtClean="0">
                <a:latin typeface="Lucida Handwriting" panose="03010101010101010101" pitchFamily="66" charset="0"/>
                <a:sym typeface="Wingdings" panose="05000000000000000000" pitchFamily="2" charset="2"/>
              </a:rPr>
              <a:t>:00:00</a:t>
            </a:r>
            <a:endParaRPr lang="en-US" sz="4000" dirty="0">
              <a:latin typeface="Lucida Handwriting" panose="03010101010101010101" pitchFamily="66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10420228" y="6484697"/>
            <a:ext cx="1877786" cy="1275993"/>
          </a:xfrm>
          <a:prstGeom prst="flowChartDocumen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130199" y="-838400"/>
            <a:ext cx="70596" cy="939609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843062" y="-728512"/>
            <a:ext cx="70596" cy="881373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158521" y="21262"/>
            <a:ext cx="14117724" cy="4597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9740409" y="1103817"/>
            <a:ext cx="5578110" cy="1012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769560" y="2005488"/>
            <a:ext cx="5599690" cy="884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9671832" y="2832959"/>
            <a:ext cx="5578110" cy="1012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9740409" y="3989106"/>
            <a:ext cx="5628841" cy="1012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59966" y="-823098"/>
            <a:ext cx="515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Pattern</a:t>
            </a:r>
            <a:endParaRPr lang="en-US" sz="400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>
            <a:off x="7798037" y="2088352"/>
            <a:ext cx="1455611" cy="889850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60371" y="1838087"/>
            <a:ext cx="1315677" cy="1241644"/>
            <a:chOff x="7366000" y="1174444"/>
            <a:chExt cx="1658993" cy="1679639"/>
          </a:xfrm>
          <a:blipFill>
            <a:blip r:embed="rId2"/>
            <a:tile tx="0" ty="0" sx="100000" sy="100000" flip="none" algn="tl"/>
          </a:blipFill>
        </p:grpSpPr>
        <p:sp>
          <p:nvSpPr>
            <p:cNvPr id="9" name="Rectangle 8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4661" y="1609782"/>
            <a:ext cx="1940993" cy="1529705"/>
            <a:chOff x="-949603" y="1094454"/>
            <a:chExt cx="2453906" cy="2086535"/>
          </a:xfrm>
        </p:grpSpPr>
        <p:sp>
          <p:nvSpPr>
            <p:cNvPr id="25" name="Isosceles Triangle 24"/>
            <p:cNvSpPr/>
            <p:nvPr/>
          </p:nvSpPr>
          <p:spPr>
            <a:xfrm>
              <a:off x="-949603" y="1094454"/>
              <a:ext cx="2453906" cy="871351"/>
            </a:xfrm>
            <a:prstGeom prst="triangle">
              <a:avLst>
                <a:gd name="adj" fmla="val 52147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572753" y="2079593"/>
              <a:ext cx="1651825" cy="110139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 rot="10800000">
            <a:off x="3048555" y="1566313"/>
            <a:ext cx="1522565" cy="1656028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16200000">
            <a:off x="460546" y="4055522"/>
            <a:ext cx="1562100" cy="1190626"/>
          </a:xfrm>
          <a:prstGeom prst="uturnArrow">
            <a:avLst>
              <a:gd name="adj1" fmla="val 25877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2332" y="3936460"/>
            <a:ext cx="1367970" cy="1495425"/>
            <a:chOff x="7019925" y="2419350"/>
            <a:chExt cx="1367970" cy="1495425"/>
          </a:xfrm>
        </p:grpSpPr>
        <p:sp>
          <p:nvSpPr>
            <p:cNvPr id="32" name="Rectangle 31"/>
            <p:cNvSpPr/>
            <p:nvPr/>
          </p:nvSpPr>
          <p:spPr>
            <a:xfrm>
              <a:off x="7019925" y="2419350"/>
              <a:ext cx="533400" cy="1495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54495" y="2419350"/>
              <a:ext cx="533400" cy="1495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L-Shape 33"/>
          <p:cNvSpPr/>
          <p:nvPr/>
        </p:nvSpPr>
        <p:spPr>
          <a:xfrm rot="18839738">
            <a:off x="3104117" y="4027460"/>
            <a:ext cx="1770310" cy="905997"/>
          </a:xfrm>
          <a:prstGeom prst="corner">
            <a:avLst>
              <a:gd name="adj1" fmla="val 35376"/>
              <a:gd name="adj2" fmla="val 34777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18827669">
            <a:off x="5473791" y="3789953"/>
            <a:ext cx="1755073" cy="1721765"/>
          </a:xfrm>
          <a:prstGeom prst="plus">
            <a:avLst>
              <a:gd name="adj" fmla="val 39812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000" y="1308100"/>
            <a:ext cx="9994900" cy="481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735" y="1663700"/>
            <a:ext cx="818707" cy="824319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0962" y="1663699"/>
            <a:ext cx="818707" cy="82431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2821" y="1663698"/>
            <a:ext cx="818707" cy="82431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1330666" y="-604692"/>
            <a:ext cx="10058400" cy="2971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68380" y="-1138989"/>
            <a:ext cx="64168" cy="3834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590" y="-1138991"/>
            <a:ext cx="0" cy="3834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239359" y="-950495"/>
            <a:ext cx="10058400" cy="43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239359" y="-762000"/>
            <a:ext cx="10198663" cy="219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239358" y="2067678"/>
            <a:ext cx="10058401" cy="2664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39360" y="2067678"/>
            <a:ext cx="10058399" cy="423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004884" y="-762002"/>
            <a:ext cx="80211" cy="3834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01137" y="-762002"/>
            <a:ext cx="0" cy="3834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747318" y="-1138991"/>
            <a:ext cx="140262" cy="627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7581" y="-1107408"/>
            <a:ext cx="90290" cy="56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632013" y="1696046"/>
            <a:ext cx="603637" cy="206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588927" y="1531274"/>
            <a:ext cx="86172" cy="802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47595" y="-554287"/>
            <a:ext cx="9995154" cy="260274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78376" y="-365794"/>
            <a:ext cx="3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 Name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817449" y="342700"/>
            <a:ext cx="30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Time:         00:00:00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817449" y="665767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Moves:      0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7449" y="1011372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Streaks:     0</a:t>
            </a:r>
            <a:endParaRPr lang="en-US" sz="20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7609016" y="270384"/>
            <a:ext cx="1455611" cy="889850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9376386" y="113216"/>
            <a:ext cx="1315677" cy="1241644"/>
            <a:chOff x="7366000" y="1174444"/>
            <a:chExt cx="1658993" cy="1679639"/>
          </a:xfrm>
          <a:blipFill>
            <a:blip r:embed="rId3"/>
            <a:tile tx="0" ty="0" sx="100000" sy="100000" flip="none" algn="tl"/>
          </a:blipFill>
        </p:grpSpPr>
        <p:sp>
          <p:nvSpPr>
            <p:cNvPr id="54" name="Rectangle 53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-603869" y="2859559"/>
            <a:ext cx="10058400" cy="29718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-291048" y="2420407"/>
            <a:ext cx="64168" cy="3834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-210838" y="2420405"/>
            <a:ext cx="0" cy="3834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-720069" y="2608901"/>
            <a:ext cx="10058400" cy="43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-720069" y="2797396"/>
            <a:ext cx="10198663" cy="219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-720070" y="5627074"/>
            <a:ext cx="10058401" cy="2664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-720068" y="5627074"/>
            <a:ext cx="10058399" cy="423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5456" y="2797394"/>
            <a:ext cx="80211" cy="3834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141709" y="2797394"/>
            <a:ext cx="0" cy="3834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87890" y="2420405"/>
            <a:ext cx="140262" cy="627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28153" y="2451988"/>
            <a:ext cx="90290" cy="56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672585" y="5255442"/>
            <a:ext cx="603637" cy="206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629499" y="5090670"/>
            <a:ext cx="86172" cy="802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-711833" y="3005109"/>
            <a:ext cx="9995154" cy="260274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8948" y="3193602"/>
            <a:ext cx="3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 Name</a:t>
            </a:r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021" y="3902096"/>
            <a:ext cx="30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Time:         00:00:00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858021" y="4225163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Moves:      0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858021" y="4570768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Streaks:     0</a:t>
            </a:r>
            <a:endParaRPr lang="en-US" sz="2000" dirty="0"/>
          </a:p>
        </p:txBody>
      </p:sp>
      <p:sp>
        <p:nvSpPr>
          <p:cNvPr id="87" name="Isosceles Triangle 86"/>
          <p:cNvSpPr/>
          <p:nvPr/>
        </p:nvSpPr>
        <p:spPr>
          <a:xfrm rot="5400000">
            <a:off x="5649588" y="3829780"/>
            <a:ext cx="1455611" cy="889850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7416958" y="3672612"/>
            <a:ext cx="1315677" cy="1241644"/>
            <a:chOff x="7366000" y="1174444"/>
            <a:chExt cx="1658993" cy="1679639"/>
          </a:xfrm>
          <a:blipFill>
            <a:blip r:embed="rId3"/>
            <a:tile tx="0" ty="0" sx="100000" sy="100000" flip="none" algn="tl"/>
          </a:blipFill>
        </p:grpSpPr>
        <p:sp>
          <p:nvSpPr>
            <p:cNvPr id="89" name="Rectangle 88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3173375" y="6362835"/>
            <a:ext cx="10058400" cy="2971800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3486196" y="5923683"/>
            <a:ext cx="64168" cy="3834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66406" y="5923681"/>
            <a:ext cx="0" cy="3834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3057175" y="6112177"/>
            <a:ext cx="10058400" cy="43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3057175" y="6300672"/>
            <a:ext cx="10198663" cy="219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057174" y="9130350"/>
            <a:ext cx="10058401" cy="2664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057176" y="9130350"/>
            <a:ext cx="10058399" cy="423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2822700" y="6300670"/>
            <a:ext cx="80211" cy="3834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2918953" y="6300670"/>
            <a:ext cx="0" cy="3834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565134" y="5923681"/>
            <a:ext cx="140262" cy="627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05397" y="5955264"/>
            <a:ext cx="90290" cy="56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449829" y="8758718"/>
            <a:ext cx="603637" cy="206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2406743" y="8593946"/>
            <a:ext cx="86172" cy="802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065411" y="6508385"/>
            <a:ext cx="9995154" cy="260274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896192" y="6696878"/>
            <a:ext cx="3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 Name</a:t>
            </a:r>
            <a:endParaRPr lang="en-US" sz="3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635265" y="7405372"/>
            <a:ext cx="30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Time:         00:00:00</a:t>
            </a:r>
            <a:endParaRPr lang="en-US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35265" y="7728439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Moves:      0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635265" y="8074044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Streaks:     0</a:t>
            </a:r>
            <a:endParaRPr lang="en-US" sz="2000" dirty="0"/>
          </a:p>
        </p:txBody>
      </p:sp>
      <p:sp>
        <p:nvSpPr>
          <p:cNvPr id="122" name="Isosceles Triangle 121"/>
          <p:cNvSpPr/>
          <p:nvPr/>
        </p:nvSpPr>
        <p:spPr>
          <a:xfrm rot="5400000">
            <a:off x="9426832" y="7333056"/>
            <a:ext cx="1455611" cy="889850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194202" y="7175888"/>
            <a:ext cx="1315677" cy="1241644"/>
            <a:chOff x="7366000" y="1174444"/>
            <a:chExt cx="1658993" cy="1679639"/>
          </a:xfrm>
          <a:blipFill>
            <a:blip r:embed="rId3"/>
            <a:tile tx="0" ty="0" sx="100000" sy="100000" flip="none" algn="tl"/>
          </a:blipFill>
        </p:grpSpPr>
        <p:sp>
          <p:nvSpPr>
            <p:cNvPr id="124" name="Rectangle 123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7" b="428"/>
          <a:stretch/>
        </p:blipFill>
        <p:spPr>
          <a:xfrm>
            <a:off x="1213947" y="9922231"/>
            <a:ext cx="10058400" cy="2971800"/>
          </a:xfrm>
          <a:prstGeom prst="rect">
            <a:avLst/>
          </a:prstGeom>
        </p:spPr>
      </p:pic>
      <p:cxnSp>
        <p:nvCxnSpPr>
          <p:cNvPr id="140" name="Straight Connector 139"/>
          <p:cNvCxnSpPr/>
          <p:nvPr/>
        </p:nvCxnSpPr>
        <p:spPr>
          <a:xfrm>
            <a:off x="1526768" y="9483079"/>
            <a:ext cx="64168" cy="3834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06978" y="9483077"/>
            <a:ext cx="0" cy="38340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1097747" y="9671573"/>
            <a:ext cx="10058400" cy="43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097747" y="9860068"/>
            <a:ext cx="10198663" cy="219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097746" y="12689746"/>
            <a:ext cx="10058401" cy="2664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097748" y="12689746"/>
            <a:ext cx="10058399" cy="423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863272" y="9860066"/>
            <a:ext cx="80211" cy="38340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0959525" y="9860066"/>
            <a:ext cx="0" cy="38340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605706" y="9483077"/>
            <a:ext cx="140262" cy="627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745969" y="9514660"/>
            <a:ext cx="90290" cy="56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490401" y="12318114"/>
            <a:ext cx="603637" cy="206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0447315" y="12153342"/>
            <a:ext cx="86172" cy="802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105983" y="10067781"/>
            <a:ext cx="9995154" cy="260274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936764" y="10256274"/>
            <a:ext cx="3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Challenge Name</a:t>
            </a:r>
            <a:endParaRPr lang="en-US" sz="3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675837" y="10964768"/>
            <a:ext cx="30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Time:         00:00:00</a:t>
            </a:r>
            <a:endParaRPr lang="en-US" sz="2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5837" y="11287835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Moves:      0</a:t>
            </a:r>
            <a:endParaRPr lang="en-US" sz="2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675837" y="11633440"/>
            <a:ext cx="18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Streaks:     0</a:t>
            </a:r>
            <a:endParaRPr lang="en-US" sz="2000" dirty="0"/>
          </a:p>
        </p:txBody>
      </p:sp>
      <p:sp>
        <p:nvSpPr>
          <p:cNvPr id="157" name="Isosceles Triangle 156"/>
          <p:cNvSpPr/>
          <p:nvPr/>
        </p:nvSpPr>
        <p:spPr>
          <a:xfrm rot="5400000">
            <a:off x="7467404" y="10892452"/>
            <a:ext cx="1455611" cy="889850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9234774" y="10735284"/>
            <a:ext cx="1315677" cy="1241644"/>
            <a:chOff x="7366000" y="1174444"/>
            <a:chExt cx="1658993" cy="1679639"/>
          </a:xfrm>
          <a:blipFill>
            <a:blip r:embed="rId3"/>
            <a:tile tx="0" ty="0" sx="100000" sy="100000" flip="none" algn="tl"/>
          </a:blipFill>
        </p:grpSpPr>
        <p:sp>
          <p:nvSpPr>
            <p:cNvPr id="159" name="Rectangle 158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57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243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Blackadder ITC</vt:lpstr>
      <vt:lpstr>Calibri</vt:lpstr>
      <vt:lpstr>Calibri Light</vt:lpstr>
      <vt:lpstr>Edwardian Script ITC</vt:lpstr>
      <vt:lpstr>Kristen ITC</vt:lpstr>
      <vt:lpstr>Lucida Handwriting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53</cp:revision>
  <dcterms:created xsi:type="dcterms:W3CDTF">2019-02-04T16:24:28Z</dcterms:created>
  <dcterms:modified xsi:type="dcterms:W3CDTF">2019-02-07T05:36:41Z</dcterms:modified>
</cp:coreProperties>
</file>