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1CFD-67F9-4333-BA11-E82133BFD29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5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20426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51132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1572281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1132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1132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1775742"/>
            <a:ext cx="1035428" cy="10026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03005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33711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1572281"/>
            <a:ext cx="1641780" cy="15572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33711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33711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1849611"/>
            <a:ext cx="1035428" cy="1002615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 rot="5400000">
            <a:off x="10569613" y="2808379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200000">
            <a:off x="-537592" y="2850518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0426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51132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4915576"/>
            <a:ext cx="1641780" cy="155727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51132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1132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5119037"/>
            <a:ext cx="1035428" cy="10026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03005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33711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4915576"/>
            <a:ext cx="1641780" cy="1557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33711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33711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5192906"/>
            <a:ext cx="1035428" cy="10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684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910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32797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684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32797" y="301985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910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2797" y="21178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3685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1909" y="301367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1023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1023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1023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32797" y="3946612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685" y="395896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909" y="394043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0374" y="136438"/>
            <a:ext cx="5431391" cy="5370384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9363" y="5974842"/>
            <a:ext cx="1860203" cy="163109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319753" y="5027831"/>
            <a:ext cx="3239425" cy="3064475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2336799" y="904678"/>
            <a:ext cx="7300911" cy="1599507"/>
          </a:xfrm>
          <a:prstGeom prst="roundRect">
            <a:avLst>
              <a:gd name="adj" fmla="val 634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4192" y="928501"/>
            <a:ext cx="17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CLASSIC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55362" y="1514620"/>
            <a:ext cx="32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Time:                 00:00:0.0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55362" y="1954873"/>
            <a:ext cx="320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Moves:              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7235" y="-10045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753140" y="1046157"/>
            <a:ext cx="1291041" cy="1219257"/>
            <a:chOff x="5989247" y="1845961"/>
            <a:chExt cx="4061994" cy="3940776"/>
          </a:xfrm>
          <a:scene3d>
            <a:camera prst="orthographicFront"/>
            <a:lightRig rig="chilly" dir="t"/>
          </a:scene3d>
        </p:grpSpPr>
        <p:sp>
          <p:nvSpPr>
            <p:cNvPr id="49" name="Oval 4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19831" y="1177547"/>
            <a:ext cx="1203544" cy="1112397"/>
            <a:chOff x="6553517" y="411355"/>
            <a:chExt cx="3243889" cy="3140877"/>
          </a:xfrm>
        </p:grpSpPr>
        <p:sp>
          <p:nvSpPr>
            <p:cNvPr id="59" name="Oval 58"/>
            <p:cNvSpPr/>
            <p:nvPr/>
          </p:nvSpPr>
          <p:spPr>
            <a:xfrm>
              <a:off x="6553517" y="41135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</a:t>
              </a: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10</a:t>
              </a:r>
              <a:endParaRPr lang="en-US" sz="105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11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12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13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14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3144" y="2250090"/>
            <a:ext cx="1621945" cy="1565496"/>
            <a:chOff x="2398852" y="622135"/>
            <a:chExt cx="3243889" cy="3140877"/>
          </a:xfrm>
        </p:grpSpPr>
        <p:sp>
          <p:nvSpPr>
            <p:cNvPr id="76" name="Right Arrow 75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rot="10800000">
            <a:off x="10264229" y="2166209"/>
            <a:ext cx="1621945" cy="1565496"/>
            <a:chOff x="2398852" y="622135"/>
            <a:chExt cx="3243889" cy="3140877"/>
          </a:xfrm>
        </p:grpSpPr>
        <p:sp>
          <p:nvSpPr>
            <p:cNvPr id="79" name="Right Arrow 78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4026" y="13709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4732" y="13709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2" y="2753381"/>
            <a:ext cx="1641780" cy="1557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4732" y="19146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4732" y="22839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2061" y="1370965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12767" y="137096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7" y="2753380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12767" y="1914646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2767" y="228397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1072058" y="2469311"/>
            <a:ext cx="1032534" cy="661869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-83157" y="2454428"/>
            <a:ext cx="1062300" cy="661869"/>
          </a:xfrm>
          <a:prstGeom prst="triangle">
            <a:avLst>
              <a:gd name="adj" fmla="val 46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0" y="5067289"/>
            <a:ext cx="1477768" cy="14918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43154" y="-55037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8191" y="3201670"/>
            <a:ext cx="994810" cy="10179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9552" y="3201669"/>
            <a:ext cx="994810" cy="10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12408" y="3813376"/>
            <a:ext cx="11946242" cy="2698767"/>
          </a:xfrm>
          <a:prstGeom prst="roundRect">
            <a:avLst>
              <a:gd name="adj" fmla="val 13890"/>
            </a:avLst>
          </a:prstGeom>
          <a:pattFill prst="pct5">
            <a:fgClr>
              <a:schemeClr val="tx2">
                <a:lumMod val="50000"/>
              </a:schemeClr>
            </a:fgClr>
            <a:bgClr>
              <a:schemeClr val="bg1">
                <a:lumMod val="95000"/>
                <a:lumOff val="5000"/>
              </a:schemeClr>
            </a:bgClr>
          </a:pattFill>
          <a:ln w="76200">
            <a:solidFill>
              <a:schemeClr val="tx1">
                <a:alpha val="82000"/>
              </a:schemeClr>
            </a:solidFill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191374" y="975851"/>
            <a:ext cx="2532958" cy="2295958"/>
            <a:chOff x="5989247" y="1845961"/>
            <a:chExt cx="4061994" cy="3940776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chilly" dir="t"/>
          </a:scene3d>
        </p:grpSpPr>
        <p:sp>
          <p:nvSpPr>
            <p:cNvPr id="69" name="Oval 6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17322" y="949971"/>
            <a:ext cx="2572591" cy="2321838"/>
            <a:chOff x="6553517" y="411355"/>
            <a:chExt cx="3243889" cy="3140877"/>
          </a:xfrm>
          <a:blipFill>
            <a:blip r:embed="rId2"/>
            <a:tile tx="0" ty="0" sx="100000" sy="100000" flip="none" algn="tl"/>
          </a:blipFill>
        </p:grpSpPr>
        <p:sp>
          <p:nvSpPr>
            <p:cNvPr id="39" name="Oval 38"/>
            <p:cNvSpPr/>
            <p:nvPr/>
          </p:nvSpPr>
          <p:spPr>
            <a:xfrm>
              <a:off x="6553517" y="41135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408" y="949971"/>
            <a:ext cx="2565855" cy="2302677"/>
            <a:chOff x="-1344595" y="663669"/>
            <a:chExt cx="3243889" cy="3140877"/>
          </a:xfrm>
        </p:grpSpPr>
        <p:sp>
          <p:nvSpPr>
            <p:cNvPr id="64" name="Isosceles Triangle 63"/>
            <p:cNvSpPr/>
            <p:nvPr/>
          </p:nvSpPr>
          <p:spPr>
            <a:xfrm>
              <a:off x="-949603" y="1094454"/>
              <a:ext cx="2453906" cy="871351"/>
            </a:xfrm>
            <a:prstGeom prst="triangle">
              <a:avLst>
                <a:gd name="adj" fmla="val 52147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-572753" y="2079593"/>
              <a:ext cx="1651825" cy="110139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-1344595" y="663669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5925" y="949971"/>
            <a:ext cx="2456128" cy="2304713"/>
            <a:chOff x="2398852" y="622135"/>
            <a:chExt cx="3243889" cy="3140877"/>
          </a:xfrm>
        </p:grpSpPr>
        <p:sp>
          <p:nvSpPr>
            <p:cNvPr id="2" name="Right Arrow 1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5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008008" y="1902471"/>
            <a:ext cx="2565855" cy="2302677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-Turn Arrow 7"/>
          <p:cNvSpPr/>
          <p:nvPr/>
        </p:nvSpPr>
        <p:spPr>
          <a:xfrm rot="16200000">
            <a:off x="3386141" y="2391821"/>
            <a:ext cx="1562100" cy="1190626"/>
          </a:xfrm>
          <a:prstGeom prst="uturnArrow">
            <a:avLst>
              <a:gd name="adj1" fmla="val 25877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8433" y="1988196"/>
            <a:ext cx="2565855" cy="2302677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9925" y="2419350"/>
            <a:ext cx="533400" cy="1495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54495" y="2419350"/>
            <a:ext cx="533400" cy="1495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08008" y="1902471"/>
            <a:ext cx="2565855" cy="2302677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/>
          <p:cNvSpPr/>
          <p:nvPr/>
        </p:nvSpPr>
        <p:spPr>
          <a:xfrm rot="18839738">
            <a:off x="3405780" y="2400901"/>
            <a:ext cx="1770310" cy="905997"/>
          </a:xfrm>
          <a:prstGeom prst="corner">
            <a:avLst>
              <a:gd name="adj1" fmla="val 35376"/>
              <a:gd name="adj2" fmla="val 34777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92614" y="1902470"/>
            <a:ext cx="2565855" cy="2302677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18827669">
            <a:off x="6898006" y="2192925"/>
            <a:ext cx="1755073" cy="1721765"/>
          </a:xfrm>
          <a:prstGeom prst="plus">
            <a:avLst>
              <a:gd name="adj" fmla="val 39812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60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30</cp:revision>
  <dcterms:created xsi:type="dcterms:W3CDTF">2018-07-11T20:41:07Z</dcterms:created>
  <dcterms:modified xsi:type="dcterms:W3CDTF">2018-08-10T15:50:25Z</dcterms:modified>
</cp:coreProperties>
</file>