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8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1CFD-67F9-4333-BA11-E82133BFD29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5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20426" y="1898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51132" y="1898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32" y="1572281"/>
            <a:ext cx="1641780" cy="15572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1132" y="7335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51132" y="11028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10" y="1775742"/>
            <a:ext cx="1035428" cy="10026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103005" y="1898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33711" y="1898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11" y="1572281"/>
            <a:ext cx="1641780" cy="15572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33711" y="7335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33711" y="11028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04" y="1849611"/>
            <a:ext cx="1035428" cy="1002615"/>
          </a:xfrm>
          <a:prstGeom prst="rect">
            <a:avLst/>
          </a:prstGeom>
        </p:spPr>
      </p:pic>
      <p:sp>
        <p:nvSpPr>
          <p:cNvPr id="22" name="Isosceles Triangle 21"/>
          <p:cNvSpPr/>
          <p:nvPr/>
        </p:nvSpPr>
        <p:spPr>
          <a:xfrm rot="5400000">
            <a:off x="10569613" y="2808379"/>
            <a:ext cx="1989438" cy="842500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6200000">
            <a:off x="-537592" y="2850518"/>
            <a:ext cx="1989438" cy="842500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20426" y="3533161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51132" y="35331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32" y="4915576"/>
            <a:ext cx="1641780" cy="155727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51132" y="4076842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51132" y="4446173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10" y="5119037"/>
            <a:ext cx="1035428" cy="10026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103005" y="3533161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33711" y="35331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11" y="4915576"/>
            <a:ext cx="1641780" cy="155727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333711" y="4076842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33711" y="4446173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04" y="5192906"/>
            <a:ext cx="1035428" cy="10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684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1910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32797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3684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32797" y="3019855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1910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32797" y="21178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3685" y="30322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71909" y="3013678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1023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1023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1023" y="30322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32797" y="3946612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3685" y="3958968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71909" y="3940435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0374" y="136438"/>
            <a:ext cx="5431391" cy="5370384"/>
          </a:xfrm>
          <a:prstGeom prst="ellipse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9363" y="5974842"/>
            <a:ext cx="1860203" cy="163109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319753" y="5027831"/>
            <a:ext cx="3239425" cy="3064475"/>
          </a:xfrm>
          <a:prstGeom prst="ellipse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2336799" y="904678"/>
            <a:ext cx="7300911" cy="1599507"/>
          </a:xfrm>
          <a:prstGeom prst="roundRect">
            <a:avLst>
              <a:gd name="adj" fmla="val 634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571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4192" y="928501"/>
            <a:ext cx="176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CLASSIC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55362" y="1514620"/>
            <a:ext cx="320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Time:                 00:00:0.0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55362" y="1954873"/>
            <a:ext cx="3203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Moves:              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97235" y="-10045"/>
            <a:ext cx="269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Challenges</a:t>
            </a:r>
            <a:endParaRPr lang="en-US" sz="4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6753140" y="1046157"/>
            <a:ext cx="1291041" cy="1219257"/>
            <a:chOff x="5989247" y="1845961"/>
            <a:chExt cx="4061994" cy="3940776"/>
          </a:xfrm>
          <a:scene3d>
            <a:camera prst="orthographicFront"/>
            <a:lightRig rig="chilly" dir="t"/>
          </a:scene3d>
        </p:grpSpPr>
        <p:sp>
          <p:nvSpPr>
            <p:cNvPr id="49" name="Oval 48"/>
            <p:cNvSpPr/>
            <p:nvPr/>
          </p:nvSpPr>
          <p:spPr>
            <a:xfrm>
              <a:off x="5989247" y="1845961"/>
              <a:ext cx="4061994" cy="3940776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863555" y="2911064"/>
              <a:ext cx="3052772" cy="203566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219831" y="1177547"/>
            <a:ext cx="1203544" cy="1112397"/>
            <a:chOff x="6553517" y="411355"/>
            <a:chExt cx="3243889" cy="3140877"/>
          </a:xfrm>
        </p:grpSpPr>
        <p:sp>
          <p:nvSpPr>
            <p:cNvPr id="59" name="Oval 58"/>
            <p:cNvSpPr/>
            <p:nvPr/>
          </p:nvSpPr>
          <p:spPr>
            <a:xfrm>
              <a:off x="6553517" y="41135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366000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07085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8051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649017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66000" y="162017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791410" y="162017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29243" y="1623942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656693" y="1618551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366000" y="206567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</a:t>
              </a:r>
              <a:endParaRPr lang="en-US" sz="105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99285" y="206265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10</a:t>
              </a:r>
              <a:endParaRPr lang="en-US" sz="105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7257" y="206768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11</a:t>
              </a:r>
              <a:endParaRPr lang="en-US" sz="105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656693" y="206265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12</a:t>
              </a:r>
              <a:endParaRPr lang="en-US" sz="105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66000" y="251118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13</a:t>
              </a:r>
              <a:endParaRPr 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05131" y="251118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14</a:t>
              </a:r>
              <a:endParaRPr lang="en-US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1869" y="251118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15</a:t>
              </a:r>
              <a:endParaRPr lang="en-US" sz="8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3144" y="2250090"/>
            <a:ext cx="1621945" cy="1565496"/>
            <a:chOff x="2398852" y="622135"/>
            <a:chExt cx="3243889" cy="3140877"/>
          </a:xfrm>
        </p:grpSpPr>
        <p:sp>
          <p:nvSpPr>
            <p:cNvPr id="76" name="Right Arrow 75"/>
            <p:cNvSpPr/>
            <p:nvPr/>
          </p:nvSpPr>
          <p:spPr>
            <a:xfrm rot="10800000">
              <a:off x="2877484" y="1005752"/>
              <a:ext cx="2145729" cy="2429568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398852" y="62213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 rot="10800000">
            <a:off x="10264229" y="2166209"/>
            <a:ext cx="1621945" cy="1565496"/>
            <a:chOff x="2398852" y="622135"/>
            <a:chExt cx="3243889" cy="3140877"/>
          </a:xfrm>
        </p:grpSpPr>
        <p:sp>
          <p:nvSpPr>
            <p:cNvPr id="79" name="Right Arrow 78"/>
            <p:cNvSpPr/>
            <p:nvPr/>
          </p:nvSpPr>
          <p:spPr>
            <a:xfrm rot="10800000">
              <a:off x="2877484" y="1005752"/>
              <a:ext cx="2145729" cy="2429568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398852" y="62213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4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94026" y="13709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4732" y="13709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32" y="2753381"/>
            <a:ext cx="1641780" cy="1557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4732" y="19146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4732" y="22839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82061" y="1370965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12767" y="137096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67" y="2753380"/>
            <a:ext cx="1641780" cy="15572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12767" y="1914646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2767" y="228397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1072058" y="2469311"/>
            <a:ext cx="1032534" cy="661869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6200000">
            <a:off x="-83157" y="2454428"/>
            <a:ext cx="1062300" cy="661869"/>
          </a:xfrm>
          <a:prstGeom prst="triangle">
            <a:avLst>
              <a:gd name="adj" fmla="val 46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70" y="5067289"/>
            <a:ext cx="1477768" cy="14918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43154" y="-55037"/>
            <a:ext cx="269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Challenges</a:t>
            </a:r>
            <a:endParaRPr lang="en-US" sz="4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8191" y="3201670"/>
            <a:ext cx="994810" cy="10179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89552" y="3201669"/>
            <a:ext cx="994810" cy="10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7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12408" y="3813376"/>
            <a:ext cx="11946242" cy="2698767"/>
          </a:xfrm>
          <a:prstGeom prst="roundRect">
            <a:avLst>
              <a:gd name="adj" fmla="val 13890"/>
            </a:avLst>
          </a:prstGeom>
          <a:pattFill prst="pct5">
            <a:fgClr>
              <a:schemeClr val="tx2">
                <a:lumMod val="50000"/>
              </a:schemeClr>
            </a:fgClr>
            <a:bgClr>
              <a:schemeClr val="bg1">
                <a:lumMod val="95000"/>
                <a:lumOff val="5000"/>
              </a:schemeClr>
            </a:bgClr>
          </a:pattFill>
          <a:ln w="76200">
            <a:solidFill>
              <a:schemeClr val="tx1">
                <a:alpha val="82000"/>
              </a:schemeClr>
            </a:solidFill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9191374" y="975851"/>
            <a:ext cx="2532958" cy="2295958"/>
            <a:chOff x="5989247" y="1845961"/>
            <a:chExt cx="4061994" cy="3940776"/>
          </a:xfrm>
          <a:blipFill>
            <a:blip r:embed="rId2"/>
            <a:tile tx="0" ty="0" sx="100000" sy="100000" flip="none" algn="tl"/>
          </a:blipFill>
          <a:scene3d>
            <a:camera prst="orthographicFront"/>
            <a:lightRig rig="chilly" dir="t"/>
          </a:scene3d>
        </p:grpSpPr>
        <p:sp>
          <p:nvSpPr>
            <p:cNvPr id="69" name="Oval 68"/>
            <p:cNvSpPr/>
            <p:nvPr/>
          </p:nvSpPr>
          <p:spPr>
            <a:xfrm>
              <a:off x="5989247" y="1845961"/>
              <a:ext cx="4061994" cy="394077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5400000">
              <a:off x="6863555" y="2911064"/>
              <a:ext cx="3052772" cy="20356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17322" y="949971"/>
            <a:ext cx="2572591" cy="2321838"/>
            <a:chOff x="6553517" y="411355"/>
            <a:chExt cx="3243889" cy="3140877"/>
          </a:xfrm>
          <a:blipFill>
            <a:blip r:embed="rId2"/>
            <a:tile tx="0" ty="0" sx="100000" sy="100000" flip="none" algn="tl"/>
          </a:blipFill>
        </p:grpSpPr>
        <p:sp>
          <p:nvSpPr>
            <p:cNvPr id="39" name="Oval 38"/>
            <p:cNvSpPr/>
            <p:nvPr/>
          </p:nvSpPr>
          <p:spPr>
            <a:xfrm>
              <a:off x="6553517" y="41135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366000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07085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28051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649017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6600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9141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29243" y="1623942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656693" y="1618551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66000" y="206567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799285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7257" y="206768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656693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66000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805131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231869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408" y="949971"/>
            <a:ext cx="2565855" cy="2302677"/>
            <a:chOff x="-1344595" y="663669"/>
            <a:chExt cx="3243889" cy="3140877"/>
          </a:xfrm>
        </p:grpSpPr>
        <p:sp>
          <p:nvSpPr>
            <p:cNvPr id="64" name="Isosceles Triangle 63"/>
            <p:cNvSpPr/>
            <p:nvPr/>
          </p:nvSpPr>
          <p:spPr>
            <a:xfrm>
              <a:off x="-949603" y="1094454"/>
              <a:ext cx="2453906" cy="871351"/>
            </a:xfrm>
            <a:prstGeom prst="triangle">
              <a:avLst>
                <a:gd name="adj" fmla="val 52147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-572753" y="2079593"/>
              <a:ext cx="1651825" cy="110139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-1344595" y="663669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25925" y="949971"/>
            <a:ext cx="2456128" cy="2304713"/>
            <a:chOff x="2398852" y="622135"/>
            <a:chExt cx="3243889" cy="3140877"/>
          </a:xfrm>
        </p:grpSpPr>
        <p:sp>
          <p:nvSpPr>
            <p:cNvPr id="2" name="Right Arrow 1"/>
            <p:cNvSpPr/>
            <p:nvPr/>
          </p:nvSpPr>
          <p:spPr>
            <a:xfrm rot="10800000">
              <a:off x="2877484" y="1005752"/>
              <a:ext cx="2145729" cy="2429568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398852" y="62213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56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</TotalTime>
  <Words>60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26</cp:revision>
  <dcterms:created xsi:type="dcterms:W3CDTF">2018-07-11T20:41:07Z</dcterms:created>
  <dcterms:modified xsi:type="dcterms:W3CDTF">2018-07-20T04:08:19Z</dcterms:modified>
</cp:coreProperties>
</file>