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4621-9A43-44E5-A4CA-FA760060489C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A21A1-C73B-406E-A8A6-419C17D3E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12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4621-9A43-44E5-A4CA-FA760060489C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A21A1-C73B-406E-A8A6-419C17D3E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47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4621-9A43-44E5-A4CA-FA760060489C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A21A1-C73B-406E-A8A6-419C17D3E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36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4621-9A43-44E5-A4CA-FA760060489C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A21A1-C73B-406E-A8A6-419C17D3E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08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4621-9A43-44E5-A4CA-FA760060489C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A21A1-C73B-406E-A8A6-419C17D3E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96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4621-9A43-44E5-A4CA-FA760060489C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A21A1-C73B-406E-A8A6-419C17D3E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898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4621-9A43-44E5-A4CA-FA760060489C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A21A1-C73B-406E-A8A6-419C17D3E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342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4621-9A43-44E5-A4CA-FA760060489C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A21A1-C73B-406E-A8A6-419C17D3E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33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4621-9A43-44E5-A4CA-FA760060489C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A21A1-C73B-406E-A8A6-419C17D3E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861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4621-9A43-44E5-A4CA-FA760060489C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A21A1-C73B-406E-A8A6-419C17D3E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902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4621-9A43-44E5-A4CA-FA760060489C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A21A1-C73B-406E-A8A6-419C17D3E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150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D4621-9A43-44E5-A4CA-FA760060489C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A21A1-C73B-406E-A8A6-419C17D3E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9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7242048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00"/>
          </a:p>
        </p:txBody>
      </p:sp>
      <p:sp>
        <p:nvSpPr>
          <p:cNvPr id="5" name="Rectangle 4"/>
          <p:cNvSpPr/>
          <p:nvPr/>
        </p:nvSpPr>
        <p:spPr>
          <a:xfrm>
            <a:off x="64006" y="38367"/>
            <a:ext cx="2940902" cy="1900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lg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>
                <a:solidFill>
                  <a:schemeClr val="tx1"/>
                </a:solidFill>
              </a:rPr>
              <a:t>1</a:t>
            </a:r>
            <a:endParaRPr lang="en-US" sz="9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68918" y="38368"/>
            <a:ext cx="2940902" cy="19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lg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>
                <a:solidFill>
                  <a:schemeClr val="tx1"/>
                </a:solidFill>
              </a:rPr>
              <a:t>2</a:t>
            </a:r>
            <a:endParaRPr lang="en-US" sz="96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73828" y="38368"/>
            <a:ext cx="2940902" cy="19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lg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>
                <a:solidFill>
                  <a:schemeClr val="tx1"/>
                </a:solidFill>
              </a:rPr>
              <a:t>3</a:t>
            </a:r>
            <a:endParaRPr lang="en-US" sz="96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078738" y="38367"/>
            <a:ext cx="2940902" cy="20768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lg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>
                <a:solidFill>
                  <a:schemeClr val="tx1"/>
                </a:solidFill>
              </a:rPr>
              <a:t>4</a:t>
            </a:r>
            <a:endParaRPr lang="en-US" sz="96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4008" y="1718943"/>
            <a:ext cx="2940902" cy="1793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lg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>
                <a:solidFill>
                  <a:schemeClr val="tx1"/>
                </a:solidFill>
              </a:rPr>
              <a:t>5</a:t>
            </a:r>
            <a:endParaRPr lang="en-US" sz="96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68917" y="1718943"/>
            <a:ext cx="2940902" cy="1793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lg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>
                <a:solidFill>
                  <a:schemeClr val="tx1"/>
                </a:solidFill>
              </a:rPr>
              <a:t>6</a:t>
            </a:r>
            <a:endParaRPr lang="en-US" sz="96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73826" y="1718944"/>
            <a:ext cx="2940902" cy="17837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lg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>
                <a:solidFill>
                  <a:schemeClr val="tx1"/>
                </a:solidFill>
              </a:rPr>
              <a:t>7</a:t>
            </a:r>
            <a:endParaRPr lang="en-US" sz="96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078735" y="1718944"/>
            <a:ext cx="2940903" cy="17837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lg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>
                <a:solidFill>
                  <a:schemeClr val="tx1"/>
                </a:solidFill>
              </a:rPr>
              <a:t>8</a:t>
            </a:r>
            <a:endParaRPr lang="en-US" sz="96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4008" y="3401567"/>
            <a:ext cx="2940902" cy="17818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lg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>
                <a:solidFill>
                  <a:schemeClr val="tx1"/>
                </a:solidFill>
              </a:rPr>
              <a:t>9</a:t>
            </a:r>
            <a:endParaRPr lang="en-US" sz="96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68916" y="3401567"/>
            <a:ext cx="2940903" cy="17818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lg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>
                <a:solidFill>
                  <a:schemeClr val="tx1"/>
                </a:solidFill>
              </a:rPr>
              <a:t>10</a:t>
            </a:r>
            <a:endParaRPr lang="en-US" sz="96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073826" y="3401567"/>
            <a:ext cx="2940902" cy="17908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lg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>
                <a:solidFill>
                  <a:schemeClr val="tx1"/>
                </a:solidFill>
              </a:rPr>
              <a:t>11</a:t>
            </a:r>
            <a:endParaRPr lang="en-US" sz="96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078736" y="3401567"/>
            <a:ext cx="2940902" cy="17818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lg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>
                <a:solidFill>
                  <a:schemeClr val="tx1"/>
                </a:solidFill>
              </a:rPr>
              <a:t>12</a:t>
            </a:r>
            <a:endParaRPr lang="en-US" sz="96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4008" y="5055864"/>
            <a:ext cx="2940902" cy="1802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lg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>
                <a:solidFill>
                  <a:schemeClr val="tx1"/>
                </a:solidFill>
              </a:rPr>
              <a:t>13</a:t>
            </a:r>
            <a:endParaRPr lang="en-US" sz="96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068916" y="5055864"/>
            <a:ext cx="2940903" cy="1802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lg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>
                <a:solidFill>
                  <a:schemeClr val="tx1"/>
                </a:solidFill>
              </a:rPr>
              <a:t>14</a:t>
            </a:r>
            <a:endParaRPr lang="en-US" sz="96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73825" y="5072104"/>
            <a:ext cx="2940902" cy="1802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lg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>
                <a:solidFill>
                  <a:schemeClr val="tx1"/>
                </a:solidFill>
              </a:rPr>
              <a:t>15</a:t>
            </a:r>
            <a:endParaRPr lang="en-US" sz="9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334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15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Andrew</cp:lastModifiedBy>
  <cp:revision>10</cp:revision>
  <dcterms:created xsi:type="dcterms:W3CDTF">2017-05-01T08:15:12Z</dcterms:created>
  <dcterms:modified xsi:type="dcterms:W3CDTF">2018-07-10T00:08:11Z</dcterms:modified>
</cp:coreProperties>
</file>