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5906-3B63-4F4B-A39B-C525349D1D3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438C2-AECB-4749-A6B8-238C394CE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94847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948474"/>
            <a:ext cx="12192000" cy="390952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9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98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3</cp:revision>
  <dcterms:created xsi:type="dcterms:W3CDTF">2018-07-10T00:25:57Z</dcterms:created>
  <dcterms:modified xsi:type="dcterms:W3CDTF">2018-07-10T13:05:07Z</dcterms:modified>
</cp:coreProperties>
</file>