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59" r:id="rId3"/>
    <p:sldId id="262" r:id="rId4"/>
    <p:sldId id="261" r:id="rId5"/>
    <p:sldId id="263" r:id="rId6"/>
    <p:sldId id="264" r:id="rId7"/>
    <p:sldId id="265" r:id="rId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A07AD1-6D8D-490D-9DA4-6F50D8BEAB1F}" v="3" dt="2025-05-08T15:59:32.4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5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92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34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Hofstadler" userId="d9fd6983cf1cbf2d" providerId="LiveId" clId="{40A07AD1-6D8D-490D-9DA4-6F50D8BEAB1F}"/>
    <pc:docChg chg="undo redo custSel addSld delSld modSld sldOrd">
      <pc:chgData name="Andreas Hofstadler" userId="d9fd6983cf1cbf2d" providerId="LiveId" clId="{40A07AD1-6D8D-490D-9DA4-6F50D8BEAB1F}" dt="2025-05-08T17:13:46.245" v="962" actId="478"/>
      <pc:docMkLst>
        <pc:docMk/>
      </pc:docMkLst>
      <pc:sldChg chg="new del">
        <pc:chgData name="Andreas Hofstadler" userId="d9fd6983cf1cbf2d" providerId="LiveId" clId="{40A07AD1-6D8D-490D-9DA4-6F50D8BEAB1F}" dt="2025-05-08T15:45:46.700" v="3" actId="47"/>
        <pc:sldMkLst>
          <pc:docMk/>
          <pc:sldMk cId="3912187047" sldId="257"/>
        </pc:sldMkLst>
      </pc:sldChg>
      <pc:sldChg chg="new del">
        <pc:chgData name="Andreas Hofstadler" userId="d9fd6983cf1cbf2d" providerId="LiveId" clId="{40A07AD1-6D8D-490D-9DA4-6F50D8BEAB1F}" dt="2025-05-08T15:45:47.536" v="4" actId="47"/>
        <pc:sldMkLst>
          <pc:docMk/>
          <pc:sldMk cId="1436501743" sldId="258"/>
        </pc:sldMkLst>
      </pc:sldChg>
      <pc:sldChg chg="delSp modSp new mod">
        <pc:chgData name="Andreas Hofstadler" userId="d9fd6983cf1cbf2d" providerId="LiveId" clId="{40A07AD1-6D8D-490D-9DA4-6F50D8BEAB1F}" dt="2025-05-08T15:59:39.536" v="121" actId="478"/>
        <pc:sldMkLst>
          <pc:docMk/>
          <pc:sldMk cId="976762267" sldId="259"/>
        </pc:sldMkLst>
        <pc:spChg chg="mod">
          <ac:chgData name="Andreas Hofstadler" userId="d9fd6983cf1cbf2d" providerId="LiveId" clId="{40A07AD1-6D8D-490D-9DA4-6F50D8BEAB1F}" dt="2025-05-08T15:59:21.585" v="120" actId="6549"/>
          <ac:spMkLst>
            <pc:docMk/>
            <pc:sldMk cId="976762267" sldId="259"/>
            <ac:spMk id="2" creationId="{0836E9B5-7492-B5D9-E0B8-61379332D3E2}"/>
          </ac:spMkLst>
        </pc:spChg>
        <pc:spChg chg="mod">
          <ac:chgData name="Andreas Hofstadler" userId="d9fd6983cf1cbf2d" providerId="LiveId" clId="{40A07AD1-6D8D-490D-9DA4-6F50D8BEAB1F}" dt="2025-05-08T15:51:51.539" v="56" actId="404"/>
          <ac:spMkLst>
            <pc:docMk/>
            <pc:sldMk cId="976762267" sldId="259"/>
            <ac:spMk id="3" creationId="{D8EA0EDC-0741-0FE9-DFE8-E91F2FA9EA78}"/>
          </ac:spMkLst>
        </pc:spChg>
        <pc:spChg chg="del mod">
          <ac:chgData name="Andreas Hofstadler" userId="d9fd6983cf1cbf2d" providerId="LiveId" clId="{40A07AD1-6D8D-490D-9DA4-6F50D8BEAB1F}" dt="2025-05-08T15:57:47.603" v="118" actId="478"/>
          <ac:spMkLst>
            <pc:docMk/>
            <pc:sldMk cId="976762267" sldId="259"/>
            <ac:spMk id="4" creationId="{D14A10FD-1F19-3D23-B22F-A8AEF0BBD708}"/>
          </ac:spMkLst>
        </pc:spChg>
        <pc:spChg chg="del">
          <ac:chgData name="Andreas Hofstadler" userId="d9fd6983cf1cbf2d" providerId="LiveId" clId="{40A07AD1-6D8D-490D-9DA4-6F50D8BEAB1F}" dt="2025-05-08T15:59:39.536" v="121" actId="478"/>
          <ac:spMkLst>
            <pc:docMk/>
            <pc:sldMk cId="976762267" sldId="259"/>
            <ac:spMk id="6" creationId="{B6D0E54C-02F3-6E7D-03DC-9EA2240547AA}"/>
          </ac:spMkLst>
        </pc:spChg>
      </pc:sldChg>
      <pc:sldChg chg="modSp new del mod">
        <pc:chgData name="Andreas Hofstadler" userId="d9fd6983cf1cbf2d" providerId="LiveId" clId="{40A07AD1-6D8D-490D-9DA4-6F50D8BEAB1F}" dt="2025-05-08T16:02:37.864" v="225" actId="47"/>
        <pc:sldMkLst>
          <pc:docMk/>
          <pc:sldMk cId="1570592509" sldId="260"/>
        </pc:sldMkLst>
        <pc:spChg chg="mod">
          <ac:chgData name="Andreas Hofstadler" userId="d9fd6983cf1cbf2d" providerId="LiveId" clId="{40A07AD1-6D8D-490D-9DA4-6F50D8BEAB1F}" dt="2025-05-08T16:02:02.772" v="211" actId="21"/>
          <ac:spMkLst>
            <pc:docMk/>
            <pc:sldMk cId="1570592509" sldId="260"/>
            <ac:spMk id="2" creationId="{6A79023E-01B1-EC7D-C2AB-94B25EDC1072}"/>
          </ac:spMkLst>
        </pc:spChg>
      </pc:sldChg>
      <pc:sldChg chg="new del">
        <pc:chgData name="Andreas Hofstadler" userId="d9fd6983cf1cbf2d" providerId="LiveId" clId="{40A07AD1-6D8D-490D-9DA4-6F50D8BEAB1F}" dt="2025-05-08T15:53:25.627" v="112" actId="47"/>
        <pc:sldMkLst>
          <pc:docMk/>
          <pc:sldMk cId="2801577715" sldId="260"/>
        </pc:sldMkLst>
      </pc:sldChg>
      <pc:sldChg chg="addSp delSp modSp new mod">
        <pc:chgData name="Andreas Hofstadler" userId="d9fd6983cf1cbf2d" providerId="LiveId" clId="{40A07AD1-6D8D-490D-9DA4-6F50D8BEAB1F}" dt="2025-05-08T16:48:42.979" v="656" actId="20577"/>
        <pc:sldMkLst>
          <pc:docMk/>
          <pc:sldMk cId="590236198" sldId="261"/>
        </pc:sldMkLst>
        <pc:spChg chg="mod">
          <ac:chgData name="Andreas Hofstadler" userId="d9fd6983cf1cbf2d" providerId="LiveId" clId="{40A07AD1-6D8D-490D-9DA4-6F50D8BEAB1F}" dt="2025-05-08T16:01:37.503" v="210" actId="20577"/>
          <ac:spMkLst>
            <pc:docMk/>
            <pc:sldMk cId="590236198" sldId="261"/>
            <ac:spMk id="2" creationId="{7ACAD501-1D96-A5F8-3592-E3953A228D62}"/>
          </ac:spMkLst>
        </pc:spChg>
        <pc:spChg chg="mod">
          <ac:chgData name="Andreas Hofstadler" userId="d9fd6983cf1cbf2d" providerId="LiveId" clId="{40A07AD1-6D8D-490D-9DA4-6F50D8BEAB1F}" dt="2025-05-08T16:48:42.979" v="656" actId="20577"/>
          <ac:spMkLst>
            <pc:docMk/>
            <pc:sldMk cId="590236198" sldId="261"/>
            <ac:spMk id="3" creationId="{4B69722B-204D-7BDF-5EF1-FE86E0758918}"/>
          </ac:spMkLst>
        </pc:spChg>
        <pc:spChg chg="del">
          <ac:chgData name="Andreas Hofstadler" userId="d9fd6983cf1cbf2d" providerId="LiveId" clId="{40A07AD1-6D8D-490D-9DA4-6F50D8BEAB1F}" dt="2025-05-08T15:59:51.600" v="122" actId="478"/>
          <ac:spMkLst>
            <pc:docMk/>
            <pc:sldMk cId="590236198" sldId="261"/>
            <ac:spMk id="4" creationId="{302C5EE1-67B7-8C94-02C7-D86DE25D48F4}"/>
          </ac:spMkLst>
        </pc:spChg>
        <pc:picChg chg="add mod">
          <ac:chgData name="Andreas Hofstadler" userId="d9fd6983cf1cbf2d" providerId="LiveId" clId="{40A07AD1-6D8D-490D-9DA4-6F50D8BEAB1F}" dt="2025-05-08T16:25:23.614" v="294" actId="1076"/>
          <ac:picMkLst>
            <pc:docMk/>
            <pc:sldMk cId="590236198" sldId="261"/>
            <ac:picMk id="8" creationId="{8B6EE941-F158-2FBE-017E-F9B9C6367674}"/>
          </ac:picMkLst>
        </pc:picChg>
        <pc:picChg chg="add mod">
          <ac:chgData name="Andreas Hofstadler" userId="d9fd6983cf1cbf2d" providerId="LiveId" clId="{40A07AD1-6D8D-490D-9DA4-6F50D8BEAB1F}" dt="2025-05-08T16:25:21.760" v="293" actId="1076"/>
          <ac:picMkLst>
            <pc:docMk/>
            <pc:sldMk cId="590236198" sldId="261"/>
            <ac:picMk id="10" creationId="{83C2B2BC-DCEE-D371-FD68-B97E5B43A10F}"/>
          </ac:picMkLst>
        </pc:picChg>
      </pc:sldChg>
      <pc:sldChg chg="delSp modSp new mod">
        <pc:chgData name="Andreas Hofstadler" userId="d9fd6983cf1cbf2d" providerId="LiveId" clId="{40A07AD1-6D8D-490D-9DA4-6F50D8BEAB1F}" dt="2025-05-08T16:02:33.679" v="224" actId="478"/>
        <pc:sldMkLst>
          <pc:docMk/>
          <pc:sldMk cId="2407297253" sldId="262"/>
        </pc:sldMkLst>
        <pc:spChg chg="mod">
          <ac:chgData name="Andreas Hofstadler" userId="d9fd6983cf1cbf2d" providerId="LiveId" clId="{40A07AD1-6D8D-490D-9DA4-6F50D8BEAB1F}" dt="2025-05-08T16:02:21.055" v="223" actId="6549"/>
          <ac:spMkLst>
            <pc:docMk/>
            <pc:sldMk cId="2407297253" sldId="262"/>
            <ac:spMk id="2" creationId="{369B7EC5-4B46-0FB8-E52E-A936B74A7F0F}"/>
          </ac:spMkLst>
        </pc:spChg>
        <pc:spChg chg="mod">
          <ac:chgData name="Andreas Hofstadler" userId="d9fd6983cf1cbf2d" providerId="LiveId" clId="{40A07AD1-6D8D-490D-9DA4-6F50D8BEAB1F}" dt="2025-05-08T16:02:10.983" v="213"/>
          <ac:spMkLst>
            <pc:docMk/>
            <pc:sldMk cId="2407297253" sldId="262"/>
            <ac:spMk id="3" creationId="{15C59EA7-EBAE-A1B8-1E6A-4EC9CB16454A}"/>
          </ac:spMkLst>
        </pc:spChg>
        <pc:spChg chg="del">
          <ac:chgData name="Andreas Hofstadler" userId="d9fd6983cf1cbf2d" providerId="LiveId" clId="{40A07AD1-6D8D-490D-9DA4-6F50D8BEAB1F}" dt="2025-05-08T16:02:33.679" v="224" actId="478"/>
          <ac:spMkLst>
            <pc:docMk/>
            <pc:sldMk cId="2407297253" sldId="262"/>
            <ac:spMk id="4" creationId="{766A18C7-E95E-0836-CBC7-6491B7BB37FA}"/>
          </ac:spMkLst>
        </pc:spChg>
      </pc:sldChg>
      <pc:sldChg chg="addSp delSp modSp new mod ord">
        <pc:chgData name="Andreas Hofstadler" userId="d9fd6983cf1cbf2d" providerId="LiveId" clId="{40A07AD1-6D8D-490D-9DA4-6F50D8BEAB1F}" dt="2025-05-08T17:02:28.204" v="936"/>
        <pc:sldMkLst>
          <pc:docMk/>
          <pc:sldMk cId="2758802219" sldId="263"/>
        </pc:sldMkLst>
        <pc:spChg chg="mod">
          <ac:chgData name="Andreas Hofstadler" userId="d9fd6983cf1cbf2d" providerId="LiveId" clId="{40A07AD1-6D8D-490D-9DA4-6F50D8BEAB1F}" dt="2025-05-08T16:03:01.950" v="241" actId="20577"/>
          <ac:spMkLst>
            <pc:docMk/>
            <pc:sldMk cId="2758802219" sldId="263"/>
            <ac:spMk id="2" creationId="{17E7FB08-B900-A9D0-F9EE-C45E13B06377}"/>
          </ac:spMkLst>
        </pc:spChg>
        <pc:spChg chg="mod">
          <ac:chgData name="Andreas Hofstadler" userId="d9fd6983cf1cbf2d" providerId="LiveId" clId="{40A07AD1-6D8D-490D-9DA4-6F50D8BEAB1F}" dt="2025-05-08T17:01:11.660" v="931" actId="6549"/>
          <ac:spMkLst>
            <pc:docMk/>
            <pc:sldMk cId="2758802219" sldId="263"/>
            <ac:spMk id="3" creationId="{ECB984F7-7C76-E822-D3F9-DDF3107CE94A}"/>
          </ac:spMkLst>
        </pc:spChg>
        <pc:spChg chg="del">
          <ac:chgData name="Andreas Hofstadler" userId="d9fd6983cf1cbf2d" providerId="LiveId" clId="{40A07AD1-6D8D-490D-9DA4-6F50D8BEAB1F}" dt="2025-05-08T16:50:11.762" v="657" actId="478"/>
          <ac:spMkLst>
            <pc:docMk/>
            <pc:sldMk cId="2758802219" sldId="263"/>
            <ac:spMk id="4" creationId="{3EBDF29A-CD5B-69D9-88D9-5956FD98D06A}"/>
          </ac:spMkLst>
        </pc:spChg>
        <pc:picChg chg="add mod">
          <ac:chgData name="Andreas Hofstadler" userId="d9fd6983cf1cbf2d" providerId="LiveId" clId="{40A07AD1-6D8D-490D-9DA4-6F50D8BEAB1F}" dt="2025-05-08T16:50:22.143" v="660" actId="1076"/>
          <ac:picMkLst>
            <pc:docMk/>
            <pc:sldMk cId="2758802219" sldId="263"/>
            <ac:picMk id="8" creationId="{248C6EA3-A133-A027-E960-3CA6978CD9C3}"/>
          </ac:picMkLst>
        </pc:picChg>
      </pc:sldChg>
      <pc:sldChg chg="addSp delSp modSp new mod">
        <pc:chgData name="Andreas Hofstadler" userId="d9fd6983cf1cbf2d" providerId="LiveId" clId="{40A07AD1-6D8D-490D-9DA4-6F50D8BEAB1F}" dt="2025-05-08T17:00:23.070" v="930" actId="1076"/>
        <pc:sldMkLst>
          <pc:docMk/>
          <pc:sldMk cId="1273211070" sldId="264"/>
        </pc:sldMkLst>
        <pc:spChg chg="mod">
          <ac:chgData name="Andreas Hofstadler" userId="d9fd6983cf1cbf2d" providerId="LiveId" clId="{40A07AD1-6D8D-490D-9DA4-6F50D8BEAB1F}" dt="2025-05-08T16:03:23.615" v="261" actId="20577"/>
          <ac:spMkLst>
            <pc:docMk/>
            <pc:sldMk cId="1273211070" sldId="264"/>
            <ac:spMk id="2" creationId="{A3EEAFE3-AA31-F174-B3CA-74D298B53387}"/>
          </ac:spMkLst>
        </pc:spChg>
        <pc:spChg chg="mod">
          <ac:chgData name="Andreas Hofstadler" userId="d9fd6983cf1cbf2d" providerId="LiveId" clId="{40A07AD1-6D8D-490D-9DA4-6F50D8BEAB1F}" dt="2025-05-08T16:57:51.585" v="914"/>
          <ac:spMkLst>
            <pc:docMk/>
            <pc:sldMk cId="1273211070" sldId="264"/>
            <ac:spMk id="3" creationId="{2F43A204-FF87-B33D-18CF-7F27DE4434C5}"/>
          </ac:spMkLst>
        </pc:spChg>
        <pc:spChg chg="del">
          <ac:chgData name="Andreas Hofstadler" userId="d9fd6983cf1cbf2d" providerId="LiveId" clId="{40A07AD1-6D8D-490D-9DA4-6F50D8BEAB1F}" dt="2025-05-08T16:52:11.345" v="791" actId="478"/>
          <ac:spMkLst>
            <pc:docMk/>
            <pc:sldMk cId="1273211070" sldId="264"/>
            <ac:spMk id="4" creationId="{8DCB598B-303B-33F4-A6E0-9BC8B9AF3C32}"/>
          </ac:spMkLst>
        </pc:spChg>
        <pc:spChg chg="add mod">
          <ac:chgData name="Andreas Hofstadler" userId="d9fd6983cf1cbf2d" providerId="LiveId" clId="{40A07AD1-6D8D-490D-9DA4-6F50D8BEAB1F}" dt="2025-05-08T16:59:17.097" v="926" actId="13822"/>
          <ac:spMkLst>
            <pc:docMk/>
            <pc:sldMk cId="1273211070" sldId="264"/>
            <ac:spMk id="8" creationId="{2ADB03FD-19BD-3EDD-03C0-A47606E76DCF}"/>
          </ac:spMkLst>
        </pc:spChg>
        <pc:spChg chg="add mod">
          <ac:chgData name="Andreas Hofstadler" userId="d9fd6983cf1cbf2d" providerId="LiveId" clId="{40A07AD1-6D8D-490D-9DA4-6F50D8BEAB1F}" dt="2025-05-08T17:00:23.070" v="930" actId="1076"/>
          <ac:spMkLst>
            <pc:docMk/>
            <pc:sldMk cId="1273211070" sldId="264"/>
            <ac:spMk id="10" creationId="{D5552A88-DEB1-09B7-9695-27CA81B47C38}"/>
          </ac:spMkLst>
        </pc:spChg>
      </pc:sldChg>
      <pc:sldChg chg="delSp modSp new mod">
        <pc:chgData name="Andreas Hofstadler" userId="d9fd6983cf1cbf2d" providerId="LiveId" clId="{40A07AD1-6D8D-490D-9DA4-6F50D8BEAB1F}" dt="2025-05-08T17:13:46.245" v="962" actId="478"/>
        <pc:sldMkLst>
          <pc:docMk/>
          <pc:sldMk cId="3502289037" sldId="265"/>
        </pc:sldMkLst>
        <pc:spChg chg="del">
          <ac:chgData name="Andreas Hofstadler" userId="d9fd6983cf1cbf2d" providerId="LiveId" clId="{40A07AD1-6D8D-490D-9DA4-6F50D8BEAB1F}" dt="2025-05-08T17:02:55.978" v="939" actId="478"/>
          <ac:spMkLst>
            <pc:docMk/>
            <pc:sldMk cId="3502289037" sldId="265"/>
            <ac:spMk id="2" creationId="{2C0E8085-7F42-304A-8F40-888DED9D207F}"/>
          </ac:spMkLst>
        </pc:spChg>
        <pc:spChg chg="mod">
          <ac:chgData name="Andreas Hofstadler" userId="d9fd6983cf1cbf2d" providerId="LiveId" clId="{40A07AD1-6D8D-490D-9DA4-6F50D8BEAB1F}" dt="2025-05-08T17:03:22.318" v="961" actId="403"/>
          <ac:spMkLst>
            <pc:docMk/>
            <pc:sldMk cId="3502289037" sldId="265"/>
            <ac:spMk id="3" creationId="{CB62A3C1-3544-3C2A-7A94-1A62CB133BC6}"/>
          </ac:spMkLst>
        </pc:spChg>
        <pc:spChg chg="del">
          <ac:chgData name="Andreas Hofstadler" userId="d9fd6983cf1cbf2d" providerId="LiveId" clId="{40A07AD1-6D8D-490D-9DA4-6F50D8BEAB1F}" dt="2025-05-08T17:13:46.245" v="962" actId="478"/>
          <ac:spMkLst>
            <pc:docMk/>
            <pc:sldMk cId="3502289037" sldId="265"/>
            <ac:spMk id="4" creationId="{65654F05-B671-2D6E-1E18-7D697930680E}"/>
          </ac:spMkLst>
        </pc:spChg>
      </pc:sldChg>
      <pc:sldChg chg="new del">
        <pc:chgData name="Andreas Hofstadler" userId="d9fd6983cf1cbf2d" providerId="LiveId" clId="{40A07AD1-6D8D-490D-9DA4-6F50D8BEAB1F}" dt="2025-05-08T17:02:37.341" v="937" actId="2696"/>
        <pc:sldMkLst>
          <pc:docMk/>
          <pc:sldMk cId="4276961229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02316-A3A9-40CE-8399-988D8D269502}" type="datetimeFigureOut">
              <a:rPr lang="de-AT" smtClean="0"/>
              <a:t>09.05.2025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731D18-B53C-4622-9947-A3FBDDB0C9B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11709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2725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89DEF-C035-41A2-9AFE-A6026D4C04BE}" type="datetimeFigureOut">
              <a:rPr lang="de-AT" smtClean="0"/>
              <a:t>09.05.2025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2725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F2A079-E7F8-4A78-8EEA-DD00A8D5DE3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7244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82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36000" y="1638000"/>
            <a:ext cx="3474000" cy="45108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6000" y="1721513"/>
            <a:ext cx="72144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981"/>
            <a:ext cx="7214400" cy="274118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</a:t>
            </a:r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39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mul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/>
          <p:cNvSpPr>
            <a:spLocks noGrp="1"/>
          </p:cNvSpPr>
          <p:nvPr>
            <p:ph type="pic" sz="quarter" idx="13"/>
          </p:nvPr>
        </p:nvSpPr>
        <p:spPr>
          <a:xfrm>
            <a:off x="2070000" y="1724299"/>
            <a:ext cx="8074800" cy="44172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/>
          </a:p>
        </p:txBody>
      </p:sp>
      <p:sp>
        <p:nvSpPr>
          <p:cNvPr id="10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2048400" y="5863959"/>
            <a:ext cx="8096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 baseline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formulas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694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video</a:t>
            </a:r>
            <a:endParaRPr lang="de-AT" dirty="0"/>
          </a:p>
        </p:txBody>
      </p:sp>
      <p:sp>
        <p:nvSpPr>
          <p:cNvPr id="7" name="Medienplatzhalter 6"/>
          <p:cNvSpPr>
            <a:spLocks noGrp="1"/>
          </p:cNvSpPr>
          <p:nvPr>
            <p:ph type="media" sz="quarter" idx="13"/>
          </p:nvPr>
        </p:nvSpPr>
        <p:spPr>
          <a:xfrm>
            <a:off x="576000" y="1724302"/>
            <a:ext cx="11034000" cy="4417200"/>
          </a:xfrm>
        </p:spPr>
        <p:txBody>
          <a:bodyPr/>
          <a:lstStyle/>
          <a:p>
            <a:r>
              <a:rPr lang="de-DE"/>
              <a:t>Mediaclip durch Klicken auf Symbol hinzufügen</a:t>
            </a:r>
            <a:endParaRPr lang="de-AT" dirty="0"/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576000" y="5864400"/>
            <a:ext cx="110340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de-DE" dirty="0"/>
              <a:t>Source: </a:t>
            </a:r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09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maller imag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title, 3 </a:t>
            </a:r>
            <a:r>
              <a:rPr lang="de-DE" dirty="0" err="1"/>
              <a:t>smaller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8099" y="1638000"/>
            <a:ext cx="7225200" cy="45036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14" name="Rechteck 13"/>
          <p:cNvSpPr/>
          <p:nvPr userDrawn="1"/>
        </p:nvSpPr>
        <p:spPr>
          <a:xfrm>
            <a:off x="4911547" y="1444171"/>
            <a:ext cx="626533" cy="43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80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7711" y="1725845"/>
            <a:ext cx="3393156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3" name="Bildplatzhalter 7"/>
          <p:cNvSpPr>
            <a:spLocks noGrp="1"/>
          </p:cNvSpPr>
          <p:nvPr>
            <p:ph type="pic" sz="quarter" idx="14"/>
          </p:nvPr>
        </p:nvSpPr>
        <p:spPr>
          <a:xfrm>
            <a:off x="577703" y="3254918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15" name="Bildplatzhalter 7"/>
          <p:cNvSpPr>
            <a:spLocks noGrp="1"/>
          </p:cNvSpPr>
          <p:nvPr>
            <p:ph type="pic" sz="quarter" idx="15"/>
          </p:nvPr>
        </p:nvSpPr>
        <p:spPr>
          <a:xfrm>
            <a:off x="577703" y="4775571"/>
            <a:ext cx="3393063" cy="136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17" name="Foliennummernplatzhalter 1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3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image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386048" y="1641600"/>
            <a:ext cx="7225200" cy="45000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2" name="Bildplatzhalter 7"/>
          <p:cNvSpPr>
            <a:spLocks noGrp="1"/>
          </p:cNvSpPr>
          <p:nvPr>
            <p:ph type="pic" sz="quarter" idx="13"/>
          </p:nvPr>
        </p:nvSpPr>
        <p:spPr>
          <a:xfrm>
            <a:off x="575733" y="1724300"/>
            <a:ext cx="3395133" cy="4417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06415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title, </a:t>
            </a:r>
            <a:r>
              <a:rPr lang="de-DE" dirty="0" err="1"/>
              <a:t>graphs</a:t>
            </a:r>
            <a:r>
              <a:rPr lang="de-DE" dirty="0"/>
              <a:t> and </a:t>
            </a:r>
            <a:r>
              <a:rPr lang="de-DE" dirty="0" err="1"/>
              <a:t>charts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4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All purpo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17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All purpo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454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1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tx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tx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tx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0" y="554400"/>
            <a:ext cx="1932066" cy="1368000"/>
          </a:xfrm>
          <a:prstGeom prst="rect">
            <a:avLst/>
          </a:prstGeom>
        </p:spPr>
      </p:pic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75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TNF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936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TN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916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0939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SOW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3975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SOW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53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5004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R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8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668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JKU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600" y="1573200"/>
            <a:ext cx="7118139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364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/End with logo MED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921600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9226800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0065600" y="5500800"/>
            <a:ext cx="1396800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de-AT" sz="800" b="0" dirty="0">
                <a:solidFill>
                  <a:schemeClr val="bg1"/>
                </a:solidFill>
                <a:latin typeface="+mj-lt"/>
              </a:rPr>
              <a:t>JOHANNES</a:t>
            </a:r>
            <a:r>
              <a:rPr lang="de-AT" sz="800" b="0" baseline="0" dirty="0">
                <a:solidFill>
                  <a:schemeClr val="bg1"/>
                </a:solidFill>
                <a:latin typeface="+mj-lt"/>
              </a:rPr>
              <a:t> KEPLER UNIVERSITY LINZ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Altenberger Straße 69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4040 Linz, Austria</a:t>
            </a:r>
          </a:p>
          <a:p>
            <a:pPr>
              <a:lnSpc>
                <a:spcPts val="1000"/>
              </a:lnSpc>
            </a:pPr>
            <a:r>
              <a:rPr lang="de-AT" sz="800" b="0" baseline="0" dirty="0">
                <a:solidFill>
                  <a:schemeClr val="bg1"/>
                </a:solidFill>
                <a:latin typeface="+mn-lt"/>
              </a:rPr>
              <a:t>jku.at</a:t>
            </a:r>
            <a:endParaRPr lang="de-AT" sz="800" b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9" name="Bildplatzhalter 9"/>
          <p:cNvSpPr>
            <a:spLocks noGrp="1"/>
          </p:cNvSpPr>
          <p:nvPr>
            <p:ph type="pic" sz="quarter" idx="10" hasCustomPrompt="1"/>
          </p:nvPr>
        </p:nvSpPr>
        <p:spPr>
          <a:xfrm>
            <a:off x="10151559" y="2516799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sp>
        <p:nvSpPr>
          <p:cNvPr id="10" name="Bildplatzhalter 9"/>
          <p:cNvSpPr>
            <a:spLocks noGrp="1"/>
          </p:cNvSpPr>
          <p:nvPr>
            <p:ph type="pic" sz="quarter" idx="11" hasCustomPrompt="1"/>
          </p:nvPr>
        </p:nvSpPr>
        <p:spPr>
          <a:xfrm>
            <a:off x="10151745" y="4039231"/>
            <a:ext cx="1468800" cy="108572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Space for a partner’s logo</a:t>
            </a:r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2001" y="554400"/>
            <a:ext cx="1932066" cy="13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5652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5999" y="5410800"/>
            <a:ext cx="11113227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6250" cy="2008800"/>
          </a:xfrm>
        </p:spPr>
        <p:txBody>
          <a:bodyPr anchor="b" anchorCtr="0"/>
          <a:lstStyle>
            <a:lvl1pPr>
              <a:defRPr sz="4500"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1" name="Grafik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55" t="15293" r="42710" b="38849"/>
          <a:stretch/>
        </p:blipFill>
        <p:spPr>
          <a:xfrm>
            <a:off x="304246" y="3236317"/>
            <a:ext cx="2520000" cy="2307271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5965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logo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0"/>
            <a:ext cx="12192000" cy="614362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6000" y="5410800"/>
            <a:ext cx="11115450" cy="7308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details</a:t>
            </a:r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>
          <a:xfrm>
            <a:off x="475200" y="1306800"/>
            <a:ext cx="11128476" cy="2008800"/>
          </a:xfrm>
        </p:spPr>
        <p:txBody>
          <a:bodyPr anchor="b" anchorCtr="0"/>
          <a:lstStyle>
            <a:lvl1pPr>
              <a:defRPr sz="45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the</a:t>
            </a:r>
            <a:r>
              <a:rPr lang="de-DE" dirty="0"/>
              <a:t> title</a:t>
            </a:r>
            <a:endParaRPr lang="de-AT" dirty="0"/>
          </a:p>
        </p:txBody>
      </p:sp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071" y="3231115"/>
            <a:ext cx="2196000" cy="2196083"/>
          </a:xfrm>
          <a:prstGeom prst="rect">
            <a:avLst/>
          </a:prstGeom>
        </p:spPr>
      </p:pic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22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62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operation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6" name="Titel 5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In </a:t>
            </a:r>
            <a:r>
              <a:rPr lang="de-DE" dirty="0" err="1"/>
              <a:t>cooperation</a:t>
            </a:r>
            <a:r>
              <a:rPr lang="de-DE" dirty="0"/>
              <a:t> </a:t>
            </a:r>
            <a:r>
              <a:rPr lang="de-DE" dirty="0" err="1"/>
              <a:t>with</a:t>
            </a:r>
            <a:endParaRPr lang="de-DE" dirty="0"/>
          </a:p>
        </p:txBody>
      </p:sp>
      <p:sp>
        <p:nvSpPr>
          <p:cNvPr id="18" name="Bildplatzhalter 6"/>
          <p:cNvSpPr>
            <a:spLocks noGrp="1"/>
          </p:cNvSpPr>
          <p:nvPr>
            <p:ph type="pic" sz="quarter" idx="13" hasCustomPrompt="1"/>
          </p:nvPr>
        </p:nvSpPr>
        <p:spPr>
          <a:xfrm>
            <a:off x="8241458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19" name="Bildplatzhalter 6"/>
          <p:cNvSpPr>
            <a:spLocks noGrp="1"/>
          </p:cNvSpPr>
          <p:nvPr>
            <p:ph type="pic" sz="quarter" idx="16" hasCustomPrompt="1"/>
          </p:nvPr>
        </p:nvSpPr>
        <p:spPr>
          <a:xfrm>
            <a:off x="574656" y="1721189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0" name="Bildplatzhalter 6"/>
          <p:cNvSpPr>
            <a:spLocks noGrp="1"/>
          </p:cNvSpPr>
          <p:nvPr>
            <p:ph type="pic" sz="quarter" idx="17" hasCustomPrompt="1"/>
          </p:nvPr>
        </p:nvSpPr>
        <p:spPr>
          <a:xfrm>
            <a:off x="4407277" y="1720152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1" name="Bildplatzhalter 6"/>
          <p:cNvSpPr>
            <a:spLocks noGrp="1"/>
          </p:cNvSpPr>
          <p:nvPr>
            <p:ph type="pic" sz="quarter" idx="26" hasCustomPrompt="1"/>
          </p:nvPr>
        </p:nvSpPr>
        <p:spPr>
          <a:xfrm>
            <a:off x="8241458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2" name="Bildplatzhalter 6"/>
          <p:cNvSpPr>
            <a:spLocks noGrp="1"/>
          </p:cNvSpPr>
          <p:nvPr>
            <p:ph type="pic" sz="quarter" idx="27" hasCustomPrompt="1"/>
          </p:nvPr>
        </p:nvSpPr>
        <p:spPr>
          <a:xfrm>
            <a:off x="574656" y="329132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3" name="Bildplatzhalter 6"/>
          <p:cNvSpPr>
            <a:spLocks noGrp="1"/>
          </p:cNvSpPr>
          <p:nvPr>
            <p:ph type="pic" sz="quarter" idx="28" hasCustomPrompt="1"/>
          </p:nvPr>
        </p:nvSpPr>
        <p:spPr>
          <a:xfrm>
            <a:off x="4407277" y="329029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4" name="Bildplatzhalter 6"/>
          <p:cNvSpPr>
            <a:spLocks noGrp="1"/>
          </p:cNvSpPr>
          <p:nvPr>
            <p:ph type="pic" sz="quarter" idx="29" hasCustomPrompt="1"/>
          </p:nvPr>
        </p:nvSpPr>
        <p:spPr>
          <a:xfrm>
            <a:off x="8246376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5" name="Bildplatzhalter 6"/>
          <p:cNvSpPr>
            <a:spLocks noGrp="1"/>
          </p:cNvSpPr>
          <p:nvPr>
            <p:ph type="pic" sz="quarter" idx="30" hasCustomPrompt="1"/>
          </p:nvPr>
        </p:nvSpPr>
        <p:spPr>
          <a:xfrm>
            <a:off x="579574" y="4867487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  <p:sp>
        <p:nvSpPr>
          <p:cNvPr id="26" name="Bildplatzhalter 6"/>
          <p:cNvSpPr>
            <a:spLocks noGrp="1"/>
          </p:cNvSpPr>
          <p:nvPr>
            <p:ph type="pic" sz="quarter" idx="31" hasCustomPrompt="1"/>
          </p:nvPr>
        </p:nvSpPr>
        <p:spPr>
          <a:xfrm>
            <a:off x="4412195" y="4866450"/>
            <a:ext cx="3384000" cy="127080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/>
            </a:lvl1pPr>
          </a:lstStyle>
          <a:p>
            <a:r>
              <a:rPr lang="en-US" dirty="0"/>
              <a:t>Space for a partner’s logo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561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66" userDrawn="1">
          <p15:clr>
            <a:srgbClr val="FBAE40"/>
          </p15:clr>
        </p15:guide>
        <p15:guide id="2" pos="5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platzhalt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23093" y="636613"/>
            <a:ext cx="10845364" cy="5499267"/>
          </a:xfrm>
        </p:spPr>
        <p:txBody>
          <a:bodyPr/>
          <a:lstStyle>
            <a:lvl1pPr marL="0" indent="0">
              <a:lnSpc>
                <a:spcPct val="105000"/>
              </a:lnSpc>
              <a:spcBef>
                <a:spcPts val="1600"/>
              </a:spcBef>
              <a:buFont typeface="Arial" panose="020B0604020202020204" pitchFamily="34" charset="0"/>
              <a:buNone/>
              <a:defRPr sz="1700" baseline="0">
                <a:latin typeface="+mj-lt"/>
              </a:defRPr>
            </a:lvl1pPr>
            <a:lvl2pPr marL="216000" indent="-216000">
              <a:lnSpc>
                <a:spcPct val="105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500"/>
            </a:lvl2pPr>
          </a:lstStyle>
          <a:p>
            <a:pPr lvl="0"/>
            <a:r>
              <a:rPr lang="de-DE" dirty="0"/>
              <a:t>Chapter 1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2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3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4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0"/>
            <a:r>
              <a:rPr lang="de-DE" dirty="0"/>
              <a:t>Chapter 5</a:t>
            </a:r>
          </a:p>
          <a:p>
            <a:pPr lvl="1"/>
            <a:r>
              <a:rPr lang="de-DE" dirty="0"/>
              <a:t>Chapter 1</a:t>
            </a:r>
          </a:p>
          <a:p>
            <a:pPr lvl="1"/>
            <a:r>
              <a:rPr lang="de-DE" dirty="0"/>
              <a:t>Chapter 2</a:t>
            </a:r>
          </a:p>
          <a:p>
            <a:pPr lvl="1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717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black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5" name="Titel 4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de-AT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42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, whit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15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tabLst>
                <a:tab pos="2146300" algn="l"/>
              </a:tabLst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for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a large </a:t>
            </a:r>
            <a:r>
              <a:rPr lang="de-DE" dirty="0" err="1"/>
              <a:t>image</a:t>
            </a:r>
            <a:endParaRPr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901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71600" y="1621584"/>
            <a:ext cx="11138400" cy="45167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Textplatzhalter 5"/>
          <p:cNvSpPr>
            <a:spLocks noGrp="1"/>
          </p:cNvSpPr>
          <p:nvPr>
            <p:ph type="body" sz="quarter" idx="25" hasCustomPrompt="1"/>
          </p:nvPr>
        </p:nvSpPr>
        <p:spPr>
          <a:xfrm>
            <a:off x="471600" y="5858820"/>
            <a:ext cx="11138400" cy="278127"/>
          </a:xfrm>
        </p:spPr>
        <p:txBody>
          <a:bodyPr anchor="b">
            <a:noAutofit/>
          </a:bodyPr>
          <a:lstStyle>
            <a:lvl1pPr marL="0" indent="0">
              <a:lnSpc>
                <a:spcPct val="83000"/>
              </a:lnSpc>
              <a:buNone/>
              <a:defRPr sz="800" b="0">
                <a:latin typeface="+mn-lt"/>
              </a:defRPr>
            </a:lvl1pPr>
            <a:lvl2pPr marL="198000" indent="0">
              <a:lnSpc>
                <a:spcPts val="1000"/>
              </a:lnSpc>
              <a:buNone/>
              <a:defRPr sz="750"/>
            </a:lvl2pPr>
            <a:lvl3pPr marL="396000" indent="0">
              <a:lnSpc>
                <a:spcPts val="1000"/>
              </a:lnSpc>
              <a:buNone/>
              <a:defRPr sz="750"/>
            </a:lvl3pPr>
            <a:lvl4pPr marL="594000" indent="0">
              <a:lnSpc>
                <a:spcPts val="1000"/>
              </a:lnSpc>
              <a:buNone/>
              <a:defRPr sz="750"/>
            </a:lvl4pPr>
            <a:lvl5pPr marL="792000" indent="0">
              <a:lnSpc>
                <a:spcPts val="1000"/>
              </a:lnSpc>
              <a:buNone/>
              <a:defRPr sz="750"/>
            </a:lvl5pPr>
          </a:lstStyle>
          <a:p>
            <a:pPr lvl="0"/>
            <a:r>
              <a:rPr lang="en-US" noProof="0" dirty="0"/>
              <a:t>Source: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and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title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comparison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contrast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8800" y="1641600"/>
            <a:ext cx="5400000" cy="45144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 baseline="0"/>
            </a:lvl4pPr>
            <a:lvl5pPr algn="l">
              <a:defRPr baseline="0"/>
            </a:lvl5pPr>
          </a:lstStyle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3600" y="1638000"/>
            <a:ext cx="5400000" cy="4514400"/>
          </a:xfrm>
        </p:spPr>
        <p:txBody>
          <a:bodyPr/>
          <a:lstStyle/>
          <a:p>
            <a:pPr lvl="0"/>
            <a:r>
              <a:rPr lang="de-DE" dirty="0"/>
              <a:t>Space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pPr lvl="1"/>
            <a:r>
              <a:rPr lang="de-DE" dirty="0"/>
              <a:t>Level 2</a:t>
            </a:r>
          </a:p>
          <a:p>
            <a:pPr lvl="2"/>
            <a:r>
              <a:rPr lang="de-DE" dirty="0"/>
              <a:t>Level 3</a:t>
            </a:r>
          </a:p>
          <a:p>
            <a:pPr lvl="3"/>
            <a:r>
              <a:rPr lang="de-DE" dirty="0"/>
              <a:t>Level 4</a:t>
            </a:r>
          </a:p>
          <a:p>
            <a:pPr lvl="4"/>
            <a:r>
              <a:rPr lang="de-DE" dirty="0"/>
              <a:t>Level 5</a:t>
            </a:r>
            <a:endParaRPr lang="en-US" dirty="0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301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000" y="575999"/>
            <a:ext cx="11124000" cy="9900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dirty="0"/>
              <a:t>Titelmusterformat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600" y="1620000"/>
            <a:ext cx="11142000" cy="451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4800" y="6357600"/>
            <a:ext cx="8172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12/14/2015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89600" y="6350400"/>
            <a:ext cx="24264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19600" y="6357600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 b="0">
                <a:solidFill>
                  <a:schemeClr val="tx1"/>
                </a:solidFill>
                <a:latin typeface="+mn-lt"/>
              </a:defRPr>
            </a:lvl1pPr>
          </a:lstStyle>
          <a:p>
            <a:fld id="{2E1B1CB6-5C5C-443C-B788-F7ADFC29778E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28" name="Grafik 27"/>
          <p:cNvPicPr>
            <a:picLocks noChangeAspect="1"/>
          </p:cNvPicPr>
          <p:nvPr userDrawn="1"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00" y="6350561"/>
            <a:ext cx="2717810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679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80" r:id="rId2"/>
    <p:sldLayoutId id="2147483682" r:id="rId3"/>
    <p:sldLayoutId id="2147483669" r:id="rId4"/>
    <p:sldLayoutId id="2147483670" r:id="rId5"/>
    <p:sldLayoutId id="2147483666" r:id="rId6"/>
    <p:sldLayoutId id="2147483677" r:id="rId7"/>
    <p:sldLayoutId id="2147483662" r:id="rId8"/>
    <p:sldLayoutId id="2147483664" r:id="rId9"/>
    <p:sldLayoutId id="2147483671" r:id="rId10"/>
    <p:sldLayoutId id="2147483672" r:id="rId11"/>
    <p:sldLayoutId id="2147483673" r:id="rId12"/>
    <p:sldLayoutId id="2147483675" r:id="rId13"/>
    <p:sldLayoutId id="2147483674" r:id="rId14"/>
    <p:sldLayoutId id="2147483678" r:id="rId15"/>
    <p:sldLayoutId id="2147483683" r:id="rId16"/>
    <p:sldLayoutId id="2147483684" r:id="rId17"/>
    <p:sldLayoutId id="2147483685" r:id="rId18"/>
    <p:sldLayoutId id="2147483689" r:id="rId19"/>
    <p:sldLayoutId id="2147483690" r:id="rId20"/>
    <p:sldLayoutId id="2147483691" r:id="rId21"/>
    <p:sldLayoutId id="2147483692" r:id="rId22"/>
    <p:sldLayoutId id="2147483693" r:id="rId23"/>
    <p:sldLayoutId id="2147483694" r:id="rId24"/>
    <p:sldLayoutId id="2147483695" r:id="rId25"/>
    <p:sldLayoutId id="2147483696" r:id="rId26"/>
    <p:sldLayoutId id="2147483697" r:id="rId27"/>
    <p:sldLayoutId id="2147483698" r:id="rId28"/>
    <p:sldLayoutId id="2147483699" r:id="rId29"/>
    <p:sldLayoutId id="2147483700" r:id="rId30"/>
  </p:sldLayoutIdLst>
  <p:hf hd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30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05000"/>
        </a:lnSpc>
        <a:spcBef>
          <a:spcPts val="800"/>
        </a:spcBef>
        <a:buSzPct val="12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216000" algn="l" defTabSz="914400" rtl="0" eaLnBrk="1" latinLnBrk="0" hangingPunct="1">
        <a:lnSpc>
          <a:spcPct val="105000"/>
        </a:lnSpc>
        <a:spcBef>
          <a:spcPts val="0"/>
        </a:spcBef>
        <a:buSzPct val="125000"/>
        <a:buFont typeface="Arial" panose="020B0604020202020204" pitchFamily="34" charset="0"/>
        <a:buChar char="◦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8000" indent="-216000" algn="l" defTabSz="914400" rtl="0" eaLnBrk="1" latinLnBrk="0" hangingPunct="1">
        <a:lnSpc>
          <a:spcPct val="105000"/>
        </a:lnSpc>
        <a:spcBef>
          <a:spcPts val="0"/>
        </a:spcBef>
        <a:buSzPct val="85000"/>
        <a:buFont typeface="Wingdings" panose="05000000000000000000" pitchFamily="2" charset="2"/>
        <a:buChar char="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4000" indent="-216000" algn="l" defTabSz="914400" rtl="0" eaLnBrk="1" latinLnBrk="0" hangingPunct="1">
        <a:lnSpc>
          <a:spcPct val="105000"/>
        </a:lnSpc>
        <a:spcBef>
          <a:spcPts val="0"/>
        </a:spcBef>
        <a:buSzPct val="110000"/>
        <a:buFont typeface="Arial" panose="020B06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16000" algn="l" defTabSz="914400" rtl="0" eaLnBrk="1" latinLnBrk="0" hangingPunct="1">
        <a:lnSpc>
          <a:spcPct val="105000"/>
        </a:lnSpc>
        <a:spcBef>
          <a:spcPts val="0"/>
        </a:spcBef>
        <a:buSzPct val="65000"/>
        <a:buFont typeface="Wingdings 2" panose="05020102010507070707" pitchFamily="18" charset="2"/>
        <a:buChar char="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178" userDrawn="1">
          <p15:clr>
            <a:srgbClr val="F26B43"/>
          </p15:clr>
        </p15:guide>
        <p15:guide id="2" pos="5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85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0836E9B5-7492-B5D9-E0B8-61379332D3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Andreas Hofstadler (K12224237)                                     Parallel and Asynchronous Programming with .NET Dietrich </a:t>
            </a:r>
            <a:r>
              <a:rPr lang="en-US" dirty="0" err="1"/>
              <a:t>Birngruber</a:t>
            </a:r>
            <a:endParaRPr lang="en-US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8EA0EDC-0741-0FE9-DFE8-E91F2FA9E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Fractal Visualization</a:t>
            </a:r>
            <a:br>
              <a:rPr lang="en-US" dirty="0"/>
            </a:br>
            <a:r>
              <a:rPr lang="en-US" sz="2400" dirty="0"/>
              <a:t>Mandelbrot Set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D3E9F02-A2C8-980E-3780-608416CAB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762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B7EC5-4B46-0FB8-E52E-A936B74A7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C59EA7-EBAE-A1B8-1E6A-4EC9CB164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Mandelbrot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WPF –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&amp; Parallel</a:t>
            </a:r>
          </a:p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0D1D331-2E92-4B7C-41FF-C6778F9284CF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612C25-B288-7312-8AF4-61457CBA37FD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297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AD501-1D96-A5F8-3592-E3953A228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Mandelbrot Set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69722B-204D-7BDF-5EF1-FE86E0758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Fractal</a:t>
            </a:r>
          </a:p>
          <a:p>
            <a:pPr lvl="1"/>
            <a:r>
              <a:rPr lang="en-US" dirty="0"/>
              <a:t>Geometric shape</a:t>
            </a:r>
          </a:p>
          <a:p>
            <a:pPr lvl="1"/>
            <a:r>
              <a:rPr lang="en-US" dirty="0"/>
              <a:t>Self-similar</a:t>
            </a:r>
          </a:p>
          <a:p>
            <a:r>
              <a:rPr lang="en-US" dirty="0"/>
              <a:t>Mandelbrot Set</a:t>
            </a:r>
          </a:p>
          <a:p>
            <a:pPr lvl="1"/>
            <a:r>
              <a:rPr lang="en-US" dirty="0"/>
              <a:t>Infinite set of values</a:t>
            </a:r>
          </a:p>
          <a:p>
            <a:pPr lvl="1"/>
            <a:r>
              <a:rPr lang="en-US" dirty="0"/>
              <a:t>z --&gt; z² + c </a:t>
            </a:r>
          </a:p>
          <a:p>
            <a:pPr lvl="2"/>
            <a:r>
              <a:rPr lang="en-US" dirty="0"/>
              <a:t>z = 0</a:t>
            </a:r>
          </a:p>
          <a:p>
            <a:pPr lvl="2"/>
            <a:r>
              <a:rPr lang="en-US" dirty="0"/>
              <a:t>c = 1 ; {0,1,2,5,26…}  -&gt; unbounded</a:t>
            </a:r>
          </a:p>
          <a:p>
            <a:pPr lvl="2"/>
            <a:r>
              <a:rPr lang="en-US" dirty="0"/>
              <a:t>c = -1 ; {0, -1, 0, -1, …} -&gt; bounded</a:t>
            </a:r>
          </a:p>
          <a:p>
            <a:r>
              <a:rPr lang="en-US" dirty="0"/>
              <a:t>Escape time algorithm</a:t>
            </a:r>
          </a:p>
          <a:p>
            <a:pPr lvl="1"/>
            <a:r>
              <a:rPr lang="en-US" dirty="0"/>
              <a:t>Max. Iterations</a:t>
            </a:r>
          </a:p>
          <a:p>
            <a:pPr lvl="1"/>
            <a:r>
              <a:rPr lang="en-US" dirty="0"/>
              <a:t>Black if bounded</a:t>
            </a:r>
          </a:p>
          <a:p>
            <a:pPr lvl="1"/>
            <a:r>
              <a:rPr lang="en-US" dirty="0"/>
              <a:t>Color depending on iterations</a:t>
            </a:r>
          </a:p>
          <a:p>
            <a:pPr marL="432000" lvl="2" indent="0">
              <a:buNone/>
            </a:pP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C7E04F-21B7-23E1-35BC-F085DF44EC63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1841D8-0641-062C-E8DB-32A675014A6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B6EE941-F158-2FBE-017E-F9B9C636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526" y="930321"/>
            <a:ext cx="2893178" cy="24261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83C2B2BC-DCEE-D371-FD68-B97E5B43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151" y="3632172"/>
            <a:ext cx="3118738" cy="208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23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7FB08-B900-A9D0-F9EE-C45E13B06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WPF </a:t>
            </a:r>
            <a:r>
              <a:rPr lang="en-US" dirty="0" err="1"/>
              <a:t>Appliaction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B984F7-7C76-E822-D3F9-DDF3107CE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Mandelbrot Viewer</a:t>
            </a:r>
          </a:p>
          <a:p>
            <a:pPr lvl="1"/>
            <a:r>
              <a:rPr lang="en-US" dirty="0"/>
              <a:t>Set max. Iterations</a:t>
            </a:r>
          </a:p>
          <a:p>
            <a:pPr lvl="1"/>
            <a:r>
              <a:rPr lang="en-US" dirty="0"/>
              <a:t>Render method</a:t>
            </a:r>
          </a:p>
          <a:p>
            <a:pPr lvl="1"/>
            <a:r>
              <a:rPr lang="en-US" dirty="0"/>
              <a:t>Progress bar</a:t>
            </a:r>
          </a:p>
          <a:p>
            <a:pPr lvl="1"/>
            <a:r>
              <a:rPr lang="en-US" dirty="0"/>
              <a:t>Timer</a:t>
            </a:r>
          </a:p>
          <a:p>
            <a:pPr lvl="1"/>
            <a:r>
              <a:rPr lang="en-US" dirty="0"/>
              <a:t>Drag &amp; Drop zoom</a:t>
            </a:r>
          </a:p>
          <a:p>
            <a:pPr lvl="1"/>
            <a:r>
              <a:rPr lang="en-US" dirty="0"/>
              <a:t>Move with arrows</a:t>
            </a:r>
          </a:p>
          <a:p>
            <a:pPr lvl="1"/>
            <a:r>
              <a:rPr lang="en-US" dirty="0"/>
              <a:t>Reset with “r”</a:t>
            </a:r>
          </a:p>
          <a:p>
            <a:pPr marL="216000" lvl="1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A50CCC-8C53-697B-259E-0F8926CCCDC8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D14F04-5ECA-3E3E-3CD4-F89FE877C06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248C6EA3-A133-A027-E960-3CA6978CD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793" y="1565999"/>
            <a:ext cx="4753851" cy="359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02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EAFE3-AA31-F174-B3CA-74D298B5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&amp; Parallel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43A204-FF87-B33D-18CF-7F27DE443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</a:t>
            </a:r>
          </a:p>
          <a:p>
            <a:pPr lvl="1"/>
            <a:r>
              <a:rPr lang="en-US" dirty="0"/>
              <a:t>Responsive UI</a:t>
            </a:r>
          </a:p>
          <a:p>
            <a:r>
              <a:rPr lang="en-US" dirty="0"/>
              <a:t>Parallel</a:t>
            </a:r>
          </a:p>
          <a:p>
            <a:pPr lvl="1"/>
            <a:r>
              <a:rPr lang="en-US" dirty="0"/>
              <a:t>Each pixel independent</a:t>
            </a:r>
          </a:p>
          <a:p>
            <a:pPr lvl="1"/>
            <a:r>
              <a:rPr lang="en-US" dirty="0"/>
              <a:t>Multiple calculations</a:t>
            </a:r>
          </a:p>
          <a:p>
            <a:pPr lvl="1"/>
            <a:r>
              <a:rPr lang="en-US" dirty="0"/>
              <a:t>E.g., line wise </a:t>
            </a:r>
          </a:p>
          <a:p>
            <a:r>
              <a:rPr lang="en-US" dirty="0"/>
              <a:t>Cancelation</a:t>
            </a:r>
          </a:p>
          <a:p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5557E3-29DE-5B1E-6840-396BE25A7371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0CA64-D4BA-C7B6-8388-EE38737B1EE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ADB03FD-19BD-3EDD-03C0-A47606E76DCF}"/>
              </a:ext>
            </a:extLst>
          </p:cNvPr>
          <p:cNvSpPr txBox="1"/>
          <p:nvPr/>
        </p:nvSpPr>
        <p:spPr>
          <a:xfrm>
            <a:off x="4821382" y="1019897"/>
            <a:ext cx="6096000" cy="11695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.Run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(() =&gt;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cancellationTokenSource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CancellationTokenSource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cancellationToken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cancellationTokenSource.Token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US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RenderParallel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width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height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pixels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de-DE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stride</a:t>
            </a:r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</a:t>
            </a:r>
            <a:endParaRPr lang="en-US" sz="1000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5552A88-DEB1-09B7-9695-27CA81B47C38}"/>
              </a:ext>
            </a:extLst>
          </p:cNvPr>
          <p:cNvSpPr txBox="1"/>
          <p:nvPr/>
        </p:nvSpPr>
        <p:spPr>
          <a:xfrm>
            <a:off x="4853049" y="2757330"/>
            <a:ext cx="6096000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RenderParallel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byte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pixels,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stride)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de-DE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de-DE" sz="1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Hier wird die parallele Berechnung verwendet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Parallel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(0, height, y =&gt;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 = 0; x &lt; width; x++)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(_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cancellationToken.IsCancellationRequested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calculateFractal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(x, y, width, height, pixels, stride);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DrawLine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(y, width, pixels, stride);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UpdateProgress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(++</a:t>
            </a:r>
            <a:r>
              <a:rPr lang="en-US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progrss</a:t>
            </a:r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height);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});</a:t>
            </a:r>
          </a:p>
          <a:p>
            <a:r>
              <a:rPr lang="en-US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27321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62A3C1-3544-3C2A-7A94-1A62CB133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000" y="1620198"/>
            <a:ext cx="11138400" cy="4516749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/>
              <a:t>Demo time ….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60080E-EE4F-9F32-B330-09E633E0F2DE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Andreas Hofstadler (K12224237)  Parallel and Asynchronous Programming with .NET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C23275-67E2-65EA-D3A2-A8A8A4FE6C4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2E1B1CB6-5C5C-443C-B788-F7ADFC29778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2289037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JKU">
      <a:dk1>
        <a:srgbClr val="000000"/>
      </a:dk1>
      <a:lt1>
        <a:sysClr val="window" lastClr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KU_presentation_EN_16_9_2020_01.pptx" id="{1F9F756A-371E-45F1-99F1-B1047E9DC74E}" vid="{0C0BC274-55BD-4327-A43F-AC325799A0B8}"/>
    </a:ext>
  </a:extLst>
</a:theme>
</file>

<file path=ppt/theme/theme2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JKU">
      <a:dk1>
        <a:srgbClr val="000000"/>
      </a:dk1>
      <a:lt1>
        <a:sysClr val="window" lastClr="FFFFFF"/>
      </a:lt1>
      <a:dk2>
        <a:srgbClr val="8A386C"/>
      </a:dk2>
      <a:lt2>
        <a:srgbClr val="AECB30"/>
      </a:lt2>
      <a:accent1>
        <a:srgbClr val="59636C"/>
      </a:accent1>
      <a:accent2>
        <a:srgbClr val="0081BE"/>
      </a:accent2>
      <a:accent3>
        <a:srgbClr val="72D2E8"/>
      </a:accent3>
      <a:accent4>
        <a:srgbClr val="47B44E"/>
      </a:accent4>
      <a:accent5>
        <a:srgbClr val="E74824"/>
      </a:accent5>
      <a:accent6>
        <a:srgbClr val="F9A900"/>
      </a:accent6>
      <a:hlink>
        <a:srgbClr val="0563C1"/>
      </a:hlink>
      <a:folHlink>
        <a:srgbClr val="954F72"/>
      </a:folHlink>
    </a:clrScheme>
    <a:fontScheme name="JKU 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JKU_presentation_EN_16_9_2020_01</Template>
  <TotalTime>0</TotalTime>
  <Words>347</Words>
  <Application>Microsoft Office PowerPoint</Application>
  <PresentationFormat>Breitbild</PresentationFormat>
  <Paragraphs>73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Cascadia Mono</vt:lpstr>
      <vt:lpstr>Wingdings</vt:lpstr>
      <vt:lpstr>Wingdings 2</vt:lpstr>
      <vt:lpstr>Larissa</vt:lpstr>
      <vt:lpstr>PowerPoint-Präsentation</vt:lpstr>
      <vt:lpstr>Fractal Visualization Mandelbrot Set</vt:lpstr>
      <vt:lpstr>Overview</vt:lpstr>
      <vt:lpstr>Mandelbrot Set</vt:lpstr>
      <vt:lpstr>WPF Appliaction</vt:lpstr>
      <vt:lpstr>Async &amp; Parallel 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Hofstadler</dc:creator>
  <cp:lastModifiedBy>Andreas Hofstadler</cp:lastModifiedBy>
  <cp:revision>5</cp:revision>
  <cp:lastPrinted>2015-10-19T12:36:16Z</cp:lastPrinted>
  <dcterms:created xsi:type="dcterms:W3CDTF">2025-05-05T14:13:37Z</dcterms:created>
  <dcterms:modified xsi:type="dcterms:W3CDTF">2025-05-09T08:28:49Z</dcterms:modified>
</cp:coreProperties>
</file>