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0" r:id="rId5"/>
    <p:sldId id="257" r:id="rId6"/>
    <p:sldId id="263" r:id="rId7"/>
    <p:sldId id="264" r:id="rId8"/>
    <p:sldId id="296" r:id="rId9"/>
    <p:sldId id="260" r:id="rId10"/>
    <p:sldId id="258" r:id="rId11"/>
    <p:sldId id="289" r:id="rId12"/>
    <p:sldId id="265" r:id="rId13"/>
    <p:sldId id="307" r:id="rId14"/>
    <p:sldId id="273" r:id="rId15"/>
    <p:sldId id="259" r:id="rId16"/>
    <p:sldId id="308" r:id="rId17"/>
    <p:sldId id="312" r:id="rId18"/>
    <p:sldId id="287" r:id="rId19"/>
  </p:sldIdLst>
  <p:sldSz cx="9144000" cy="5143500"/>
  <p:notesSz cx="6858000" cy="9144000"/>
  <p:embeddedFontLst>
    <p:embeddedFont>
      <p:font typeface="Russo One" panose="02000503050000020004"/>
      <p:regular r:id="rId23"/>
    </p:embeddedFont>
    <p:embeddedFont>
      <p:font typeface="Archivo Narrow"/>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e17fb1d8fd_1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17fb1d8fd_1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6" name="Shape 336"/>
        <p:cNvGrpSpPr/>
        <p:nvPr/>
      </p:nvGrpSpPr>
      <p:grpSpPr>
        <a:xfrm>
          <a:off x="0" y="0"/>
          <a:ext cx="0" cy="0"/>
          <a:chOff x="0" y="0"/>
          <a:chExt cx="0" cy="0"/>
        </a:xfrm>
      </p:grpSpPr>
      <p:sp>
        <p:nvSpPr>
          <p:cNvPr id="337" name="Google Shape;337;gf2aaa8a20c_0_1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f2aaa8a20c_0_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cc9050bdf8_0_1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cc9050bdf8_0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0" name="Shape 530"/>
        <p:cNvGrpSpPr/>
        <p:nvPr/>
      </p:nvGrpSpPr>
      <p:grpSpPr>
        <a:xfrm>
          <a:off x="0" y="0"/>
          <a:ext cx="0" cy="0"/>
          <a:chOff x="0" y="0"/>
          <a:chExt cx="0" cy="0"/>
        </a:xfrm>
      </p:grpSpPr>
      <p:sp>
        <p:nvSpPr>
          <p:cNvPr id="531" name="Google Shape;531;gcc9050bdf8_0_3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c9050bdf8_0_3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f2aaa8a20c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f2aaa8a20c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6" name="Shape 846"/>
        <p:cNvGrpSpPr/>
        <p:nvPr/>
      </p:nvGrpSpPr>
      <p:grpSpPr>
        <a:xfrm>
          <a:off x="0" y="0"/>
          <a:ext cx="0" cy="0"/>
          <a:chOff x="0" y="0"/>
          <a:chExt cx="0" cy="0"/>
        </a:xfrm>
      </p:grpSpPr>
      <p:sp>
        <p:nvSpPr>
          <p:cNvPr id="847" name="Google Shape;847;ge392858da8_2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e392858da8_2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6" name="Shape 666"/>
        <p:cNvGrpSpPr/>
        <p:nvPr/>
      </p:nvGrpSpPr>
      <p:grpSpPr>
        <a:xfrm>
          <a:off x="0" y="0"/>
          <a:ext cx="0" cy="0"/>
          <a:chOff x="0" y="0"/>
          <a:chExt cx="0" cy="0"/>
        </a:xfrm>
      </p:grpSpPr>
      <p:sp>
        <p:nvSpPr>
          <p:cNvPr id="667" name="Google Shape;667;ge392858da8_1_8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e392858da8_1_8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8" name="Shape 808"/>
        <p:cNvGrpSpPr/>
        <p:nvPr/>
      </p:nvGrpSpPr>
      <p:grpSpPr>
        <a:xfrm>
          <a:off x="0" y="0"/>
          <a:ext cx="0" cy="0"/>
          <a:chOff x="0" y="0"/>
          <a:chExt cx="0" cy="0"/>
        </a:xfrm>
      </p:grpSpPr>
      <p:sp>
        <p:nvSpPr>
          <p:cNvPr id="809" name="Google Shape;809;gcc9050bdf8_0_3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cc9050bdf8_0_3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5" name="Shape 465"/>
        <p:cNvGrpSpPr/>
        <p:nvPr/>
      </p:nvGrpSpPr>
      <p:grpSpPr>
        <a:xfrm>
          <a:off x="0" y="0"/>
          <a:ext cx="0" cy="0"/>
          <a:chOff x="0" y="0"/>
          <a:chExt cx="0" cy="0"/>
        </a:xfrm>
      </p:grpSpPr>
      <p:sp>
        <p:nvSpPr>
          <p:cNvPr id="466" name="Google Shape;466;gf2aaa8a20c_0_1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f2aaa8a20c_0_1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cc9050bdf8_0_1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cc9050bdf8_0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4" name="Shape 294"/>
        <p:cNvGrpSpPr/>
        <p:nvPr/>
      </p:nvGrpSpPr>
      <p:grpSpPr>
        <a:xfrm>
          <a:off x="0" y="0"/>
          <a:ext cx="0" cy="0"/>
          <a:chOff x="0" y="0"/>
          <a:chExt cx="0" cy="0"/>
        </a:xfrm>
      </p:grpSpPr>
      <p:sp>
        <p:nvSpPr>
          <p:cNvPr id="295" name="Google Shape;295;gcc9050bdf8_0_2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cc9050bdf8_0_2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1" name="Shape 311"/>
        <p:cNvGrpSpPr/>
        <p:nvPr/>
      </p:nvGrpSpPr>
      <p:grpSpPr>
        <a:xfrm>
          <a:off x="0" y="0"/>
          <a:ext cx="0" cy="0"/>
          <a:chOff x="0" y="0"/>
          <a:chExt cx="0" cy="0"/>
        </a:xfrm>
      </p:grpSpPr>
      <p:sp>
        <p:nvSpPr>
          <p:cNvPr id="312" name="Google Shape;312;gcc9050bdf8_0_2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cc9050bdf8_0_2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6" name="Shape 636"/>
        <p:cNvGrpSpPr/>
        <p:nvPr/>
      </p:nvGrpSpPr>
      <p:grpSpPr>
        <a:xfrm>
          <a:off x="0" y="0"/>
          <a:ext cx="0" cy="0"/>
          <a:chOff x="0" y="0"/>
          <a:chExt cx="0" cy="0"/>
        </a:xfrm>
      </p:grpSpPr>
      <p:sp>
        <p:nvSpPr>
          <p:cNvPr id="637" name="Google Shape;637;ge392858da8_1_6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e392858da8_1_6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gcc9050bdf8_0_3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cc9050bdf8_0_3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gcc9050bdf8_0_1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c9050bdf8_0_1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6" name="Shape 846"/>
        <p:cNvGrpSpPr/>
        <p:nvPr/>
      </p:nvGrpSpPr>
      <p:grpSpPr>
        <a:xfrm>
          <a:off x="0" y="0"/>
          <a:ext cx="0" cy="0"/>
          <a:chOff x="0" y="0"/>
          <a:chExt cx="0" cy="0"/>
        </a:xfrm>
      </p:grpSpPr>
      <p:sp>
        <p:nvSpPr>
          <p:cNvPr id="847" name="Google Shape;847;ge392858da8_2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e392858da8_2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334412" y="935775"/>
            <a:ext cx="4089600" cy="2809200"/>
          </a:xfrm>
          <a:prstGeom prst="rect">
            <a:avLst/>
          </a:prstGeom>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4334400" y="3744975"/>
            <a:ext cx="4089600" cy="451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2" name="Shape 42"/>
        <p:cNvGrpSpPr/>
        <p:nvPr/>
      </p:nvGrpSpPr>
      <p:grpSpPr>
        <a:xfrm>
          <a:off x="0" y="0"/>
          <a:ext cx="0" cy="0"/>
          <a:chOff x="0" y="0"/>
          <a:chExt cx="0" cy="0"/>
        </a:xfrm>
      </p:grpSpPr>
      <p:sp>
        <p:nvSpPr>
          <p:cNvPr id="43" name="Google Shape;43;p11"/>
          <p:cNvSpPr txBox="1"/>
          <p:nvPr>
            <p:ph type="title" hasCustomPrompt="1"/>
          </p:nvPr>
        </p:nvSpPr>
        <p:spPr>
          <a:xfrm>
            <a:off x="720000" y="1677900"/>
            <a:ext cx="5294700" cy="12816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7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4" name="Google Shape;44;p11"/>
          <p:cNvSpPr txBox="1"/>
          <p:nvPr>
            <p:ph type="subTitle" idx="1"/>
          </p:nvPr>
        </p:nvSpPr>
        <p:spPr>
          <a:xfrm>
            <a:off x="720000" y="2954250"/>
            <a:ext cx="5294700" cy="48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45"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46" name="Shape 46"/>
        <p:cNvGrpSpPr/>
        <p:nvPr/>
      </p:nvGrpSpPr>
      <p:grpSpPr>
        <a:xfrm>
          <a:off x="0" y="0"/>
          <a:ext cx="0" cy="0"/>
          <a:chOff x="0" y="0"/>
          <a:chExt cx="0" cy="0"/>
        </a:xfrm>
      </p:grpSpPr>
      <p:sp>
        <p:nvSpPr>
          <p:cNvPr id="47" name="Google Shape;47;p13"/>
          <p:cNvSpPr txBox="1"/>
          <p:nvPr>
            <p:ph type="title"/>
          </p:nvPr>
        </p:nvSpPr>
        <p:spPr>
          <a:xfrm>
            <a:off x="720000" y="1818975"/>
            <a:ext cx="253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8" name="Google Shape;48;p13"/>
          <p:cNvSpPr txBox="1"/>
          <p:nvPr>
            <p:ph type="title" idx="2" hasCustomPrompt="1"/>
          </p:nvPr>
        </p:nvSpPr>
        <p:spPr>
          <a:xfrm>
            <a:off x="720000" y="12258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p:nvPr>
            <p:ph type="subTitle" idx="1"/>
          </p:nvPr>
        </p:nvSpPr>
        <p:spPr>
          <a:xfrm>
            <a:off x="720000" y="2329300"/>
            <a:ext cx="1848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0" name="Google Shape;50;p13"/>
          <p:cNvSpPr txBox="1"/>
          <p:nvPr>
            <p:ph type="title" idx="3"/>
          </p:nvPr>
        </p:nvSpPr>
        <p:spPr>
          <a:xfrm>
            <a:off x="3384451" y="1818975"/>
            <a:ext cx="253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51" name="Google Shape;51;p13"/>
          <p:cNvSpPr txBox="1"/>
          <p:nvPr>
            <p:ph type="title" idx="4" hasCustomPrompt="1"/>
          </p:nvPr>
        </p:nvSpPr>
        <p:spPr>
          <a:xfrm>
            <a:off x="3384439" y="12258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p:nvPr>
            <p:ph type="subTitle" idx="5"/>
          </p:nvPr>
        </p:nvSpPr>
        <p:spPr>
          <a:xfrm>
            <a:off x="3384439" y="2329300"/>
            <a:ext cx="1848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3" name="Google Shape;53;p13"/>
          <p:cNvSpPr txBox="1"/>
          <p:nvPr>
            <p:ph type="title" idx="6"/>
          </p:nvPr>
        </p:nvSpPr>
        <p:spPr>
          <a:xfrm>
            <a:off x="6048875" y="1818975"/>
            <a:ext cx="253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54" name="Google Shape;54;p13"/>
          <p:cNvSpPr txBox="1"/>
          <p:nvPr>
            <p:ph type="title" idx="7" hasCustomPrompt="1"/>
          </p:nvPr>
        </p:nvSpPr>
        <p:spPr>
          <a:xfrm>
            <a:off x="6048879" y="12258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type="subTitle" idx="8"/>
          </p:nvPr>
        </p:nvSpPr>
        <p:spPr>
          <a:xfrm>
            <a:off x="6048879" y="2329300"/>
            <a:ext cx="1848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 name="Google Shape;56;p13"/>
          <p:cNvSpPr txBox="1"/>
          <p:nvPr>
            <p:ph type="title" idx="9"/>
          </p:nvPr>
        </p:nvSpPr>
        <p:spPr>
          <a:xfrm>
            <a:off x="720000" y="3608375"/>
            <a:ext cx="253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57" name="Google Shape;57;p13"/>
          <p:cNvSpPr txBox="1"/>
          <p:nvPr>
            <p:ph type="title" idx="13" hasCustomPrompt="1"/>
          </p:nvPr>
        </p:nvSpPr>
        <p:spPr>
          <a:xfrm>
            <a:off x="720000" y="30152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type="subTitle" idx="14"/>
          </p:nvPr>
        </p:nvSpPr>
        <p:spPr>
          <a:xfrm>
            <a:off x="720000" y="4118700"/>
            <a:ext cx="1848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 name="Google Shape;59;p13"/>
          <p:cNvSpPr txBox="1"/>
          <p:nvPr>
            <p:ph type="title" idx="15"/>
          </p:nvPr>
        </p:nvSpPr>
        <p:spPr>
          <a:xfrm>
            <a:off x="3384451" y="3608375"/>
            <a:ext cx="253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60" name="Google Shape;60;p13"/>
          <p:cNvSpPr txBox="1"/>
          <p:nvPr>
            <p:ph type="title" idx="16" hasCustomPrompt="1"/>
          </p:nvPr>
        </p:nvSpPr>
        <p:spPr>
          <a:xfrm>
            <a:off x="3384439" y="30152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type="subTitle" idx="17"/>
          </p:nvPr>
        </p:nvSpPr>
        <p:spPr>
          <a:xfrm>
            <a:off x="3384439" y="4118700"/>
            <a:ext cx="1848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 name="Google Shape;62;p13"/>
          <p:cNvSpPr txBox="1"/>
          <p:nvPr>
            <p:ph type="title" idx="18"/>
          </p:nvPr>
        </p:nvSpPr>
        <p:spPr>
          <a:xfrm>
            <a:off x="6048875" y="3608375"/>
            <a:ext cx="253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63" name="Google Shape;63;p13"/>
          <p:cNvSpPr txBox="1"/>
          <p:nvPr>
            <p:ph type="title" idx="19" hasCustomPrompt="1"/>
          </p:nvPr>
        </p:nvSpPr>
        <p:spPr>
          <a:xfrm>
            <a:off x="6048879" y="30152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type="subTitle" idx="20"/>
          </p:nvPr>
        </p:nvSpPr>
        <p:spPr>
          <a:xfrm>
            <a:off x="6048879" y="4118700"/>
            <a:ext cx="1848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5" name="Google Shape;65;p13"/>
          <p:cNvSpPr txBox="1"/>
          <p:nvPr>
            <p:ph type="title" idx="21"/>
          </p:nvPr>
        </p:nvSpPr>
        <p:spPr>
          <a:xfrm>
            <a:off x="720000" y="54275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66" name="Shape 66"/>
        <p:cNvGrpSpPr/>
        <p:nvPr/>
      </p:nvGrpSpPr>
      <p:grpSpPr>
        <a:xfrm>
          <a:off x="0" y="0"/>
          <a:ext cx="0" cy="0"/>
          <a:chOff x="0" y="0"/>
          <a:chExt cx="0" cy="0"/>
        </a:xfrm>
      </p:grpSpPr>
      <p:sp>
        <p:nvSpPr>
          <p:cNvPr id="67" name="Google Shape;67;p14"/>
          <p:cNvSpPr txBox="1"/>
          <p:nvPr>
            <p:ph type="title"/>
          </p:nvPr>
        </p:nvSpPr>
        <p:spPr>
          <a:xfrm>
            <a:off x="3860100" y="2852981"/>
            <a:ext cx="45639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68" name="Google Shape;68;p14"/>
          <p:cNvSpPr txBox="1"/>
          <p:nvPr>
            <p:ph type="subTitle" idx="1"/>
          </p:nvPr>
        </p:nvSpPr>
        <p:spPr>
          <a:xfrm>
            <a:off x="3278400" y="523193"/>
            <a:ext cx="5145600" cy="2329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2_1_1">
    <p:spTree>
      <p:nvGrpSpPr>
        <p:cNvPr id="69" name="Shape 69"/>
        <p:cNvGrpSpPr/>
        <p:nvPr/>
      </p:nvGrpSpPr>
      <p:grpSpPr>
        <a:xfrm>
          <a:off x="0" y="0"/>
          <a:ext cx="0" cy="0"/>
          <a:chOff x="0" y="0"/>
          <a:chExt cx="0" cy="0"/>
        </a:xfrm>
      </p:grpSpPr>
      <p:sp>
        <p:nvSpPr>
          <p:cNvPr id="70" name="Google Shape;70;p15"/>
          <p:cNvSpPr txBox="1"/>
          <p:nvPr>
            <p:ph type="title"/>
          </p:nvPr>
        </p:nvSpPr>
        <p:spPr>
          <a:xfrm>
            <a:off x="726425" y="1422150"/>
            <a:ext cx="3093300" cy="1125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p:txBody>
      </p:sp>
      <p:sp>
        <p:nvSpPr>
          <p:cNvPr id="71" name="Google Shape;71;p15"/>
          <p:cNvSpPr txBox="1"/>
          <p:nvPr>
            <p:ph type="subTitle" idx="1"/>
          </p:nvPr>
        </p:nvSpPr>
        <p:spPr>
          <a:xfrm>
            <a:off x="726425" y="2573071"/>
            <a:ext cx="3008100" cy="11259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72" name="Shape 72"/>
        <p:cNvGrpSpPr/>
        <p:nvPr/>
      </p:nvGrpSpPr>
      <p:grpSpPr>
        <a:xfrm>
          <a:off x="0" y="0"/>
          <a:ext cx="0" cy="0"/>
          <a:chOff x="0" y="0"/>
          <a:chExt cx="0" cy="0"/>
        </a:xfrm>
      </p:grpSpPr>
      <p:sp>
        <p:nvSpPr>
          <p:cNvPr id="73" name="Google Shape;73;p16"/>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6"/>
          <p:cNvSpPr txBox="1"/>
          <p:nvPr>
            <p:ph type="body" idx="1"/>
          </p:nvPr>
        </p:nvSpPr>
        <p:spPr>
          <a:xfrm>
            <a:off x="720000" y="1152475"/>
            <a:ext cx="3852000" cy="1230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Quicksand"/>
              <a:buChar char="●"/>
              <a:defRPr sz="1200"/>
            </a:lvl1pPr>
            <a:lvl2pPr marL="914400" lvl="1" indent="-317500" rtl="0">
              <a:spcBef>
                <a:spcPts val="0"/>
              </a:spcBef>
              <a:spcAft>
                <a:spcPts val="0"/>
              </a:spcAft>
              <a:buSzPts val="1400"/>
              <a:buFont typeface="Quicksand"/>
              <a:buChar char="○"/>
              <a:defRPr/>
            </a:lvl2pPr>
            <a:lvl3pPr marL="1371600" lvl="2" indent="-317500" rtl="0">
              <a:spcBef>
                <a:spcPts val="0"/>
              </a:spcBef>
              <a:spcAft>
                <a:spcPts val="0"/>
              </a:spcAft>
              <a:buSzPts val="1400"/>
              <a:buFont typeface="Quicksand"/>
              <a:buChar char="■"/>
              <a:defRPr/>
            </a:lvl3pPr>
            <a:lvl4pPr marL="1828800" lvl="3" indent="-317500" rtl="0">
              <a:spcBef>
                <a:spcPts val="0"/>
              </a:spcBef>
              <a:spcAft>
                <a:spcPts val="0"/>
              </a:spcAft>
              <a:buSzPts val="1400"/>
              <a:buFont typeface="Quicksand"/>
              <a:buChar char="●"/>
              <a:defRPr/>
            </a:lvl4pPr>
            <a:lvl5pPr marL="2286000" lvl="4" indent="-317500" rtl="0">
              <a:spcBef>
                <a:spcPts val="0"/>
              </a:spcBef>
              <a:spcAft>
                <a:spcPts val="0"/>
              </a:spcAft>
              <a:buSzPts val="1400"/>
              <a:buFont typeface="Quicksand"/>
              <a:buChar char="○"/>
              <a:defRPr/>
            </a:lvl5pPr>
            <a:lvl6pPr marL="2743200" lvl="5" indent="-317500" rtl="0">
              <a:spcBef>
                <a:spcPts val="0"/>
              </a:spcBef>
              <a:spcAft>
                <a:spcPts val="0"/>
              </a:spcAft>
              <a:buSzPts val="1400"/>
              <a:buFont typeface="Quicksand"/>
              <a:buChar char="■"/>
              <a:defRPr/>
            </a:lvl6pPr>
            <a:lvl7pPr marL="3200400" lvl="6" indent="-317500" rtl="0">
              <a:spcBef>
                <a:spcPts val="0"/>
              </a:spcBef>
              <a:spcAft>
                <a:spcPts val="0"/>
              </a:spcAft>
              <a:buSzPts val="1400"/>
              <a:buFont typeface="Quicksand"/>
              <a:buChar char="●"/>
              <a:defRPr/>
            </a:lvl7pPr>
            <a:lvl8pPr marL="3657600" lvl="7" indent="-317500" rtl="0">
              <a:spcBef>
                <a:spcPts val="0"/>
              </a:spcBef>
              <a:spcAft>
                <a:spcPts val="0"/>
              </a:spcAft>
              <a:buSzPts val="1400"/>
              <a:buFont typeface="Quicksand"/>
              <a:buChar char="○"/>
              <a:defRPr/>
            </a:lvl8pPr>
            <a:lvl9pPr marL="4114800" lvl="8" indent="-317500" rtl="0">
              <a:spcBef>
                <a:spcPts val="0"/>
              </a:spcBef>
              <a:spcAft>
                <a:spcPts val="0"/>
              </a:spcAft>
              <a:buSzPts val="1400"/>
              <a:buFont typeface="Quicksand"/>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2_1_1_1_1">
    <p:spTree>
      <p:nvGrpSpPr>
        <p:cNvPr id="75" name="Shape 75"/>
        <p:cNvGrpSpPr/>
        <p:nvPr/>
      </p:nvGrpSpPr>
      <p:grpSpPr>
        <a:xfrm>
          <a:off x="0" y="0"/>
          <a:ext cx="0" cy="0"/>
          <a:chOff x="0" y="0"/>
          <a:chExt cx="0" cy="0"/>
        </a:xfrm>
      </p:grpSpPr>
      <p:sp>
        <p:nvSpPr>
          <p:cNvPr id="76" name="Google Shape;76;p17"/>
          <p:cNvSpPr txBox="1"/>
          <p:nvPr>
            <p:ph type="title"/>
          </p:nvPr>
        </p:nvSpPr>
        <p:spPr>
          <a:xfrm>
            <a:off x="3490800" y="540000"/>
            <a:ext cx="4933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7"/>
          <p:cNvSpPr txBox="1"/>
          <p:nvPr>
            <p:ph type="body" idx="1"/>
          </p:nvPr>
        </p:nvSpPr>
        <p:spPr>
          <a:xfrm>
            <a:off x="3490800" y="1152600"/>
            <a:ext cx="4933200" cy="34509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Font typeface="Quicksand"/>
              <a:buChar char="●"/>
              <a:defRPr sz="1200"/>
            </a:lvl1pPr>
            <a:lvl2pPr marL="914400" lvl="1" indent="-317500" rtl="0">
              <a:spcBef>
                <a:spcPts val="0"/>
              </a:spcBef>
              <a:spcAft>
                <a:spcPts val="0"/>
              </a:spcAft>
              <a:buSzPts val="1400"/>
              <a:buFont typeface="Quicksand"/>
              <a:buChar char="○"/>
              <a:defRPr/>
            </a:lvl2pPr>
            <a:lvl3pPr marL="1371600" lvl="2" indent="-317500" rtl="0">
              <a:spcBef>
                <a:spcPts val="0"/>
              </a:spcBef>
              <a:spcAft>
                <a:spcPts val="0"/>
              </a:spcAft>
              <a:buSzPts val="1400"/>
              <a:buFont typeface="Quicksand"/>
              <a:buChar char="■"/>
              <a:defRPr/>
            </a:lvl3pPr>
            <a:lvl4pPr marL="1828800" lvl="3" indent="-317500" rtl="0">
              <a:spcBef>
                <a:spcPts val="0"/>
              </a:spcBef>
              <a:spcAft>
                <a:spcPts val="0"/>
              </a:spcAft>
              <a:buSzPts val="1400"/>
              <a:buFont typeface="Quicksand"/>
              <a:buChar char="●"/>
              <a:defRPr/>
            </a:lvl4pPr>
            <a:lvl5pPr marL="2286000" lvl="4" indent="-317500" rtl="0">
              <a:spcBef>
                <a:spcPts val="0"/>
              </a:spcBef>
              <a:spcAft>
                <a:spcPts val="0"/>
              </a:spcAft>
              <a:buSzPts val="1400"/>
              <a:buFont typeface="Quicksand"/>
              <a:buChar char="○"/>
              <a:defRPr/>
            </a:lvl5pPr>
            <a:lvl6pPr marL="2743200" lvl="5" indent="-317500" rtl="0">
              <a:spcBef>
                <a:spcPts val="0"/>
              </a:spcBef>
              <a:spcAft>
                <a:spcPts val="0"/>
              </a:spcAft>
              <a:buSzPts val="1400"/>
              <a:buFont typeface="Quicksand"/>
              <a:buChar char="■"/>
              <a:defRPr/>
            </a:lvl6pPr>
            <a:lvl7pPr marL="3200400" lvl="6" indent="-317500" rtl="0">
              <a:spcBef>
                <a:spcPts val="0"/>
              </a:spcBef>
              <a:spcAft>
                <a:spcPts val="0"/>
              </a:spcAft>
              <a:buSzPts val="1400"/>
              <a:buFont typeface="Quicksand"/>
              <a:buChar char="●"/>
              <a:defRPr/>
            </a:lvl7pPr>
            <a:lvl8pPr marL="3657600" lvl="7" indent="-317500" rtl="0">
              <a:spcBef>
                <a:spcPts val="0"/>
              </a:spcBef>
              <a:spcAft>
                <a:spcPts val="0"/>
              </a:spcAft>
              <a:buSzPts val="1400"/>
              <a:buFont typeface="Quicksand"/>
              <a:buChar char="○"/>
              <a:defRPr/>
            </a:lvl8pPr>
            <a:lvl9pPr marL="4114800" lvl="8" indent="-317500" rtl="0">
              <a:spcBef>
                <a:spcPts val="0"/>
              </a:spcBef>
              <a:spcAft>
                <a:spcPts val="0"/>
              </a:spcAft>
              <a:buSzPts val="1400"/>
              <a:buFont typeface="Quicksand"/>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78" name="Shape 78"/>
        <p:cNvGrpSpPr/>
        <p:nvPr/>
      </p:nvGrpSpPr>
      <p:grpSpPr>
        <a:xfrm>
          <a:off x="0" y="0"/>
          <a:ext cx="0" cy="0"/>
          <a:chOff x="0" y="0"/>
          <a:chExt cx="0" cy="0"/>
        </a:xfrm>
      </p:grpSpPr>
      <p:sp>
        <p:nvSpPr>
          <p:cNvPr id="79" name="Google Shape;79;p18"/>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0" name="Google Shape;80;p18"/>
          <p:cNvSpPr txBox="1"/>
          <p:nvPr>
            <p:ph type="title" idx="2"/>
          </p:nvPr>
        </p:nvSpPr>
        <p:spPr>
          <a:xfrm>
            <a:off x="720000" y="2569575"/>
            <a:ext cx="23364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81" name="Google Shape;81;p18"/>
          <p:cNvSpPr txBox="1"/>
          <p:nvPr>
            <p:ph type="subTitle" idx="1"/>
          </p:nvPr>
        </p:nvSpPr>
        <p:spPr>
          <a:xfrm>
            <a:off x="720000" y="3035669"/>
            <a:ext cx="2336400" cy="67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2" name="Google Shape;82;p18"/>
          <p:cNvSpPr txBox="1"/>
          <p:nvPr>
            <p:ph type="title" idx="3"/>
          </p:nvPr>
        </p:nvSpPr>
        <p:spPr>
          <a:xfrm>
            <a:off x="3403800" y="3305760"/>
            <a:ext cx="23364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83" name="Google Shape;83;p18"/>
          <p:cNvSpPr txBox="1"/>
          <p:nvPr>
            <p:ph type="subTitle" idx="4"/>
          </p:nvPr>
        </p:nvSpPr>
        <p:spPr>
          <a:xfrm>
            <a:off x="3403800" y="3771855"/>
            <a:ext cx="2336400" cy="67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4" name="Google Shape;84;p18"/>
          <p:cNvSpPr txBox="1"/>
          <p:nvPr>
            <p:ph type="title" idx="5"/>
          </p:nvPr>
        </p:nvSpPr>
        <p:spPr>
          <a:xfrm>
            <a:off x="6087600" y="2569575"/>
            <a:ext cx="23364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85" name="Google Shape;85;p18"/>
          <p:cNvSpPr txBox="1"/>
          <p:nvPr>
            <p:ph type="subTitle" idx="6"/>
          </p:nvPr>
        </p:nvSpPr>
        <p:spPr>
          <a:xfrm>
            <a:off x="6087600" y="3035669"/>
            <a:ext cx="2336400" cy="67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86" name="Google Shape;86;p18"/>
          <p:cNvPicPr preferRelativeResize="0"/>
          <p:nvPr/>
        </p:nvPicPr>
        <p:blipFill>
          <a:blip r:embed="rId2"/>
          <a:stretch>
            <a:fillRect/>
          </a:stretch>
        </p:blipFill>
        <p:spPr>
          <a:xfrm>
            <a:off x="7497099" y="-415875"/>
            <a:ext cx="2048625" cy="1377451"/>
          </a:xfrm>
          <a:prstGeom prst="rect">
            <a:avLst/>
          </a:prstGeom>
          <a:noFill/>
          <a:ln>
            <a:noFill/>
          </a:ln>
        </p:spPr>
      </p:pic>
      <p:pic>
        <p:nvPicPr>
          <p:cNvPr id="87" name="Google Shape;87;p18"/>
          <p:cNvPicPr preferRelativeResize="0"/>
          <p:nvPr/>
        </p:nvPicPr>
        <p:blipFill rotWithShape="1">
          <a:blip r:embed="rId3"/>
          <a:srcRect t="49768"/>
          <a:stretch>
            <a:fillRect/>
          </a:stretch>
        </p:blipFill>
        <p:spPr>
          <a:xfrm>
            <a:off x="-625750" y="-901227"/>
            <a:ext cx="3078725" cy="20028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88" name="Shape 88"/>
        <p:cNvGrpSpPr/>
        <p:nvPr/>
      </p:nvGrpSpPr>
      <p:grpSpPr>
        <a:xfrm>
          <a:off x="0" y="0"/>
          <a:ext cx="0" cy="0"/>
          <a:chOff x="0" y="0"/>
          <a:chExt cx="0" cy="0"/>
        </a:xfrm>
      </p:grpSpPr>
      <p:pic>
        <p:nvPicPr>
          <p:cNvPr id="89" name="Google Shape;89;p19"/>
          <p:cNvPicPr preferRelativeResize="0"/>
          <p:nvPr/>
        </p:nvPicPr>
        <p:blipFill rotWithShape="1">
          <a:blip r:embed="rId2"/>
          <a:srcRect l="22209" b="41152"/>
          <a:stretch>
            <a:fillRect/>
          </a:stretch>
        </p:blipFill>
        <p:spPr>
          <a:xfrm flipH="1">
            <a:off x="7377851" y="4290325"/>
            <a:ext cx="1808399" cy="919876"/>
          </a:xfrm>
          <a:prstGeom prst="rect">
            <a:avLst/>
          </a:prstGeom>
          <a:noFill/>
          <a:ln>
            <a:noFill/>
          </a:ln>
        </p:spPr>
      </p:pic>
      <p:pic>
        <p:nvPicPr>
          <p:cNvPr id="90" name="Google Shape;90;p19"/>
          <p:cNvPicPr preferRelativeResize="0"/>
          <p:nvPr/>
        </p:nvPicPr>
        <p:blipFill rotWithShape="1">
          <a:blip r:embed="rId3"/>
          <a:srcRect t="28724" r="34512"/>
          <a:stretch>
            <a:fillRect/>
          </a:stretch>
        </p:blipFill>
        <p:spPr>
          <a:xfrm flipH="1">
            <a:off x="0" y="0"/>
            <a:ext cx="2198925" cy="1469251"/>
          </a:xfrm>
          <a:prstGeom prst="rect">
            <a:avLst/>
          </a:prstGeom>
          <a:noFill/>
          <a:ln>
            <a:noFill/>
          </a:ln>
        </p:spPr>
      </p:pic>
      <p:sp>
        <p:nvSpPr>
          <p:cNvPr id="91" name="Google Shape;91;p19"/>
          <p:cNvSpPr txBox="1"/>
          <p:nvPr>
            <p:ph type="title"/>
          </p:nvPr>
        </p:nvSpPr>
        <p:spPr>
          <a:xfrm>
            <a:off x="720000" y="3300953"/>
            <a:ext cx="2336400" cy="3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92" name="Google Shape;92;p19"/>
          <p:cNvSpPr txBox="1"/>
          <p:nvPr>
            <p:ph type="subTitle" idx="1"/>
          </p:nvPr>
        </p:nvSpPr>
        <p:spPr>
          <a:xfrm>
            <a:off x="720000" y="365888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3" name="Google Shape;93;p19"/>
          <p:cNvSpPr txBox="1"/>
          <p:nvPr>
            <p:ph type="title" idx="2"/>
          </p:nvPr>
        </p:nvSpPr>
        <p:spPr>
          <a:xfrm>
            <a:off x="6087600" y="3300953"/>
            <a:ext cx="2336400" cy="3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94" name="Google Shape;94;p19"/>
          <p:cNvSpPr txBox="1"/>
          <p:nvPr>
            <p:ph type="subTitle" idx="3"/>
          </p:nvPr>
        </p:nvSpPr>
        <p:spPr>
          <a:xfrm>
            <a:off x="6087600" y="365888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5" name="Google Shape;95;p19"/>
          <p:cNvSpPr txBox="1"/>
          <p:nvPr>
            <p:ph type="title" idx="4"/>
          </p:nvPr>
        </p:nvSpPr>
        <p:spPr>
          <a:xfrm>
            <a:off x="1818000" y="540000"/>
            <a:ext cx="5508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9"/>
          <p:cNvSpPr txBox="1"/>
          <p:nvPr>
            <p:ph type="title" idx="5"/>
          </p:nvPr>
        </p:nvSpPr>
        <p:spPr>
          <a:xfrm>
            <a:off x="3403800" y="3758153"/>
            <a:ext cx="2336400" cy="3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97" name="Google Shape;97;p19"/>
          <p:cNvSpPr txBox="1"/>
          <p:nvPr>
            <p:ph type="subTitle" idx="6"/>
          </p:nvPr>
        </p:nvSpPr>
        <p:spPr>
          <a:xfrm>
            <a:off x="3403800" y="411608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98" name="Shape 98"/>
        <p:cNvGrpSpPr/>
        <p:nvPr/>
      </p:nvGrpSpPr>
      <p:grpSpPr>
        <a:xfrm>
          <a:off x="0" y="0"/>
          <a:ext cx="0" cy="0"/>
          <a:chOff x="0" y="0"/>
          <a:chExt cx="0" cy="0"/>
        </a:xfrm>
      </p:grpSpPr>
      <p:sp>
        <p:nvSpPr>
          <p:cNvPr id="99" name="Google Shape;99;p20"/>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p20"/>
          <p:cNvSpPr txBox="1"/>
          <p:nvPr>
            <p:ph type="title" idx="2"/>
          </p:nvPr>
        </p:nvSpPr>
        <p:spPr>
          <a:xfrm>
            <a:off x="719975"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01" name="Google Shape;101;p20"/>
          <p:cNvSpPr txBox="1"/>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2" name="Google Shape;102;p20"/>
          <p:cNvSpPr txBox="1"/>
          <p:nvPr>
            <p:ph type="title" idx="3"/>
          </p:nvPr>
        </p:nvSpPr>
        <p:spPr>
          <a:xfrm>
            <a:off x="3419244"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03" name="Google Shape;103;p20"/>
          <p:cNvSpPr txBox="1"/>
          <p:nvPr>
            <p:ph type="subTitle" idx="4"/>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4" name="Google Shape;104;p20"/>
          <p:cNvSpPr txBox="1"/>
          <p:nvPr>
            <p:ph type="title" idx="5"/>
          </p:nvPr>
        </p:nvSpPr>
        <p:spPr>
          <a:xfrm>
            <a:off x="720000" y="3673741"/>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05" name="Google Shape;105;p20"/>
          <p:cNvSpPr txBox="1"/>
          <p:nvPr>
            <p:ph type="subTitle" idx="6"/>
          </p:nvPr>
        </p:nvSpPr>
        <p:spPr>
          <a:xfrm>
            <a:off x="720000" y="4107866"/>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6" name="Google Shape;106;p20"/>
          <p:cNvSpPr txBox="1"/>
          <p:nvPr>
            <p:ph type="title" idx="7"/>
          </p:nvPr>
        </p:nvSpPr>
        <p:spPr>
          <a:xfrm>
            <a:off x="3419269" y="3673741"/>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07" name="Google Shape;107;p20"/>
          <p:cNvSpPr txBox="1"/>
          <p:nvPr>
            <p:ph type="subTitle" idx="8"/>
          </p:nvPr>
        </p:nvSpPr>
        <p:spPr>
          <a:xfrm>
            <a:off x="3419269" y="4107866"/>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8" name="Google Shape;108;p20"/>
          <p:cNvSpPr txBox="1"/>
          <p:nvPr>
            <p:ph type="title" idx="9"/>
          </p:nvPr>
        </p:nvSpPr>
        <p:spPr>
          <a:xfrm>
            <a:off x="6118520"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09" name="Google Shape;109;p20"/>
          <p:cNvSpPr txBox="1"/>
          <p:nvPr>
            <p:ph type="subTitle" idx="13"/>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0" name="Google Shape;110;p20"/>
          <p:cNvSpPr txBox="1"/>
          <p:nvPr>
            <p:ph type="title" idx="14"/>
          </p:nvPr>
        </p:nvSpPr>
        <p:spPr>
          <a:xfrm>
            <a:off x="6118545" y="3673741"/>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11" name="Google Shape;111;p20"/>
          <p:cNvSpPr txBox="1"/>
          <p:nvPr>
            <p:ph type="subTitle" idx="15"/>
          </p:nvPr>
        </p:nvSpPr>
        <p:spPr>
          <a:xfrm>
            <a:off x="6118545" y="4107866"/>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112" name="Google Shape;112;p20"/>
          <p:cNvPicPr preferRelativeResize="0"/>
          <p:nvPr/>
        </p:nvPicPr>
        <p:blipFill>
          <a:blip r:embed="rId2"/>
          <a:stretch>
            <a:fillRect/>
          </a:stretch>
        </p:blipFill>
        <p:spPr>
          <a:xfrm flipH="1">
            <a:off x="-127414" y="-546887"/>
            <a:ext cx="2027212" cy="1431376"/>
          </a:xfrm>
          <a:prstGeom prst="rect">
            <a:avLst/>
          </a:prstGeom>
          <a:noFill/>
          <a:ln>
            <a:noFill/>
          </a:ln>
        </p:spPr>
      </p:pic>
      <p:pic>
        <p:nvPicPr>
          <p:cNvPr id="113" name="Google Shape;113;p20"/>
          <p:cNvPicPr preferRelativeResize="0"/>
          <p:nvPr/>
        </p:nvPicPr>
        <p:blipFill rotWithShape="1">
          <a:blip r:embed="rId3"/>
          <a:srcRect t="49768"/>
          <a:stretch>
            <a:fillRect/>
          </a:stretch>
        </p:blipFill>
        <p:spPr>
          <a:xfrm flipH="1">
            <a:off x="6447000" y="-990901"/>
            <a:ext cx="2930775" cy="1906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 name="Shape 11"/>
        <p:cNvGrpSpPr/>
        <p:nvPr/>
      </p:nvGrpSpPr>
      <p:grpSpPr>
        <a:xfrm>
          <a:off x="0" y="0"/>
          <a:ext cx="0" cy="0"/>
          <a:chOff x="0" y="0"/>
          <a:chExt cx="0" cy="0"/>
        </a:xfrm>
      </p:grpSpPr>
      <p:sp>
        <p:nvSpPr>
          <p:cNvPr id="12" name="Google Shape;12;p3"/>
          <p:cNvSpPr txBox="1"/>
          <p:nvPr>
            <p:ph type="title" hasCustomPrompt="1"/>
          </p:nvPr>
        </p:nvSpPr>
        <p:spPr>
          <a:xfrm>
            <a:off x="5761176" y="1328950"/>
            <a:ext cx="1732200" cy="95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 name="Google Shape;13;p3"/>
          <p:cNvSpPr txBox="1"/>
          <p:nvPr>
            <p:ph type="subTitle" idx="1"/>
          </p:nvPr>
        </p:nvSpPr>
        <p:spPr>
          <a:xfrm>
            <a:off x="5567526" y="3121725"/>
            <a:ext cx="21195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 name="Google Shape;14;p3"/>
          <p:cNvSpPr txBox="1"/>
          <p:nvPr>
            <p:ph type="title" idx="2"/>
          </p:nvPr>
        </p:nvSpPr>
        <p:spPr>
          <a:xfrm>
            <a:off x="4961376" y="2279925"/>
            <a:ext cx="3331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14" name="Shape 114"/>
        <p:cNvGrpSpPr/>
        <p:nvPr/>
      </p:nvGrpSpPr>
      <p:grpSpPr>
        <a:xfrm>
          <a:off x="0" y="0"/>
          <a:ext cx="0" cy="0"/>
          <a:chOff x="0" y="0"/>
          <a:chExt cx="0" cy="0"/>
        </a:xfrm>
      </p:grpSpPr>
      <p:sp>
        <p:nvSpPr>
          <p:cNvPr id="115" name="Google Shape;115;p21"/>
          <p:cNvSpPr txBox="1"/>
          <p:nvPr>
            <p:ph type="title"/>
          </p:nvPr>
        </p:nvSpPr>
        <p:spPr>
          <a:xfrm>
            <a:off x="942250" y="1488811"/>
            <a:ext cx="1947300" cy="87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21"/>
          <p:cNvSpPr txBox="1"/>
          <p:nvPr>
            <p:ph type="subTitle" idx="1"/>
          </p:nvPr>
        </p:nvSpPr>
        <p:spPr>
          <a:xfrm>
            <a:off x="1177300" y="2342061"/>
            <a:ext cx="14772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17" name="Google Shape;117;p21"/>
          <p:cNvSpPr txBox="1"/>
          <p:nvPr>
            <p:ph type="title" idx="2"/>
          </p:nvPr>
        </p:nvSpPr>
        <p:spPr>
          <a:xfrm>
            <a:off x="3522360" y="2174611"/>
            <a:ext cx="2100000" cy="87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21"/>
          <p:cNvSpPr txBox="1"/>
          <p:nvPr>
            <p:ph type="subTitle" idx="3"/>
          </p:nvPr>
        </p:nvSpPr>
        <p:spPr>
          <a:xfrm>
            <a:off x="3808260" y="3012636"/>
            <a:ext cx="15282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19" name="Google Shape;119;p21"/>
          <p:cNvSpPr txBox="1"/>
          <p:nvPr>
            <p:ph type="title" idx="4"/>
          </p:nvPr>
        </p:nvSpPr>
        <p:spPr>
          <a:xfrm>
            <a:off x="6254450" y="1488811"/>
            <a:ext cx="1947300" cy="87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21"/>
          <p:cNvSpPr txBox="1"/>
          <p:nvPr>
            <p:ph type="subTitle" idx="5"/>
          </p:nvPr>
        </p:nvSpPr>
        <p:spPr>
          <a:xfrm>
            <a:off x="6464000" y="2342061"/>
            <a:ext cx="15282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pic>
        <p:nvPicPr>
          <p:cNvPr id="121" name="Google Shape;121;p21"/>
          <p:cNvPicPr preferRelativeResize="0"/>
          <p:nvPr/>
        </p:nvPicPr>
        <p:blipFill>
          <a:blip r:embed="rId2"/>
          <a:stretch>
            <a:fillRect/>
          </a:stretch>
        </p:blipFill>
        <p:spPr>
          <a:xfrm flipH="1">
            <a:off x="-384264" y="-257262"/>
            <a:ext cx="2027212" cy="1431376"/>
          </a:xfrm>
          <a:prstGeom prst="rect">
            <a:avLst/>
          </a:prstGeom>
          <a:noFill/>
          <a:ln>
            <a:noFill/>
          </a:ln>
        </p:spPr>
      </p:pic>
      <p:pic>
        <p:nvPicPr>
          <p:cNvPr id="122" name="Google Shape;122;p21"/>
          <p:cNvPicPr preferRelativeResize="0"/>
          <p:nvPr/>
        </p:nvPicPr>
        <p:blipFill>
          <a:blip r:embed="rId3"/>
          <a:stretch>
            <a:fillRect/>
          </a:stretch>
        </p:blipFill>
        <p:spPr>
          <a:xfrm flipH="1">
            <a:off x="-384275" y="3944275"/>
            <a:ext cx="2324701" cy="1563101"/>
          </a:xfrm>
          <a:prstGeom prst="rect">
            <a:avLst/>
          </a:prstGeom>
          <a:noFill/>
          <a:ln>
            <a:noFill/>
          </a:ln>
        </p:spPr>
      </p:pic>
      <p:pic>
        <p:nvPicPr>
          <p:cNvPr id="123" name="Google Shape;123;p21"/>
          <p:cNvPicPr preferRelativeResize="0"/>
          <p:nvPr/>
        </p:nvPicPr>
        <p:blipFill>
          <a:blip r:embed="rId4"/>
          <a:stretch>
            <a:fillRect/>
          </a:stretch>
        </p:blipFill>
        <p:spPr>
          <a:xfrm flipH="1">
            <a:off x="7368776" y="-272964"/>
            <a:ext cx="1775227" cy="1431375"/>
          </a:xfrm>
          <a:prstGeom prst="rect">
            <a:avLst/>
          </a:prstGeom>
          <a:noFill/>
          <a:ln>
            <a:noFill/>
          </a:ln>
        </p:spPr>
      </p:pic>
      <p:pic>
        <p:nvPicPr>
          <p:cNvPr id="124" name="Google Shape;124;p21"/>
          <p:cNvPicPr preferRelativeResize="0"/>
          <p:nvPr/>
        </p:nvPicPr>
        <p:blipFill rotWithShape="1">
          <a:blip r:embed="rId5"/>
          <a:srcRect t="49768"/>
          <a:stretch>
            <a:fillRect/>
          </a:stretch>
        </p:blipFill>
        <p:spPr>
          <a:xfrm>
            <a:off x="5965400" y="3258399"/>
            <a:ext cx="2930775" cy="19065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25" name="Shape 125"/>
        <p:cNvGrpSpPr/>
        <p:nvPr/>
      </p:nvGrpSpPr>
      <p:grpSpPr>
        <a:xfrm>
          <a:off x="0" y="0"/>
          <a:ext cx="0" cy="0"/>
          <a:chOff x="0" y="0"/>
          <a:chExt cx="0" cy="0"/>
        </a:xfrm>
      </p:grpSpPr>
      <p:pic>
        <p:nvPicPr>
          <p:cNvPr id="126" name="Google Shape;126;p22"/>
          <p:cNvPicPr preferRelativeResize="0"/>
          <p:nvPr/>
        </p:nvPicPr>
        <p:blipFill>
          <a:blip r:embed="rId2"/>
          <a:stretch>
            <a:fillRect/>
          </a:stretch>
        </p:blipFill>
        <p:spPr>
          <a:xfrm flipH="1">
            <a:off x="-965100" y="-503350"/>
            <a:ext cx="2362526" cy="1668142"/>
          </a:xfrm>
          <a:prstGeom prst="rect">
            <a:avLst/>
          </a:prstGeom>
          <a:noFill/>
          <a:ln>
            <a:noFill/>
          </a:ln>
        </p:spPr>
      </p:pic>
      <p:pic>
        <p:nvPicPr>
          <p:cNvPr id="127" name="Google Shape;127;p22"/>
          <p:cNvPicPr preferRelativeResize="0"/>
          <p:nvPr/>
        </p:nvPicPr>
        <p:blipFill>
          <a:blip r:embed="rId3"/>
          <a:stretch>
            <a:fillRect/>
          </a:stretch>
        </p:blipFill>
        <p:spPr>
          <a:xfrm>
            <a:off x="7170837" y="-398300"/>
            <a:ext cx="2324701" cy="1563101"/>
          </a:xfrm>
          <a:prstGeom prst="rect">
            <a:avLst/>
          </a:prstGeom>
          <a:noFill/>
          <a:ln>
            <a:noFill/>
          </a:ln>
        </p:spPr>
      </p:pic>
      <p:sp>
        <p:nvSpPr>
          <p:cNvPr id="128" name="Google Shape;128;p22"/>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29" name="Shape 129"/>
        <p:cNvGrpSpPr/>
        <p:nvPr/>
      </p:nvGrpSpPr>
      <p:grpSpPr>
        <a:xfrm>
          <a:off x="0" y="0"/>
          <a:ext cx="0" cy="0"/>
          <a:chOff x="0" y="0"/>
          <a:chExt cx="0" cy="0"/>
        </a:xfrm>
      </p:grpSpPr>
      <p:sp>
        <p:nvSpPr>
          <p:cNvPr id="130" name="Google Shape;130;p23"/>
          <p:cNvSpPr txBox="1"/>
          <p:nvPr>
            <p:ph type="title"/>
          </p:nvPr>
        </p:nvSpPr>
        <p:spPr>
          <a:xfrm>
            <a:off x="2194225" y="540000"/>
            <a:ext cx="47562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31" name="Google Shape;131;p23"/>
          <p:cNvPicPr preferRelativeResize="0"/>
          <p:nvPr/>
        </p:nvPicPr>
        <p:blipFill>
          <a:blip r:embed="rId2"/>
          <a:stretch>
            <a:fillRect/>
          </a:stretch>
        </p:blipFill>
        <p:spPr>
          <a:xfrm>
            <a:off x="7737837" y="-46825"/>
            <a:ext cx="2324701" cy="1563101"/>
          </a:xfrm>
          <a:prstGeom prst="rect">
            <a:avLst/>
          </a:prstGeom>
          <a:noFill/>
          <a:ln>
            <a:noFill/>
          </a:ln>
        </p:spPr>
      </p:pic>
      <p:pic>
        <p:nvPicPr>
          <p:cNvPr id="132" name="Google Shape;132;p23"/>
          <p:cNvPicPr preferRelativeResize="0"/>
          <p:nvPr/>
        </p:nvPicPr>
        <p:blipFill>
          <a:blip r:embed="rId3"/>
          <a:stretch>
            <a:fillRect/>
          </a:stretch>
        </p:blipFill>
        <p:spPr>
          <a:xfrm flipH="1">
            <a:off x="-64550" y="-199850"/>
            <a:ext cx="2362526" cy="166814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3">
  <p:cSld name="CUSTOM_11_1">
    <p:spTree>
      <p:nvGrpSpPr>
        <p:cNvPr id="133" name="Shape 133"/>
        <p:cNvGrpSpPr/>
        <p:nvPr/>
      </p:nvGrpSpPr>
      <p:grpSpPr>
        <a:xfrm>
          <a:off x="0" y="0"/>
          <a:ext cx="0" cy="0"/>
          <a:chOff x="0" y="0"/>
          <a:chExt cx="0" cy="0"/>
        </a:xfrm>
      </p:grpSpPr>
      <p:pic>
        <p:nvPicPr>
          <p:cNvPr id="134" name="Google Shape;134;p24"/>
          <p:cNvPicPr preferRelativeResize="0"/>
          <p:nvPr/>
        </p:nvPicPr>
        <p:blipFill rotWithShape="1">
          <a:blip r:embed="rId2"/>
          <a:srcRect t="49768"/>
          <a:stretch>
            <a:fillRect/>
          </a:stretch>
        </p:blipFill>
        <p:spPr>
          <a:xfrm>
            <a:off x="-298274" y="-624102"/>
            <a:ext cx="2626776" cy="1708814"/>
          </a:xfrm>
          <a:prstGeom prst="rect">
            <a:avLst/>
          </a:prstGeom>
          <a:noFill/>
          <a:ln>
            <a:noFill/>
          </a:ln>
        </p:spPr>
      </p:pic>
      <p:sp>
        <p:nvSpPr>
          <p:cNvPr id="135" name="Google Shape;135;p24"/>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4">
  <p:cSld name="CUSTOM_11_1_1">
    <p:spTree>
      <p:nvGrpSpPr>
        <p:cNvPr id="136" name="Shape 136"/>
        <p:cNvGrpSpPr/>
        <p:nvPr/>
      </p:nvGrpSpPr>
      <p:grpSpPr>
        <a:xfrm>
          <a:off x="0" y="0"/>
          <a:ext cx="0" cy="0"/>
          <a:chOff x="0" y="0"/>
          <a:chExt cx="0" cy="0"/>
        </a:xfrm>
      </p:grpSpPr>
      <p:sp>
        <p:nvSpPr>
          <p:cNvPr id="137" name="Google Shape;137;p25"/>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38" name="Google Shape;138;p25"/>
          <p:cNvPicPr preferRelativeResize="0"/>
          <p:nvPr/>
        </p:nvPicPr>
        <p:blipFill>
          <a:blip r:embed="rId2"/>
          <a:stretch>
            <a:fillRect/>
          </a:stretch>
        </p:blipFill>
        <p:spPr>
          <a:xfrm>
            <a:off x="7578061" y="-398300"/>
            <a:ext cx="2027212" cy="1431376"/>
          </a:xfrm>
          <a:prstGeom prst="rect">
            <a:avLst/>
          </a:prstGeom>
          <a:noFill/>
          <a:ln>
            <a:noFill/>
          </a:ln>
        </p:spPr>
      </p:pic>
      <p:pic>
        <p:nvPicPr>
          <p:cNvPr id="139" name="Google Shape;139;p25"/>
          <p:cNvPicPr preferRelativeResize="0"/>
          <p:nvPr/>
        </p:nvPicPr>
        <p:blipFill>
          <a:blip r:embed="rId3"/>
          <a:stretch>
            <a:fillRect/>
          </a:stretch>
        </p:blipFill>
        <p:spPr>
          <a:xfrm flipH="1">
            <a:off x="-384275" y="4093175"/>
            <a:ext cx="2324701" cy="1563101"/>
          </a:xfrm>
          <a:prstGeom prst="rect">
            <a:avLst/>
          </a:prstGeom>
          <a:noFill/>
          <a:ln>
            <a:noFill/>
          </a:ln>
        </p:spPr>
      </p:pic>
      <p:pic>
        <p:nvPicPr>
          <p:cNvPr id="140" name="Google Shape;140;p25"/>
          <p:cNvPicPr preferRelativeResize="0"/>
          <p:nvPr/>
        </p:nvPicPr>
        <p:blipFill rotWithShape="1">
          <a:blip r:embed="rId4"/>
          <a:srcRect t="49768"/>
          <a:stretch>
            <a:fillRect/>
          </a:stretch>
        </p:blipFill>
        <p:spPr>
          <a:xfrm>
            <a:off x="-562874" y="-675727"/>
            <a:ext cx="2626776" cy="1708814"/>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41" name="Shape 141"/>
        <p:cNvGrpSpPr/>
        <p:nvPr/>
      </p:nvGrpSpPr>
      <p:grpSpPr>
        <a:xfrm>
          <a:off x="0" y="0"/>
          <a:ext cx="0" cy="0"/>
          <a:chOff x="0" y="0"/>
          <a:chExt cx="0" cy="0"/>
        </a:xfrm>
      </p:grpSpPr>
      <p:sp>
        <p:nvSpPr>
          <p:cNvPr id="142" name="Google Shape;142;p26"/>
          <p:cNvSpPr txBox="1"/>
          <p:nvPr/>
        </p:nvSpPr>
        <p:spPr>
          <a:xfrm>
            <a:off x="720325" y="3727050"/>
            <a:ext cx="3435600" cy="593700"/>
          </a:xfrm>
          <a:prstGeom prst="rect">
            <a:avLst/>
          </a:prstGeom>
          <a:noFill/>
          <a:ln>
            <a:noFill/>
          </a:ln>
        </p:spPr>
        <p:txBody>
          <a:bodyPr spcFirstLastPara="1" wrap="square" lIns="91425" tIns="0" rIns="91425" bIns="0" anchor="b" anchorCtr="0">
            <a:noAutofit/>
          </a:bodyPr>
          <a:lstStyle/>
          <a:p>
            <a:pPr marL="0" lvl="0" indent="0" algn="l" rtl="0">
              <a:lnSpc>
                <a:spcPct val="100000"/>
              </a:lnSpc>
              <a:spcBef>
                <a:spcPts val="300"/>
              </a:spcBef>
              <a:spcAft>
                <a:spcPts val="0"/>
              </a:spcAft>
              <a:buNone/>
            </a:pPr>
            <a:r>
              <a:rPr lang="en-GB" sz="1000">
                <a:solidFill>
                  <a:schemeClr val="dk1"/>
                </a:solidFill>
                <a:latin typeface="Archivo Narrow"/>
                <a:ea typeface="Archivo Narrow"/>
                <a:cs typeface="Archivo Narrow"/>
                <a:sym typeface="Archivo Narrow"/>
              </a:rPr>
              <a:t>CREDITS: This presentation template was created by </a:t>
            </a:r>
            <a:r>
              <a:rPr lang="en-GB" sz="1000" b="1">
                <a:solidFill>
                  <a:schemeClr val="dk1"/>
                </a:solidFill>
                <a:uFill>
                  <a:noFill/>
                </a:uFill>
                <a:latin typeface="Archivo Narrow"/>
                <a:ea typeface="Archivo Narrow"/>
                <a:cs typeface="Archivo Narrow"/>
                <a:sym typeface="Archivo Narrow"/>
                <a:hlinkClick r:id="rId2"/>
              </a:rPr>
              <a:t>Slidesgo</a:t>
            </a:r>
            <a:r>
              <a:rPr lang="en-GB" sz="1000">
                <a:solidFill>
                  <a:schemeClr val="dk1"/>
                </a:solidFill>
                <a:latin typeface="Archivo Narrow"/>
                <a:ea typeface="Archivo Narrow"/>
                <a:cs typeface="Archivo Narrow"/>
                <a:sym typeface="Archivo Narrow"/>
              </a:rPr>
              <a:t>, including icons by </a:t>
            </a:r>
            <a:r>
              <a:rPr lang="en-GB" sz="1000" b="1">
                <a:solidFill>
                  <a:schemeClr val="dk1"/>
                </a:solidFill>
                <a:uFill>
                  <a:noFill/>
                </a:uFill>
                <a:latin typeface="Archivo Narrow"/>
                <a:ea typeface="Archivo Narrow"/>
                <a:cs typeface="Archivo Narrow"/>
                <a:sym typeface="Archivo Narrow"/>
                <a:hlinkClick r:id="rId3"/>
              </a:rPr>
              <a:t>Flatico</a:t>
            </a:r>
            <a:r>
              <a:rPr lang="en-GB" sz="1000" b="1">
                <a:solidFill>
                  <a:schemeClr val="dk1"/>
                </a:solidFill>
                <a:uFill>
                  <a:noFill/>
                </a:uFill>
                <a:latin typeface="Archivo Narrow"/>
                <a:ea typeface="Archivo Narrow"/>
                <a:cs typeface="Archivo Narrow"/>
                <a:sym typeface="Archivo Narrow"/>
                <a:hlinkClick r:id="rId3"/>
              </a:rPr>
              <a:t>n</a:t>
            </a:r>
            <a:r>
              <a:rPr lang="en-GB" sz="1000">
                <a:solidFill>
                  <a:schemeClr val="dk1"/>
                </a:solidFill>
                <a:latin typeface="Archivo Narrow"/>
                <a:ea typeface="Archivo Narrow"/>
                <a:cs typeface="Archivo Narrow"/>
                <a:sym typeface="Archivo Narrow"/>
              </a:rPr>
              <a:t> and </a:t>
            </a:r>
            <a:r>
              <a:rPr lang="en-GB" sz="1000">
                <a:solidFill>
                  <a:schemeClr val="dk1"/>
                </a:solidFill>
                <a:latin typeface="Archivo Narrow"/>
                <a:ea typeface="Archivo Narrow"/>
                <a:cs typeface="Archivo Narrow"/>
                <a:sym typeface="Archivo Narrow"/>
              </a:rPr>
              <a:t>infographics &amp; images by </a:t>
            </a:r>
            <a:r>
              <a:rPr lang="en-GB" sz="1000" b="1">
                <a:solidFill>
                  <a:schemeClr val="dk1"/>
                </a:solidFill>
                <a:uFill>
                  <a:noFill/>
                </a:uFill>
                <a:latin typeface="Archivo Narrow"/>
                <a:ea typeface="Archivo Narrow"/>
                <a:cs typeface="Archivo Narrow"/>
                <a:sym typeface="Archivo Narrow"/>
                <a:hlinkClick r:id="rId4"/>
              </a:rPr>
              <a:t>Freepik</a:t>
            </a:r>
            <a:endParaRPr sz="1000" b="1">
              <a:solidFill>
                <a:schemeClr val="dk1"/>
              </a:solidFill>
              <a:latin typeface="Archivo Narrow"/>
              <a:ea typeface="Archivo Narrow"/>
              <a:cs typeface="Archivo Narrow"/>
              <a:sym typeface="Archivo Narrow"/>
            </a:endParaRPr>
          </a:p>
        </p:txBody>
      </p:sp>
      <p:sp>
        <p:nvSpPr>
          <p:cNvPr id="143" name="Google Shape;143;p26"/>
          <p:cNvSpPr txBox="1"/>
          <p:nvPr>
            <p:ph type="subTitle" idx="1"/>
          </p:nvPr>
        </p:nvSpPr>
        <p:spPr>
          <a:xfrm>
            <a:off x="716273" y="3287285"/>
            <a:ext cx="3435600" cy="433200"/>
          </a:xfrm>
          <a:prstGeom prst="rect">
            <a:avLst/>
          </a:prstGeom>
        </p:spPr>
        <p:txBody>
          <a:bodyPr spcFirstLastPara="1" wrap="square" lIns="91425" tIns="91425" rIns="91425" bIns="91425" anchor="ctr" anchorCtr="0">
            <a:noAutofit/>
          </a:bodyPr>
          <a:lstStyle>
            <a:lvl1pPr lvl="0" rtl="0">
              <a:lnSpc>
                <a:spcPct val="100000"/>
              </a:lnSpc>
              <a:spcBef>
                <a:spcPts val="30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4" name="Google Shape;144;p26"/>
          <p:cNvSpPr txBox="1"/>
          <p:nvPr>
            <p:ph type="ctrTitle"/>
          </p:nvPr>
        </p:nvSpPr>
        <p:spPr>
          <a:xfrm>
            <a:off x="716273" y="753150"/>
            <a:ext cx="46581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45" name="Google Shape;145;p26"/>
          <p:cNvSpPr txBox="1"/>
          <p:nvPr>
            <p:ph type="subTitle" idx="2"/>
          </p:nvPr>
        </p:nvSpPr>
        <p:spPr>
          <a:xfrm>
            <a:off x="716273" y="1717927"/>
            <a:ext cx="3830100" cy="90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46" name="Shape 146"/>
        <p:cNvGrpSpPr/>
        <p:nvPr/>
      </p:nvGrpSpPr>
      <p:grpSpPr>
        <a:xfrm>
          <a:off x="0" y="0"/>
          <a:ext cx="0" cy="0"/>
          <a:chOff x="0" y="0"/>
          <a:chExt cx="0" cy="0"/>
        </a:xfrm>
      </p:grpSpPr>
      <p:pic>
        <p:nvPicPr>
          <p:cNvPr id="147" name="Google Shape;147;p27"/>
          <p:cNvPicPr preferRelativeResize="0"/>
          <p:nvPr/>
        </p:nvPicPr>
        <p:blipFill>
          <a:blip r:embed="rId2"/>
          <a:stretch>
            <a:fillRect/>
          </a:stretch>
        </p:blipFill>
        <p:spPr>
          <a:xfrm>
            <a:off x="6857237" y="540000"/>
            <a:ext cx="2324701" cy="1563101"/>
          </a:xfrm>
          <a:prstGeom prst="rect">
            <a:avLst/>
          </a:prstGeom>
          <a:noFill/>
          <a:ln>
            <a:noFill/>
          </a:ln>
        </p:spPr>
      </p:pic>
      <p:pic>
        <p:nvPicPr>
          <p:cNvPr id="148" name="Google Shape;148;p27"/>
          <p:cNvPicPr preferRelativeResize="0"/>
          <p:nvPr/>
        </p:nvPicPr>
        <p:blipFill>
          <a:blip r:embed="rId3"/>
          <a:stretch>
            <a:fillRect/>
          </a:stretch>
        </p:blipFill>
        <p:spPr>
          <a:xfrm flipH="1">
            <a:off x="0" y="0"/>
            <a:ext cx="2362526" cy="1668142"/>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49" name="Shape 149"/>
        <p:cNvGrpSpPr/>
        <p:nvPr/>
      </p:nvGrpSpPr>
      <p:grpSpPr>
        <a:xfrm>
          <a:off x="0" y="0"/>
          <a:ext cx="0" cy="0"/>
          <a:chOff x="0" y="0"/>
          <a:chExt cx="0" cy="0"/>
        </a:xfrm>
      </p:grpSpPr>
      <p:pic>
        <p:nvPicPr>
          <p:cNvPr id="150" name="Google Shape;150;p28"/>
          <p:cNvPicPr preferRelativeResize="0"/>
          <p:nvPr/>
        </p:nvPicPr>
        <p:blipFill>
          <a:blip r:embed="rId2"/>
          <a:stretch>
            <a:fillRect/>
          </a:stretch>
        </p:blipFill>
        <p:spPr>
          <a:xfrm>
            <a:off x="6829137" y="-51400"/>
            <a:ext cx="2362526" cy="1668142"/>
          </a:xfrm>
          <a:prstGeom prst="rect">
            <a:avLst/>
          </a:prstGeom>
          <a:noFill/>
          <a:ln>
            <a:noFill/>
          </a:ln>
        </p:spPr>
      </p:pic>
      <p:pic>
        <p:nvPicPr>
          <p:cNvPr id="151" name="Google Shape;151;p28"/>
          <p:cNvPicPr preferRelativeResize="0"/>
          <p:nvPr/>
        </p:nvPicPr>
        <p:blipFill>
          <a:blip r:embed="rId3"/>
          <a:stretch>
            <a:fillRect/>
          </a:stretch>
        </p:blipFill>
        <p:spPr>
          <a:xfrm flipH="1">
            <a:off x="162750" y="3513700"/>
            <a:ext cx="2324701" cy="156310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2">
  <p:cSld name="CUSTOM_12_1_1">
    <p:spTree>
      <p:nvGrpSpPr>
        <p:cNvPr id="152" name="Shape 152"/>
        <p:cNvGrpSpPr/>
        <p:nvPr/>
      </p:nvGrpSpPr>
      <p:grpSpPr>
        <a:xfrm>
          <a:off x="0" y="0"/>
          <a:ext cx="0" cy="0"/>
          <a:chOff x="0" y="0"/>
          <a:chExt cx="0" cy="0"/>
        </a:xfrm>
      </p:grpSpPr>
      <p:pic>
        <p:nvPicPr>
          <p:cNvPr id="153" name="Google Shape;153;p29"/>
          <p:cNvPicPr preferRelativeResize="0"/>
          <p:nvPr/>
        </p:nvPicPr>
        <p:blipFill rotWithShape="1">
          <a:blip r:embed="rId2"/>
          <a:srcRect t="49768"/>
          <a:stretch>
            <a:fillRect/>
          </a:stretch>
        </p:blipFill>
        <p:spPr>
          <a:xfrm>
            <a:off x="0" y="0"/>
            <a:ext cx="3190125" cy="2075301"/>
          </a:xfrm>
          <a:prstGeom prst="rect">
            <a:avLst/>
          </a:prstGeom>
          <a:noFill/>
          <a:ln>
            <a:noFill/>
          </a:ln>
        </p:spPr>
      </p:pic>
      <p:pic>
        <p:nvPicPr>
          <p:cNvPr id="154" name="Google Shape;154;p29"/>
          <p:cNvPicPr preferRelativeResize="0"/>
          <p:nvPr/>
        </p:nvPicPr>
        <p:blipFill>
          <a:blip r:embed="rId3"/>
          <a:stretch>
            <a:fillRect/>
          </a:stretch>
        </p:blipFill>
        <p:spPr>
          <a:xfrm flipH="1">
            <a:off x="6629676" y="3190099"/>
            <a:ext cx="2422650" cy="1953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5" name="Shape 15"/>
        <p:cNvGrpSpPr/>
        <p:nvPr/>
      </p:nvGrpSpPr>
      <p:grpSpPr>
        <a:xfrm>
          <a:off x="0" y="0"/>
          <a:ext cx="0" cy="0"/>
          <a:chOff x="0" y="0"/>
          <a:chExt cx="0" cy="0"/>
        </a:xfrm>
      </p:grpSpPr>
      <p:sp>
        <p:nvSpPr>
          <p:cNvPr id="16" name="Google Shape;16;p4"/>
          <p:cNvSpPr txBox="1"/>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3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p:txBody>
      </p:sp>
      <p:sp>
        <p:nvSpPr>
          <p:cNvPr id="17" name="Google Shape;17;p4"/>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18" name="Google Shape;18;p4"/>
          <p:cNvPicPr preferRelativeResize="0"/>
          <p:nvPr/>
        </p:nvPicPr>
        <p:blipFill rotWithShape="1">
          <a:blip r:embed="rId2"/>
          <a:srcRect t="53574" r="33735"/>
          <a:stretch>
            <a:fillRect/>
          </a:stretch>
        </p:blipFill>
        <p:spPr>
          <a:xfrm>
            <a:off x="5745425" y="-36125"/>
            <a:ext cx="3398574" cy="1461800"/>
          </a:xfrm>
          <a:prstGeom prst="rect">
            <a:avLst/>
          </a:prstGeom>
          <a:noFill/>
          <a:ln>
            <a:noFill/>
          </a:ln>
        </p:spPr>
      </p:pic>
      <p:pic>
        <p:nvPicPr>
          <p:cNvPr id="19" name="Google Shape;19;p4"/>
          <p:cNvPicPr preferRelativeResize="0"/>
          <p:nvPr/>
        </p:nvPicPr>
        <p:blipFill rotWithShape="1">
          <a:blip r:embed="rId3"/>
          <a:srcRect r="69986" b="37907"/>
          <a:stretch>
            <a:fillRect/>
          </a:stretch>
        </p:blipFill>
        <p:spPr>
          <a:xfrm flipH="1">
            <a:off x="-32274" y="3701550"/>
            <a:ext cx="1181024" cy="1500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720000" y="540000"/>
            <a:ext cx="77037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subTitle" idx="1"/>
          </p:nvPr>
        </p:nvSpPr>
        <p:spPr>
          <a:xfrm>
            <a:off x="1561182" y="3298150"/>
            <a:ext cx="2381400" cy="115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 name="Google Shape;23;p5"/>
          <p:cNvSpPr txBox="1"/>
          <p:nvPr>
            <p:ph type="subTitle" idx="2"/>
          </p:nvPr>
        </p:nvSpPr>
        <p:spPr>
          <a:xfrm>
            <a:off x="5200957" y="3298150"/>
            <a:ext cx="2381400" cy="115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4" name="Google Shape;24;p5"/>
          <p:cNvSpPr txBox="1"/>
          <p:nvPr>
            <p:ph type="subTitle" idx="3"/>
          </p:nvPr>
        </p:nvSpPr>
        <p:spPr>
          <a:xfrm>
            <a:off x="1561182" y="2876550"/>
            <a:ext cx="2381400" cy="44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Arial" panose="020B0604020202020204"/>
              <a:buNone/>
              <a:defRPr sz="2000">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000"/>
              <a:buFont typeface="Arial" panose="020B0604020202020204"/>
              <a:buNone/>
              <a:defRPr sz="2000">
                <a:latin typeface="Arial" panose="020B0604020202020204"/>
                <a:ea typeface="Arial" panose="020B0604020202020204"/>
                <a:cs typeface="Arial" panose="020B0604020202020204"/>
                <a:sym typeface="Arial" panose="020B0604020202020204"/>
              </a:defRPr>
            </a:lvl2pPr>
            <a:lvl3pPr lvl="2" algn="ctr" rtl="0">
              <a:lnSpc>
                <a:spcPct val="100000"/>
              </a:lnSpc>
              <a:spcBef>
                <a:spcPts val="0"/>
              </a:spcBef>
              <a:spcAft>
                <a:spcPts val="0"/>
              </a:spcAft>
              <a:buSzPts val="2000"/>
              <a:buFont typeface="Arial" panose="020B0604020202020204"/>
              <a:buNone/>
              <a:defRPr sz="2000">
                <a:latin typeface="Arial" panose="020B0604020202020204"/>
                <a:ea typeface="Arial" panose="020B0604020202020204"/>
                <a:cs typeface="Arial" panose="020B0604020202020204"/>
                <a:sym typeface="Arial" panose="020B0604020202020204"/>
              </a:defRPr>
            </a:lvl3pPr>
            <a:lvl4pPr lvl="3" algn="ctr" rtl="0">
              <a:lnSpc>
                <a:spcPct val="100000"/>
              </a:lnSpc>
              <a:spcBef>
                <a:spcPts val="0"/>
              </a:spcBef>
              <a:spcAft>
                <a:spcPts val="0"/>
              </a:spcAft>
              <a:buSzPts val="2000"/>
              <a:buFont typeface="Arial" panose="020B0604020202020204"/>
              <a:buNone/>
              <a:defRPr sz="2000">
                <a:latin typeface="Arial" panose="020B0604020202020204"/>
                <a:ea typeface="Arial" panose="020B0604020202020204"/>
                <a:cs typeface="Arial" panose="020B0604020202020204"/>
                <a:sym typeface="Arial" panose="020B0604020202020204"/>
              </a:defRPr>
            </a:lvl4pPr>
            <a:lvl5pPr lvl="4" algn="ctr" rtl="0">
              <a:lnSpc>
                <a:spcPct val="100000"/>
              </a:lnSpc>
              <a:spcBef>
                <a:spcPts val="0"/>
              </a:spcBef>
              <a:spcAft>
                <a:spcPts val="0"/>
              </a:spcAft>
              <a:buSzPts val="2000"/>
              <a:buFont typeface="Arial" panose="020B0604020202020204"/>
              <a:buNone/>
              <a:defRPr sz="2000">
                <a:latin typeface="Arial" panose="020B0604020202020204"/>
                <a:ea typeface="Arial" panose="020B0604020202020204"/>
                <a:cs typeface="Arial" panose="020B0604020202020204"/>
                <a:sym typeface="Arial" panose="020B0604020202020204"/>
              </a:defRPr>
            </a:lvl5pPr>
            <a:lvl6pPr lvl="5" algn="ctr" rtl="0">
              <a:lnSpc>
                <a:spcPct val="100000"/>
              </a:lnSpc>
              <a:spcBef>
                <a:spcPts val="0"/>
              </a:spcBef>
              <a:spcAft>
                <a:spcPts val="0"/>
              </a:spcAft>
              <a:buSzPts val="2000"/>
              <a:buFont typeface="Arial" panose="020B0604020202020204"/>
              <a:buNone/>
              <a:defRPr sz="2000">
                <a:latin typeface="Arial" panose="020B0604020202020204"/>
                <a:ea typeface="Arial" panose="020B0604020202020204"/>
                <a:cs typeface="Arial" panose="020B0604020202020204"/>
                <a:sym typeface="Arial" panose="020B0604020202020204"/>
              </a:defRPr>
            </a:lvl6pPr>
            <a:lvl7pPr lvl="6" algn="ctr" rtl="0">
              <a:lnSpc>
                <a:spcPct val="100000"/>
              </a:lnSpc>
              <a:spcBef>
                <a:spcPts val="0"/>
              </a:spcBef>
              <a:spcAft>
                <a:spcPts val="0"/>
              </a:spcAft>
              <a:buSzPts val="2000"/>
              <a:buFont typeface="Arial" panose="020B0604020202020204"/>
              <a:buNone/>
              <a:defRPr sz="2000">
                <a:latin typeface="Arial" panose="020B0604020202020204"/>
                <a:ea typeface="Arial" panose="020B0604020202020204"/>
                <a:cs typeface="Arial" panose="020B0604020202020204"/>
                <a:sym typeface="Arial" panose="020B0604020202020204"/>
              </a:defRPr>
            </a:lvl7pPr>
            <a:lvl8pPr lvl="7" algn="ctr" rtl="0">
              <a:lnSpc>
                <a:spcPct val="100000"/>
              </a:lnSpc>
              <a:spcBef>
                <a:spcPts val="0"/>
              </a:spcBef>
              <a:spcAft>
                <a:spcPts val="0"/>
              </a:spcAft>
              <a:buSzPts val="2000"/>
              <a:buFont typeface="Arial" panose="020B0604020202020204"/>
              <a:buNone/>
              <a:defRPr sz="2000">
                <a:latin typeface="Arial" panose="020B0604020202020204"/>
                <a:ea typeface="Arial" panose="020B0604020202020204"/>
                <a:cs typeface="Arial" panose="020B0604020202020204"/>
                <a:sym typeface="Arial" panose="020B0604020202020204"/>
              </a:defRPr>
            </a:lvl8pPr>
            <a:lvl9pPr lvl="8" algn="ctr" rtl="0">
              <a:lnSpc>
                <a:spcPct val="100000"/>
              </a:lnSpc>
              <a:spcBef>
                <a:spcPts val="0"/>
              </a:spcBef>
              <a:spcAft>
                <a:spcPts val="0"/>
              </a:spcAft>
              <a:buSzPts val="2000"/>
              <a:buFont typeface="Arial" panose="020B0604020202020204"/>
              <a:buNone/>
              <a:defRPr sz="2000">
                <a:latin typeface="Arial" panose="020B0604020202020204"/>
                <a:ea typeface="Arial" panose="020B0604020202020204"/>
                <a:cs typeface="Arial" panose="020B0604020202020204"/>
                <a:sym typeface="Arial" panose="020B0604020202020204"/>
              </a:defRPr>
            </a:lvl9pPr>
          </a:lstStyle>
          <a:p/>
        </p:txBody>
      </p:sp>
      <p:sp>
        <p:nvSpPr>
          <p:cNvPr id="25" name="Google Shape;25;p5"/>
          <p:cNvSpPr txBox="1"/>
          <p:nvPr>
            <p:ph type="subTitle" idx="4"/>
          </p:nvPr>
        </p:nvSpPr>
        <p:spPr>
          <a:xfrm>
            <a:off x="5200958" y="2876550"/>
            <a:ext cx="2381400" cy="44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Arial" panose="020B0604020202020204"/>
              <a:buNone/>
              <a:defRPr sz="2000">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000"/>
              <a:buFont typeface="Arial" panose="020B0604020202020204"/>
              <a:buNone/>
              <a:defRPr sz="2000">
                <a:latin typeface="Arial" panose="020B0604020202020204"/>
                <a:ea typeface="Arial" panose="020B0604020202020204"/>
                <a:cs typeface="Arial" panose="020B0604020202020204"/>
                <a:sym typeface="Arial" panose="020B0604020202020204"/>
              </a:defRPr>
            </a:lvl2pPr>
            <a:lvl3pPr lvl="2" algn="ctr" rtl="0">
              <a:lnSpc>
                <a:spcPct val="100000"/>
              </a:lnSpc>
              <a:spcBef>
                <a:spcPts val="0"/>
              </a:spcBef>
              <a:spcAft>
                <a:spcPts val="0"/>
              </a:spcAft>
              <a:buSzPts val="2000"/>
              <a:buFont typeface="Arial" panose="020B0604020202020204"/>
              <a:buNone/>
              <a:defRPr sz="2000">
                <a:latin typeface="Arial" panose="020B0604020202020204"/>
                <a:ea typeface="Arial" panose="020B0604020202020204"/>
                <a:cs typeface="Arial" panose="020B0604020202020204"/>
                <a:sym typeface="Arial" panose="020B0604020202020204"/>
              </a:defRPr>
            </a:lvl3pPr>
            <a:lvl4pPr lvl="3" algn="ctr" rtl="0">
              <a:lnSpc>
                <a:spcPct val="100000"/>
              </a:lnSpc>
              <a:spcBef>
                <a:spcPts val="0"/>
              </a:spcBef>
              <a:spcAft>
                <a:spcPts val="0"/>
              </a:spcAft>
              <a:buSzPts val="2000"/>
              <a:buFont typeface="Arial" panose="020B0604020202020204"/>
              <a:buNone/>
              <a:defRPr sz="2000">
                <a:latin typeface="Arial" panose="020B0604020202020204"/>
                <a:ea typeface="Arial" panose="020B0604020202020204"/>
                <a:cs typeface="Arial" panose="020B0604020202020204"/>
                <a:sym typeface="Arial" panose="020B0604020202020204"/>
              </a:defRPr>
            </a:lvl4pPr>
            <a:lvl5pPr lvl="4" algn="ctr" rtl="0">
              <a:lnSpc>
                <a:spcPct val="100000"/>
              </a:lnSpc>
              <a:spcBef>
                <a:spcPts val="0"/>
              </a:spcBef>
              <a:spcAft>
                <a:spcPts val="0"/>
              </a:spcAft>
              <a:buSzPts val="2000"/>
              <a:buFont typeface="Arial" panose="020B0604020202020204"/>
              <a:buNone/>
              <a:defRPr sz="2000">
                <a:latin typeface="Arial" panose="020B0604020202020204"/>
                <a:ea typeface="Arial" panose="020B0604020202020204"/>
                <a:cs typeface="Arial" panose="020B0604020202020204"/>
                <a:sym typeface="Arial" panose="020B0604020202020204"/>
              </a:defRPr>
            </a:lvl5pPr>
            <a:lvl6pPr lvl="5" algn="ctr" rtl="0">
              <a:lnSpc>
                <a:spcPct val="100000"/>
              </a:lnSpc>
              <a:spcBef>
                <a:spcPts val="0"/>
              </a:spcBef>
              <a:spcAft>
                <a:spcPts val="0"/>
              </a:spcAft>
              <a:buSzPts val="2000"/>
              <a:buFont typeface="Arial" panose="020B0604020202020204"/>
              <a:buNone/>
              <a:defRPr sz="2000">
                <a:latin typeface="Arial" panose="020B0604020202020204"/>
                <a:ea typeface="Arial" panose="020B0604020202020204"/>
                <a:cs typeface="Arial" panose="020B0604020202020204"/>
                <a:sym typeface="Arial" panose="020B0604020202020204"/>
              </a:defRPr>
            </a:lvl6pPr>
            <a:lvl7pPr lvl="6" algn="ctr" rtl="0">
              <a:lnSpc>
                <a:spcPct val="100000"/>
              </a:lnSpc>
              <a:spcBef>
                <a:spcPts val="0"/>
              </a:spcBef>
              <a:spcAft>
                <a:spcPts val="0"/>
              </a:spcAft>
              <a:buSzPts val="2000"/>
              <a:buFont typeface="Arial" panose="020B0604020202020204"/>
              <a:buNone/>
              <a:defRPr sz="2000">
                <a:latin typeface="Arial" panose="020B0604020202020204"/>
                <a:ea typeface="Arial" panose="020B0604020202020204"/>
                <a:cs typeface="Arial" panose="020B0604020202020204"/>
                <a:sym typeface="Arial" panose="020B0604020202020204"/>
              </a:defRPr>
            </a:lvl7pPr>
            <a:lvl8pPr lvl="7" algn="ctr" rtl="0">
              <a:lnSpc>
                <a:spcPct val="100000"/>
              </a:lnSpc>
              <a:spcBef>
                <a:spcPts val="0"/>
              </a:spcBef>
              <a:spcAft>
                <a:spcPts val="0"/>
              </a:spcAft>
              <a:buSzPts val="2000"/>
              <a:buFont typeface="Arial" panose="020B0604020202020204"/>
              <a:buNone/>
              <a:defRPr sz="2000">
                <a:latin typeface="Arial" panose="020B0604020202020204"/>
                <a:ea typeface="Arial" panose="020B0604020202020204"/>
                <a:cs typeface="Arial" panose="020B0604020202020204"/>
                <a:sym typeface="Arial" panose="020B0604020202020204"/>
              </a:defRPr>
            </a:lvl8pPr>
            <a:lvl9pPr lvl="8" algn="ctr" rtl="0">
              <a:lnSpc>
                <a:spcPct val="100000"/>
              </a:lnSpc>
              <a:spcBef>
                <a:spcPts val="0"/>
              </a:spcBef>
              <a:spcAft>
                <a:spcPts val="0"/>
              </a:spcAft>
              <a:buSzPts val="2000"/>
              <a:buFont typeface="Arial" panose="020B0604020202020204"/>
              <a:buNone/>
              <a:defRPr sz="2000">
                <a:latin typeface="Arial" panose="020B0604020202020204"/>
                <a:ea typeface="Arial" panose="020B0604020202020204"/>
                <a:cs typeface="Arial" panose="020B0604020202020204"/>
                <a:sym typeface="Arial" panose="020B0604020202020204"/>
              </a:defRPr>
            </a:lvl9pPr>
          </a:lstStyle>
          <a:p/>
        </p:txBody>
      </p:sp>
      <p:pic>
        <p:nvPicPr>
          <p:cNvPr id="26" name="Google Shape;26;p5"/>
          <p:cNvPicPr preferRelativeResize="0"/>
          <p:nvPr/>
        </p:nvPicPr>
        <p:blipFill>
          <a:blip r:embed="rId2"/>
          <a:stretch>
            <a:fillRect/>
          </a:stretch>
        </p:blipFill>
        <p:spPr>
          <a:xfrm>
            <a:off x="-421630" y="-90355"/>
            <a:ext cx="2209100" cy="1781175"/>
          </a:xfrm>
          <a:prstGeom prst="rect">
            <a:avLst/>
          </a:prstGeom>
          <a:noFill/>
          <a:ln>
            <a:noFill/>
          </a:ln>
        </p:spPr>
      </p:pic>
      <p:pic>
        <p:nvPicPr>
          <p:cNvPr id="27" name="Google Shape;27;p5"/>
          <p:cNvPicPr preferRelativeResize="0"/>
          <p:nvPr/>
        </p:nvPicPr>
        <p:blipFill>
          <a:blip r:embed="rId3"/>
          <a:stretch>
            <a:fillRect/>
          </a:stretch>
        </p:blipFill>
        <p:spPr>
          <a:xfrm>
            <a:off x="8019645" y="1284270"/>
            <a:ext cx="2209100" cy="17811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pic>
        <p:nvPicPr>
          <p:cNvPr id="29" name="Google Shape;29;p6"/>
          <p:cNvPicPr preferRelativeResize="0"/>
          <p:nvPr/>
        </p:nvPicPr>
        <p:blipFill>
          <a:blip r:embed="rId2"/>
          <a:stretch>
            <a:fillRect/>
          </a:stretch>
        </p:blipFill>
        <p:spPr>
          <a:xfrm>
            <a:off x="7242737" y="-398300"/>
            <a:ext cx="2362526" cy="1668142"/>
          </a:xfrm>
          <a:prstGeom prst="rect">
            <a:avLst/>
          </a:prstGeom>
          <a:noFill/>
          <a:ln>
            <a:noFill/>
          </a:ln>
        </p:spPr>
      </p:pic>
      <p:pic>
        <p:nvPicPr>
          <p:cNvPr id="30" name="Google Shape;30;p6"/>
          <p:cNvPicPr preferRelativeResize="0"/>
          <p:nvPr/>
        </p:nvPicPr>
        <p:blipFill>
          <a:blip r:embed="rId3"/>
          <a:stretch>
            <a:fillRect/>
          </a:stretch>
        </p:blipFill>
        <p:spPr>
          <a:xfrm flipH="1">
            <a:off x="-384275" y="4093175"/>
            <a:ext cx="2324701" cy="1563101"/>
          </a:xfrm>
          <a:prstGeom prst="rect">
            <a:avLst/>
          </a:prstGeom>
          <a:noFill/>
          <a:ln>
            <a:noFill/>
          </a:ln>
        </p:spPr>
      </p:pic>
      <p:sp>
        <p:nvSpPr>
          <p:cNvPr id="31" name="Google Shape;31;p6"/>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572000" y="961575"/>
            <a:ext cx="3852000" cy="878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7"/>
          <p:cNvSpPr txBox="1"/>
          <p:nvPr>
            <p:ph type="body" idx="1"/>
          </p:nvPr>
        </p:nvSpPr>
        <p:spPr>
          <a:xfrm>
            <a:off x="4572000" y="1839637"/>
            <a:ext cx="3852000" cy="26499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720000" y="1822650"/>
            <a:ext cx="3852000" cy="21903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6000"/>
              <a:buNone/>
              <a:defRPr sz="5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txBox="1"/>
          <p:nvPr>
            <p:ph type="title"/>
          </p:nvPr>
        </p:nvSpPr>
        <p:spPr>
          <a:xfrm>
            <a:off x="3865700" y="1979750"/>
            <a:ext cx="4558200" cy="6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39" name="Google Shape;39;p9"/>
          <p:cNvSpPr txBox="1"/>
          <p:nvPr>
            <p:ph type="subTitle" idx="1"/>
          </p:nvPr>
        </p:nvSpPr>
        <p:spPr>
          <a:xfrm>
            <a:off x="3865700" y="2656300"/>
            <a:ext cx="4558200" cy="124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0" name="Shape 40"/>
        <p:cNvGrpSpPr/>
        <p:nvPr/>
      </p:nvGrpSpPr>
      <p:grpSpPr>
        <a:xfrm>
          <a:off x="0" y="0"/>
          <a:ext cx="0" cy="0"/>
          <a:chOff x="0" y="0"/>
          <a:chExt cx="0" cy="0"/>
        </a:xfrm>
      </p:grpSpPr>
      <p:sp>
        <p:nvSpPr>
          <p:cNvPr id="41" name="Google Shape;41;p10"/>
          <p:cNvSpPr txBox="1"/>
          <p:nvPr>
            <p:ph type="title"/>
          </p:nvPr>
        </p:nvSpPr>
        <p:spPr>
          <a:xfrm>
            <a:off x="3698700" y="3615225"/>
            <a:ext cx="4725300" cy="988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171717"/>
            </a:gs>
            <a:gs pos="100000">
              <a:srgbClr val="444444"/>
            </a:gs>
          </a:gsLst>
          <a:lin ang="2700006"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lvl1pPr lvl="0">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1pPr>
            <a:lvl2pPr lvl="1">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2pPr>
            <a:lvl3pPr lvl="2">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3pPr>
            <a:lvl4pPr lvl="3">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4pPr>
            <a:lvl5pPr lvl="4">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5pPr>
            <a:lvl6pPr lvl="5">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6pPr>
            <a:lvl7pPr lvl="6">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7pPr>
            <a:lvl8pPr lvl="7">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8pPr>
            <a:lvl9pPr lvl="8">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9pPr>
          </a:lstStyle>
          <a:p/>
        </p:txBody>
      </p:sp>
      <p:sp>
        <p:nvSpPr>
          <p:cNvPr id="7" name="Google Shape;7;p1"/>
          <p:cNvSpPr txBox="1"/>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Narrow"/>
              <a:buChar char="●"/>
              <a:defRPr>
                <a:solidFill>
                  <a:schemeClr val="dk1"/>
                </a:solidFill>
                <a:latin typeface="Archivo Narrow"/>
                <a:ea typeface="Archivo Narrow"/>
                <a:cs typeface="Archivo Narrow"/>
                <a:sym typeface="Archivo Narrow"/>
              </a:defRPr>
            </a:lvl1pPr>
            <a:lvl2pPr marL="914400" lvl="1" indent="-317500">
              <a:lnSpc>
                <a:spcPct val="100000"/>
              </a:lnSpc>
              <a:spcBef>
                <a:spcPts val="0"/>
              </a:spcBef>
              <a:spcAft>
                <a:spcPts val="0"/>
              </a:spcAft>
              <a:buClr>
                <a:schemeClr val="dk1"/>
              </a:buClr>
              <a:buSzPts val="1400"/>
              <a:buFont typeface="Archivo Narrow"/>
              <a:buChar char="○"/>
              <a:defRPr>
                <a:solidFill>
                  <a:schemeClr val="dk1"/>
                </a:solidFill>
                <a:latin typeface="Archivo Narrow"/>
                <a:ea typeface="Archivo Narrow"/>
                <a:cs typeface="Archivo Narrow"/>
                <a:sym typeface="Archivo Narrow"/>
              </a:defRPr>
            </a:lvl2pPr>
            <a:lvl3pPr marL="1371600" lvl="2" indent="-317500">
              <a:lnSpc>
                <a:spcPct val="100000"/>
              </a:lnSpc>
              <a:spcBef>
                <a:spcPts val="0"/>
              </a:spcBef>
              <a:spcAft>
                <a:spcPts val="0"/>
              </a:spcAft>
              <a:buClr>
                <a:schemeClr val="dk1"/>
              </a:buClr>
              <a:buSzPts val="1400"/>
              <a:buFont typeface="Archivo Narrow"/>
              <a:buChar char="■"/>
              <a:defRPr>
                <a:solidFill>
                  <a:schemeClr val="dk1"/>
                </a:solidFill>
                <a:latin typeface="Archivo Narrow"/>
                <a:ea typeface="Archivo Narrow"/>
                <a:cs typeface="Archivo Narrow"/>
                <a:sym typeface="Archivo Narrow"/>
              </a:defRPr>
            </a:lvl3pPr>
            <a:lvl4pPr marL="1828800" lvl="3" indent="-317500">
              <a:lnSpc>
                <a:spcPct val="100000"/>
              </a:lnSpc>
              <a:spcBef>
                <a:spcPts val="0"/>
              </a:spcBef>
              <a:spcAft>
                <a:spcPts val="0"/>
              </a:spcAft>
              <a:buClr>
                <a:schemeClr val="dk1"/>
              </a:buClr>
              <a:buSzPts val="1400"/>
              <a:buFont typeface="Archivo Narrow"/>
              <a:buChar char="●"/>
              <a:defRPr>
                <a:solidFill>
                  <a:schemeClr val="dk1"/>
                </a:solidFill>
                <a:latin typeface="Archivo Narrow"/>
                <a:ea typeface="Archivo Narrow"/>
                <a:cs typeface="Archivo Narrow"/>
                <a:sym typeface="Archivo Narrow"/>
              </a:defRPr>
            </a:lvl4pPr>
            <a:lvl5pPr marL="2286000" lvl="4" indent="-317500">
              <a:lnSpc>
                <a:spcPct val="100000"/>
              </a:lnSpc>
              <a:spcBef>
                <a:spcPts val="0"/>
              </a:spcBef>
              <a:spcAft>
                <a:spcPts val="0"/>
              </a:spcAft>
              <a:buClr>
                <a:schemeClr val="dk1"/>
              </a:buClr>
              <a:buSzPts val="1400"/>
              <a:buFont typeface="Archivo Narrow"/>
              <a:buChar char="○"/>
              <a:defRPr>
                <a:solidFill>
                  <a:schemeClr val="dk1"/>
                </a:solidFill>
                <a:latin typeface="Archivo Narrow"/>
                <a:ea typeface="Archivo Narrow"/>
                <a:cs typeface="Archivo Narrow"/>
                <a:sym typeface="Archivo Narrow"/>
              </a:defRPr>
            </a:lvl5pPr>
            <a:lvl6pPr marL="2743200" lvl="5" indent="-317500">
              <a:lnSpc>
                <a:spcPct val="100000"/>
              </a:lnSpc>
              <a:spcBef>
                <a:spcPts val="0"/>
              </a:spcBef>
              <a:spcAft>
                <a:spcPts val="0"/>
              </a:spcAft>
              <a:buClr>
                <a:schemeClr val="dk1"/>
              </a:buClr>
              <a:buSzPts val="1400"/>
              <a:buFont typeface="Archivo Narrow"/>
              <a:buChar char="■"/>
              <a:defRPr>
                <a:solidFill>
                  <a:schemeClr val="dk1"/>
                </a:solidFill>
                <a:latin typeface="Archivo Narrow"/>
                <a:ea typeface="Archivo Narrow"/>
                <a:cs typeface="Archivo Narrow"/>
                <a:sym typeface="Archivo Narrow"/>
              </a:defRPr>
            </a:lvl6pPr>
            <a:lvl7pPr marL="3200400" lvl="6" indent="-317500">
              <a:lnSpc>
                <a:spcPct val="100000"/>
              </a:lnSpc>
              <a:spcBef>
                <a:spcPts val="0"/>
              </a:spcBef>
              <a:spcAft>
                <a:spcPts val="0"/>
              </a:spcAft>
              <a:buClr>
                <a:schemeClr val="dk1"/>
              </a:buClr>
              <a:buSzPts val="1400"/>
              <a:buFont typeface="Archivo Narrow"/>
              <a:buChar char="●"/>
              <a:defRPr>
                <a:solidFill>
                  <a:schemeClr val="dk1"/>
                </a:solidFill>
                <a:latin typeface="Archivo Narrow"/>
                <a:ea typeface="Archivo Narrow"/>
                <a:cs typeface="Archivo Narrow"/>
                <a:sym typeface="Archivo Narrow"/>
              </a:defRPr>
            </a:lvl7pPr>
            <a:lvl8pPr marL="3657600" lvl="7" indent="-317500">
              <a:lnSpc>
                <a:spcPct val="100000"/>
              </a:lnSpc>
              <a:spcBef>
                <a:spcPts val="0"/>
              </a:spcBef>
              <a:spcAft>
                <a:spcPts val="0"/>
              </a:spcAft>
              <a:buClr>
                <a:schemeClr val="dk1"/>
              </a:buClr>
              <a:buSzPts val="1400"/>
              <a:buFont typeface="Archivo Narrow"/>
              <a:buChar char="○"/>
              <a:defRPr>
                <a:solidFill>
                  <a:schemeClr val="dk1"/>
                </a:solidFill>
                <a:latin typeface="Archivo Narrow"/>
                <a:ea typeface="Archivo Narrow"/>
                <a:cs typeface="Archivo Narrow"/>
                <a:sym typeface="Archivo Narrow"/>
              </a:defRPr>
            </a:lvl8pPr>
            <a:lvl9pPr marL="4114800" lvl="8" indent="-317500">
              <a:lnSpc>
                <a:spcPct val="100000"/>
              </a:lnSpc>
              <a:spcBef>
                <a:spcPts val="0"/>
              </a:spcBef>
              <a:spcAft>
                <a:spcPts val="0"/>
              </a:spcAft>
              <a:buClr>
                <a:schemeClr val="dk1"/>
              </a:buClr>
              <a:buSzPts val="1400"/>
              <a:buFont typeface="Archivo Narrow"/>
              <a:buChar char="■"/>
              <a:defRPr>
                <a:solidFill>
                  <a:schemeClr val="dk1"/>
                </a:solidFill>
                <a:latin typeface="Archivo Narrow"/>
                <a:ea typeface="Archivo Narrow"/>
                <a:cs typeface="Archivo Narrow"/>
                <a:sym typeface="Archivo Narrow"/>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8.xml"/><Relationship Id="rId2" Type="http://schemas.openxmlformats.org/officeDocument/2006/relationships/image" Target="../media/image1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6.xml"/><Relationship Id="rId2" Type="http://schemas.openxmlformats.org/officeDocument/2006/relationships/image" Target="../media/image16.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5.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0.xml"/><Relationship Id="rId2" Type="http://schemas.openxmlformats.org/officeDocument/2006/relationships/image" Target="../media/image10.pn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6.xml"/><Relationship Id="rId2" Type="http://schemas.openxmlformats.org/officeDocument/2006/relationships/image" Target="../media/image16.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71717"/>
            </a:gs>
            <a:gs pos="100000">
              <a:srgbClr val="444444"/>
            </a:gs>
          </a:gsLst>
          <a:lin ang="2700006" scaled="0"/>
        </a:gradFill>
        <a:effectLst/>
      </p:bgPr>
    </p:bg>
    <p:spTree>
      <p:nvGrpSpPr>
        <p:cNvPr id="164" name="Shape 164"/>
        <p:cNvGrpSpPr/>
        <p:nvPr/>
      </p:nvGrpSpPr>
      <p:grpSpPr>
        <a:xfrm>
          <a:off x="0" y="0"/>
          <a:ext cx="0" cy="0"/>
          <a:chOff x="0" y="0"/>
          <a:chExt cx="0" cy="0"/>
        </a:xfrm>
      </p:grpSpPr>
      <p:pic>
        <p:nvPicPr>
          <p:cNvPr id="165" name="Google Shape;165;p33"/>
          <p:cNvPicPr preferRelativeResize="0"/>
          <p:nvPr/>
        </p:nvPicPr>
        <p:blipFill rotWithShape="1">
          <a:blip r:embed="rId1"/>
          <a:srcRect l="48880" b="19504"/>
          <a:stretch>
            <a:fillRect/>
          </a:stretch>
        </p:blipFill>
        <p:spPr>
          <a:xfrm>
            <a:off x="0" y="-47075"/>
            <a:ext cx="5369350" cy="5190575"/>
          </a:xfrm>
          <a:prstGeom prst="rect">
            <a:avLst/>
          </a:prstGeom>
          <a:noFill/>
          <a:ln>
            <a:noFill/>
          </a:ln>
        </p:spPr>
      </p:pic>
      <p:sp>
        <p:nvSpPr>
          <p:cNvPr id="166" name="Google Shape;166;p33"/>
          <p:cNvSpPr txBox="1"/>
          <p:nvPr>
            <p:ph type="ctrTitle"/>
          </p:nvPr>
        </p:nvSpPr>
        <p:spPr>
          <a:xfrm>
            <a:off x="3790315" y="987425"/>
            <a:ext cx="5186045" cy="339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000">
                <a:solidFill>
                  <a:schemeClr val="dk1"/>
                </a:solidFill>
              </a:rPr>
              <a:t>“Testing Dan QA Perangkat Lunak”</a:t>
            </a:r>
            <a:br>
              <a:rPr lang="en-US" altLang="en-GB" sz="2000">
                <a:solidFill>
                  <a:schemeClr val="dk1"/>
                </a:solidFill>
              </a:rPr>
            </a:br>
            <a:br>
              <a:rPr lang="en-US" altLang="en-GB" sz="2800">
                <a:solidFill>
                  <a:schemeClr val="dk1"/>
                </a:solidFill>
              </a:rPr>
            </a:br>
            <a:r>
              <a:rPr lang="en-US" altLang="en-GB" sz="3200">
                <a:solidFill>
                  <a:schemeClr val="dk1"/>
                </a:solidFill>
              </a:rPr>
              <a:t>- WHITEBOX TESTING</a:t>
            </a:r>
            <a:br>
              <a:rPr lang="en-US" altLang="en-GB" sz="3200">
                <a:solidFill>
                  <a:schemeClr val="dk1"/>
                </a:solidFill>
              </a:rPr>
            </a:br>
            <a:r>
              <a:rPr lang="en-US" altLang="en-GB" sz="3200">
                <a:solidFill>
                  <a:schemeClr val="dk1"/>
                </a:solidFill>
              </a:rPr>
              <a:t>- UNIT TEST DALAM </a:t>
            </a:r>
            <a:br>
              <a:rPr lang="en-US" altLang="en-GB" sz="3200">
                <a:solidFill>
                  <a:schemeClr val="dk1"/>
                </a:solidFill>
              </a:rPr>
            </a:br>
            <a:r>
              <a:rPr lang="en-US" altLang="en-GB" sz="3200">
                <a:solidFill>
                  <a:schemeClr val="dk1"/>
                </a:solidFill>
              </a:rPr>
              <a:t>  </a:t>
            </a:r>
            <a:r>
              <a:rPr lang="en-US" altLang="en-GB" sz="2400">
                <a:solidFill>
                  <a:schemeClr val="dk1"/>
                </a:solidFill>
              </a:rPr>
              <a:t> </a:t>
            </a:r>
            <a:r>
              <a:rPr lang="en-US" altLang="en-GB" sz="3200">
                <a:solidFill>
                  <a:schemeClr val="dk1"/>
                </a:solidFill>
              </a:rPr>
              <a:t>PYTHON</a:t>
            </a:r>
            <a:br>
              <a:rPr lang="en-US" altLang="en-GB" sz="3200">
                <a:solidFill>
                  <a:schemeClr val="dk1"/>
                </a:solidFill>
              </a:rPr>
            </a:br>
            <a:r>
              <a:rPr lang="en-US" altLang="en-GB" sz="3200">
                <a:solidFill>
                  <a:schemeClr val="dk1"/>
                </a:solidFill>
              </a:rPr>
              <a:t>- CI/CD UNTUK </a:t>
            </a:r>
            <a:br>
              <a:rPr lang="en-US" altLang="en-GB" sz="3200">
                <a:solidFill>
                  <a:schemeClr val="dk1"/>
                </a:solidFill>
              </a:rPr>
            </a:br>
            <a:r>
              <a:rPr lang="en-US" altLang="en-GB" sz="3200">
                <a:solidFill>
                  <a:schemeClr val="dk1"/>
                </a:solidFill>
              </a:rPr>
              <a:t>  </a:t>
            </a:r>
            <a:r>
              <a:rPr lang="en-US" altLang="en-GB" sz="2400">
                <a:solidFill>
                  <a:schemeClr val="dk1"/>
                </a:solidFill>
              </a:rPr>
              <a:t> </a:t>
            </a:r>
            <a:r>
              <a:rPr lang="en-US" altLang="en-GB" sz="3200">
                <a:solidFill>
                  <a:schemeClr val="dk1"/>
                </a:solidFill>
              </a:rPr>
              <a:t>PROYEK PYTHON</a:t>
            </a:r>
            <a:endParaRPr lang="en-US" altLang="en-GB" sz="3200">
              <a:solidFill>
                <a:schemeClr val="dk1"/>
              </a:solidFill>
            </a:endParaRPr>
          </a:p>
        </p:txBody>
      </p:sp>
      <p:sp>
        <p:nvSpPr>
          <p:cNvPr id="167" name="Google Shape;167;p33"/>
          <p:cNvSpPr txBox="1"/>
          <p:nvPr>
            <p:ph type="subTitle" idx="1"/>
          </p:nvPr>
        </p:nvSpPr>
        <p:spPr>
          <a:xfrm>
            <a:off x="35560" y="4154170"/>
            <a:ext cx="3307080" cy="10153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Oleh :</a:t>
            </a:r>
            <a:endParaRPr lang="en-US" altLang="en-GB"/>
          </a:p>
          <a:p>
            <a:pPr marL="0" lvl="0" indent="0" algn="ctr" rtl="0">
              <a:spcBef>
                <a:spcPts val="0"/>
              </a:spcBef>
              <a:spcAft>
                <a:spcPts val="0"/>
              </a:spcAft>
              <a:buNone/>
            </a:pPr>
            <a:r>
              <a:rPr lang="en-US" altLang="en-GB"/>
              <a:t>ANDI HAJRIANI - 191011401857</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39" name="Shape 339"/>
        <p:cNvGrpSpPr/>
        <p:nvPr/>
      </p:nvGrpSpPr>
      <p:grpSpPr>
        <a:xfrm>
          <a:off x="0" y="0"/>
          <a:ext cx="0" cy="0"/>
          <a:chOff x="0" y="0"/>
          <a:chExt cx="0" cy="0"/>
        </a:xfrm>
      </p:grpSpPr>
      <p:pic>
        <p:nvPicPr>
          <p:cNvPr id="342" name="Google Shape;342;p42"/>
          <p:cNvPicPr preferRelativeResize="0"/>
          <p:nvPr/>
        </p:nvPicPr>
        <p:blipFill rotWithShape="1">
          <a:blip r:embed="rId1"/>
          <a:srcRect l="3781"/>
          <a:stretch>
            <a:fillRect/>
          </a:stretch>
        </p:blipFill>
        <p:spPr>
          <a:xfrm>
            <a:off x="-180340" y="1491390"/>
            <a:ext cx="5179549" cy="3845150"/>
          </a:xfrm>
          <a:prstGeom prst="rect">
            <a:avLst/>
          </a:prstGeom>
          <a:noFill/>
          <a:ln>
            <a:noFill/>
          </a:ln>
        </p:spPr>
      </p:pic>
      <p:sp>
        <p:nvSpPr>
          <p:cNvPr id="469" name="Google Shape;469;p47"/>
          <p:cNvSpPr txBox="1"/>
          <p:nvPr/>
        </p:nvSpPr>
        <p:spPr>
          <a:xfrm>
            <a:off x="3164205" y="1564005"/>
            <a:ext cx="5451475" cy="1796415"/>
          </a:xfrm>
          <a:prstGeom prst="rect">
            <a:avLst/>
          </a:prstGeom>
          <a:noFill/>
          <a:ln>
            <a:noFill/>
          </a:ln>
          <a:effectLst>
            <a:outerShdw blurRad="57150" dist="19050" dir="5400000" algn="bl" rotWithShape="0">
              <a:schemeClr val="lt1">
                <a:alpha val="50000"/>
              </a:schemeClr>
            </a:outerShdw>
          </a:effectLst>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600"/>
              <a:buFont typeface="Russo One" panose="02000503050000020004"/>
              <a:buNone/>
              <a:defRPr sz="76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1pPr>
            <a:lvl2pPr marR="0" lvl="1" algn="ctr" rtl="0">
              <a:lnSpc>
                <a:spcPct val="100000"/>
              </a:lnSpc>
              <a:spcBef>
                <a:spcPts val="0"/>
              </a:spcBef>
              <a:spcAft>
                <a:spcPts val="0"/>
              </a:spcAft>
              <a:buClr>
                <a:schemeClr val="dk1"/>
              </a:buClr>
              <a:buSzPts val="9600"/>
              <a:buFont typeface="Russo One" panose="02000503050000020004"/>
              <a:buNone/>
              <a:defRPr sz="96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2pPr>
            <a:lvl3pPr marR="0" lvl="2" algn="ctr" rtl="0">
              <a:lnSpc>
                <a:spcPct val="100000"/>
              </a:lnSpc>
              <a:spcBef>
                <a:spcPts val="0"/>
              </a:spcBef>
              <a:spcAft>
                <a:spcPts val="0"/>
              </a:spcAft>
              <a:buClr>
                <a:schemeClr val="dk1"/>
              </a:buClr>
              <a:buSzPts val="9600"/>
              <a:buFont typeface="Russo One" panose="02000503050000020004"/>
              <a:buNone/>
              <a:defRPr sz="96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3pPr>
            <a:lvl4pPr marR="0" lvl="3" algn="ctr" rtl="0">
              <a:lnSpc>
                <a:spcPct val="100000"/>
              </a:lnSpc>
              <a:spcBef>
                <a:spcPts val="0"/>
              </a:spcBef>
              <a:spcAft>
                <a:spcPts val="0"/>
              </a:spcAft>
              <a:buClr>
                <a:schemeClr val="dk1"/>
              </a:buClr>
              <a:buSzPts val="9600"/>
              <a:buFont typeface="Russo One" panose="02000503050000020004"/>
              <a:buNone/>
              <a:defRPr sz="96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4pPr>
            <a:lvl5pPr marR="0" lvl="4" algn="ctr" rtl="0">
              <a:lnSpc>
                <a:spcPct val="100000"/>
              </a:lnSpc>
              <a:spcBef>
                <a:spcPts val="0"/>
              </a:spcBef>
              <a:spcAft>
                <a:spcPts val="0"/>
              </a:spcAft>
              <a:buClr>
                <a:schemeClr val="dk1"/>
              </a:buClr>
              <a:buSzPts val="9600"/>
              <a:buFont typeface="Russo One" panose="02000503050000020004"/>
              <a:buNone/>
              <a:defRPr sz="96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5pPr>
            <a:lvl6pPr marR="0" lvl="5" algn="ctr" rtl="0">
              <a:lnSpc>
                <a:spcPct val="100000"/>
              </a:lnSpc>
              <a:spcBef>
                <a:spcPts val="0"/>
              </a:spcBef>
              <a:spcAft>
                <a:spcPts val="0"/>
              </a:spcAft>
              <a:buClr>
                <a:schemeClr val="dk1"/>
              </a:buClr>
              <a:buSzPts val="9600"/>
              <a:buFont typeface="Russo One" panose="02000503050000020004"/>
              <a:buNone/>
              <a:defRPr sz="96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6pPr>
            <a:lvl7pPr marR="0" lvl="6" algn="ctr" rtl="0">
              <a:lnSpc>
                <a:spcPct val="100000"/>
              </a:lnSpc>
              <a:spcBef>
                <a:spcPts val="0"/>
              </a:spcBef>
              <a:spcAft>
                <a:spcPts val="0"/>
              </a:spcAft>
              <a:buClr>
                <a:schemeClr val="dk1"/>
              </a:buClr>
              <a:buSzPts val="9600"/>
              <a:buFont typeface="Russo One" panose="02000503050000020004"/>
              <a:buNone/>
              <a:defRPr sz="96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7pPr>
            <a:lvl8pPr marR="0" lvl="7" algn="ctr" rtl="0">
              <a:lnSpc>
                <a:spcPct val="100000"/>
              </a:lnSpc>
              <a:spcBef>
                <a:spcPts val="0"/>
              </a:spcBef>
              <a:spcAft>
                <a:spcPts val="0"/>
              </a:spcAft>
              <a:buClr>
                <a:schemeClr val="dk1"/>
              </a:buClr>
              <a:buSzPts val="9600"/>
              <a:buFont typeface="Russo One" panose="02000503050000020004"/>
              <a:buNone/>
              <a:defRPr sz="96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8pPr>
            <a:lvl9pPr marR="0" lvl="8" algn="ctr" rtl="0">
              <a:lnSpc>
                <a:spcPct val="100000"/>
              </a:lnSpc>
              <a:spcBef>
                <a:spcPts val="0"/>
              </a:spcBef>
              <a:spcAft>
                <a:spcPts val="0"/>
              </a:spcAft>
              <a:buClr>
                <a:schemeClr val="dk1"/>
              </a:buClr>
              <a:buSzPts val="9600"/>
              <a:buFont typeface="Russo One" panose="02000503050000020004"/>
              <a:buNone/>
              <a:defRPr sz="96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9pPr>
          </a:lstStyle>
          <a:p>
            <a:pPr marL="0" lvl="0" indent="0" algn="r" rtl="0">
              <a:spcBef>
                <a:spcPts val="0"/>
              </a:spcBef>
              <a:spcAft>
                <a:spcPts val="0"/>
              </a:spcAft>
              <a:buNone/>
            </a:pPr>
            <a:r>
              <a:rPr lang="en-US" altLang="en-GB" sz="4800">
                <a:sym typeface="+mn-ea"/>
              </a:rPr>
              <a:t>CI/CD UNTUK PROYEK PYTHON</a:t>
            </a:r>
            <a:endParaRPr lang="en-US" altLang="en-GB" sz="48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3" name="Google Shape;173;p34"/>
          <p:cNvSpPr txBox="1"/>
          <p:nvPr>
            <p:ph type="body" idx="1"/>
          </p:nvPr>
        </p:nvSpPr>
        <p:spPr>
          <a:xfrm>
            <a:off x="720090" y="1332865"/>
            <a:ext cx="7703820" cy="293116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altLang="en-GB" sz="2400"/>
              <a:t>Continuous Integration (CI) adalah praktik yang menggabungkan perubahan kode secara teratur dalam repositori bersama dan menjalankan pengujian otomatis.</a:t>
            </a:r>
            <a:endParaRPr lang="en-US" altLang="en-GB" sz="2400"/>
          </a:p>
          <a:p>
            <a:pPr marL="0" lvl="0" indent="0" algn="just" rtl="0">
              <a:spcBef>
                <a:spcPts val="0"/>
              </a:spcBef>
              <a:spcAft>
                <a:spcPts val="0"/>
              </a:spcAft>
              <a:buNone/>
            </a:pPr>
            <a:endParaRPr lang="en-US" altLang="en-GB" sz="2400"/>
          </a:p>
          <a:p>
            <a:pPr marL="0" lvl="0" indent="0" algn="just" rtl="0">
              <a:spcBef>
                <a:spcPts val="0"/>
              </a:spcBef>
              <a:spcAft>
                <a:spcPts val="0"/>
              </a:spcAft>
              <a:buNone/>
            </a:pPr>
            <a:r>
              <a:rPr lang="en-US" altLang="en-GB" sz="2400"/>
              <a:t>Continuous Deployment (CD) adalah langkah berikutnya yang mengotomatisasi penyampaian perubahan ke lingkungan produksi jika pengujian berhasil.</a:t>
            </a:r>
            <a:endParaRPr lang="en-US" altLang="en-GB" sz="2400"/>
          </a:p>
        </p:txBody>
      </p:sp>
      <p:sp>
        <p:nvSpPr>
          <p:cNvPr id="197" name="Google Shape;197;p35"/>
          <p:cNvSpPr txBox="1"/>
          <p:nvPr>
            <p:ph type="title" idx="21"/>
          </p:nvPr>
        </p:nvSpPr>
        <p:spPr>
          <a:xfrm>
            <a:off x="755650" y="628015"/>
            <a:ext cx="6205855" cy="572770"/>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altLang="en-GB"/>
              <a:t>PENGENALAN CI/CD :</a:t>
            </a:r>
            <a:endParaRPr lang="en-US" alt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3" name="Shape 533"/>
        <p:cNvGrpSpPr/>
        <p:nvPr/>
      </p:nvGrpSpPr>
      <p:grpSpPr>
        <a:xfrm>
          <a:off x="0" y="0"/>
          <a:ext cx="0" cy="0"/>
          <a:chOff x="0" y="0"/>
          <a:chExt cx="0" cy="0"/>
        </a:xfrm>
      </p:grpSpPr>
      <p:sp>
        <p:nvSpPr>
          <p:cNvPr id="534" name="Google Shape;534;p50"/>
          <p:cNvSpPr/>
          <p:nvPr/>
        </p:nvSpPr>
        <p:spPr>
          <a:xfrm>
            <a:off x="3094738" y="1387086"/>
            <a:ext cx="3047100" cy="3047100"/>
          </a:xfrm>
          <a:prstGeom prst="arc">
            <a:avLst>
              <a:gd name="adj1" fmla="val 16237285"/>
              <a:gd name="adj2" fmla="val 5401866"/>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50"/>
          <p:cNvSpPr/>
          <p:nvPr/>
        </p:nvSpPr>
        <p:spPr>
          <a:xfrm flipH="1">
            <a:off x="2994099" y="1387086"/>
            <a:ext cx="3047100" cy="3047100"/>
          </a:xfrm>
          <a:prstGeom prst="arc">
            <a:avLst>
              <a:gd name="adj1" fmla="val 16254133"/>
              <a:gd name="adj2" fmla="val 539173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50"/>
          <p:cNvSpPr/>
          <p:nvPr/>
        </p:nvSpPr>
        <p:spPr>
          <a:xfrm>
            <a:off x="3482248" y="1877317"/>
            <a:ext cx="2041200" cy="2041200"/>
          </a:xfrm>
          <a:prstGeom prst="pie">
            <a:avLst>
              <a:gd name="adj1" fmla="val 5376899"/>
              <a:gd name="adj2" fmla="val 16200000"/>
            </a:avLst>
          </a:prstGeom>
          <a:gradFill>
            <a:gsLst>
              <a:gs pos="0">
                <a:srgbClr val="1E1D1D"/>
              </a:gs>
              <a:gs pos="100000">
                <a:srgbClr val="54535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50"/>
          <p:cNvSpPr/>
          <p:nvPr/>
        </p:nvSpPr>
        <p:spPr>
          <a:xfrm rot="10800000">
            <a:off x="3597635" y="1877169"/>
            <a:ext cx="2041200" cy="2041200"/>
          </a:xfrm>
          <a:prstGeom prst="pie">
            <a:avLst>
              <a:gd name="adj1" fmla="val 5376899"/>
              <a:gd name="adj2" fmla="val 16200000"/>
            </a:avLst>
          </a:prstGeom>
          <a:gradFill>
            <a:gsLst>
              <a:gs pos="0">
                <a:srgbClr val="1E1D1D"/>
              </a:gs>
              <a:gs pos="100000">
                <a:srgbClr val="545353"/>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50"/>
          <p:cNvSpPr txBox="1"/>
          <p:nvPr/>
        </p:nvSpPr>
        <p:spPr>
          <a:xfrm>
            <a:off x="3495150" y="2622312"/>
            <a:ext cx="101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800">
                <a:solidFill>
                  <a:schemeClr val="dk1"/>
                </a:solidFill>
                <a:latin typeface="Russo One" panose="02000503050000020004"/>
                <a:ea typeface="Russo One" panose="02000503050000020004"/>
                <a:cs typeface="Russo One" panose="02000503050000020004"/>
                <a:sym typeface="Russo One" panose="02000503050000020004"/>
              </a:rPr>
              <a:t>01</a:t>
            </a:r>
            <a:endParaRPr lang="en-US" altLang="en-GB" sz="1800">
              <a:solidFill>
                <a:schemeClr val="dk1"/>
              </a:solidFill>
              <a:latin typeface="Russo One" panose="02000503050000020004"/>
              <a:ea typeface="Russo One" panose="02000503050000020004"/>
              <a:cs typeface="Russo One" panose="02000503050000020004"/>
              <a:sym typeface="Russo One" panose="02000503050000020004"/>
            </a:endParaRPr>
          </a:p>
        </p:txBody>
      </p:sp>
      <p:sp>
        <p:nvSpPr>
          <p:cNvPr id="543" name="Google Shape;543;p50"/>
          <p:cNvSpPr txBox="1"/>
          <p:nvPr/>
        </p:nvSpPr>
        <p:spPr>
          <a:xfrm>
            <a:off x="4621177" y="2622312"/>
            <a:ext cx="101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800">
                <a:solidFill>
                  <a:schemeClr val="dk1"/>
                </a:solidFill>
                <a:latin typeface="Russo One" panose="02000503050000020004"/>
                <a:ea typeface="Russo One" panose="02000503050000020004"/>
                <a:cs typeface="Russo One" panose="02000503050000020004"/>
                <a:sym typeface="Russo One" panose="02000503050000020004"/>
              </a:rPr>
              <a:t>02</a:t>
            </a:r>
            <a:endParaRPr lang="en-US" altLang="en-GB" sz="1800">
              <a:solidFill>
                <a:schemeClr val="dk1"/>
              </a:solidFill>
              <a:latin typeface="Russo One" panose="02000503050000020004"/>
              <a:ea typeface="Russo One" panose="02000503050000020004"/>
              <a:cs typeface="Russo One" panose="02000503050000020004"/>
              <a:sym typeface="Russo One" panose="02000503050000020004"/>
            </a:endParaRPr>
          </a:p>
        </p:txBody>
      </p:sp>
      <p:sp>
        <p:nvSpPr>
          <p:cNvPr id="548" name="Google Shape;548;p50"/>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ym typeface="+mn-ea"/>
              </a:rPr>
              <a:t>LANGKAH-LANGKAH KONFIGURASI CI/CD :</a:t>
            </a:r>
            <a:endParaRPr lang="en-US" altLang="en-GB"/>
          </a:p>
        </p:txBody>
      </p:sp>
      <p:sp>
        <p:nvSpPr>
          <p:cNvPr id="549" name="Google Shape;549;p50"/>
          <p:cNvSpPr txBox="1"/>
          <p:nvPr/>
        </p:nvSpPr>
        <p:spPr>
          <a:xfrm>
            <a:off x="6228715" y="1376045"/>
            <a:ext cx="2685415" cy="3072765"/>
          </a:xfrm>
          <a:prstGeom prst="rect">
            <a:avLst/>
          </a:prstGeom>
          <a:noFill/>
          <a:ln>
            <a:noFill/>
          </a:ln>
        </p:spPr>
        <p:txBody>
          <a:bodyPr spcFirstLastPara="1" wrap="square" lIns="91425" tIns="91425" rIns="91425" bIns="91425" anchor="ctr" anchorCtr="0">
            <a:noAutofit/>
          </a:bodyPr>
          <a:lstStyle/>
          <a:p>
            <a:pPr marL="152400" marR="50800" lvl="0" indent="0" algn="just" rtl="0">
              <a:lnSpc>
                <a:spcPct val="120000"/>
              </a:lnSpc>
              <a:spcBef>
                <a:spcPts val="0"/>
              </a:spcBef>
              <a:spcAft>
                <a:spcPts val="0"/>
              </a:spcAft>
              <a:buSzPts val="1200"/>
              <a:buFont typeface="Archivo Narrow"/>
              <a:buNone/>
            </a:pPr>
            <a:r>
              <a:rPr lang="en-GB">
                <a:solidFill>
                  <a:schemeClr val="hlink"/>
                </a:solidFill>
                <a:uFill>
                  <a:noFill/>
                </a:uFill>
                <a:sym typeface="+mn-ea"/>
              </a:rPr>
              <a:t>Langkah-langkah konfigurasi </a:t>
            </a:r>
            <a:r>
              <a:rPr lang="en-US" altLang="en-GB">
                <a:solidFill>
                  <a:schemeClr val="hlink"/>
                </a:solidFill>
                <a:uFill>
                  <a:noFill/>
                </a:uFill>
                <a:sym typeface="+mn-ea"/>
              </a:rPr>
              <a:t>melibatkan pembuatan pipeline CI/CD, yang berisi pengujian otomatis, seperti unit test dan integrasi, serta pengiriman otomatis ke produksi jika tes berhasil.</a:t>
            </a:r>
            <a:endParaRPr lang="en-GB">
              <a:solidFill>
                <a:schemeClr val="dk1"/>
              </a:solidFill>
              <a:latin typeface="Archivo Narrow"/>
              <a:ea typeface="Archivo Narrow"/>
              <a:cs typeface="Archivo Narrow"/>
              <a:sym typeface="Archivo Narrow"/>
            </a:endParaRPr>
          </a:p>
        </p:txBody>
      </p:sp>
      <p:sp>
        <p:nvSpPr>
          <p:cNvPr id="2" name="Google Shape;549;p50"/>
          <p:cNvSpPr txBox="1"/>
          <p:nvPr/>
        </p:nvSpPr>
        <p:spPr>
          <a:xfrm>
            <a:off x="251460" y="2139950"/>
            <a:ext cx="2685415" cy="1391920"/>
          </a:xfrm>
          <a:prstGeom prst="rect">
            <a:avLst/>
          </a:prstGeom>
          <a:noFill/>
          <a:ln>
            <a:noFill/>
          </a:ln>
        </p:spPr>
        <p:txBody>
          <a:bodyPr spcFirstLastPara="1" wrap="square" lIns="91425" tIns="91425" rIns="91425" bIns="91425" anchor="ctr" anchorCtr="0">
            <a:noAutofit/>
          </a:bodyPr>
          <a:p>
            <a:pPr marL="152400" marR="50800" lvl="0" indent="0" algn="just" rtl="0">
              <a:lnSpc>
                <a:spcPct val="120000"/>
              </a:lnSpc>
              <a:spcBef>
                <a:spcPts val="0"/>
              </a:spcBef>
              <a:spcAft>
                <a:spcPts val="0"/>
              </a:spcAft>
              <a:buSzPts val="1200"/>
              <a:buFont typeface="Archivo Narrow"/>
              <a:buNone/>
            </a:pPr>
            <a:r>
              <a:rPr lang="en-GB">
                <a:solidFill>
                  <a:schemeClr val="hlink"/>
                </a:solidFill>
                <a:uFill>
                  <a:noFill/>
                </a:uFill>
                <a:sym typeface="+mn-ea"/>
              </a:rPr>
              <a:t>CI/CD memerlukan alat CI/CD seperti Jenkins, Travis CI, GitLab CI/CD, atau GitHub Actions.</a:t>
            </a:r>
            <a:endParaRPr lang="en-GB">
              <a:solidFill>
                <a:schemeClr val="dk1"/>
              </a:solidFill>
              <a:latin typeface="Archivo Narrow"/>
              <a:ea typeface="Archivo Narrow"/>
              <a:cs typeface="Archivo Narrow"/>
              <a:sym typeface="Archivo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grpSp>
        <p:nvGrpSpPr>
          <p:cNvPr id="232" name="Google Shape;232;p36"/>
          <p:cNvGrpSpPr/>
          <p:nvPr/>
        </p:nvGrpSpPr>
        <p:grpSpPr>
          <a:xfrm>
            <a:off x="323757" y="327909"/>
            <a:ext cx="3299855" cy="3958444"/>
            <a:chOff x="193600" y="594704"/>
            <a:chExt cx="3581349" cy="4296119"/>
          </a:xfrm>
        </p:grpSpPr>
        <p:pic>
          <p:nvPicPr>
            <p:cNvPr id="233" name="Google Shape;233;p36"/>
            <p:cNvPicPr preferRelativeResize="0"/>
            <p:nvPr/>
          </p:nvPicPr>
          <p:blipFill rotWithShape="1">
            <a:blip r:embed="rId1"/>
            <a:srcRect t="49768"/>
            <a:stretch>
              <a:fillRect/>
            </a:stretch>
          </p:blipFill>
          <p:spPr>
            <a:xfrm>
              <a:off x="193600" y="2561023"/>
              <a:ext cx="3581349" cy="2329799"/>
            </a:xfrm>
            <a:prstGeom prst="rect">
              <a:avLst/>
            </a:prstGeom>
            <a:noFill/>
            <a:ln>
              <a:noFill/>
            </a:ln>
          </p:spPr>
        </p:pic>
        <p:pic>
          <p:nvPicPr>
            <p:cNvPr id="234" name="Google Shape;234;p36"/>
            <p:cNvPicPr preferRelativeResize="0"/>
            <p:nvPr/>
          </p:nvPicPr>
          <p:blipFill rotWithShape="1">
            <a:blip r:embed="rId2"/>
            <a:srcRect l="21985" r="33144" b="48678"/>
            <a:stretch>
              <a:fillRect/>
            </a:stretch>
          </p:blipFill>
          <p:spPr>
            <a:xfrm>
              <a:off x="1090639" y="594704"/>
              <a:ext cx="1606950" cy="2380375"/>
            </a:xfrm>
            <a:prstGeom prst="rect">
              <a:avLst/>
            </a:prstGeom>
            <a:noFill/>
            <a:ln>
              <a:noFill/>
            </a:ln>
          </p:spPr>
        </p:pic>
      </p:grpSp>
      <p:sp>
        <p:nvSpPr>
          <p:cNvPr id="197" name="Google Shape;197;p35"/>
          <p:cNvSpPr txBox="1"/>
          <p:nvPr>
            <p:ph type="title" idx="21"/>
          </p:nvPr>
        </p:nvSpPr>
        <p:spPr>
          <a:xfrm>
            <a:off x="3581400" y="411480"/>
            <a:ext cx="4573905" cy="572770"/>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altLang="en-GB" sz="2400">
                <a:sym typeface="+mn-ea"/>
              </a:rPr>
              <a:t>Contoh Implementasi Untuk Proyek Python :</a:t>
            </a:r>
            <a:endParaRPr lang="en-US" altLang="en-GB" sz="2400"/>
          </a:p>
        </p:txBody>
      </p:sp>
      <p:sp>
        <p:nvSpPr>
          <p:cNvPr id="851" name="Google Shape;851;p66"/>
          <p:cNvSpPr txBox="1"/>
          <p:nvPr>
            <p:ph type="body" idx="1"/>
          </p:nvPr>
        </p:nvSpPr>
        <p:spPr>
          <a:xfrm>
            <a:off x="3434715" y="1080770"/>
            <a:ext cx="5170170" cy="3450590"/>
          </a:xfrm>
          <a:prstGeom prst="rect">
            <a:avLst/>
          </a:prstGeom>
        </p:spPr>
        <p:txBody>
          <a:bodyPr spcFirstLastPara="1" wrap="square" lIns="91425" tIns="91425" rIns="91425" bIns="91425" anchor="ctr" anchorCtr="0">
            <a:noAutofit/>
          </a:bodyPr>
          <a:p>
            <a:pPr marL="457200" marR="50800" lvl="0" indent="-304800" algn="l" rtl="0">
              <a:lnSpc>
                <a:spcPct val="120000"/>
              </a:lnSpc>
              <a:spcBef>
                <a:spcPts val="0"/>
              </a:spcBef>
              <a:spcAft>
                <a:spcPts val="0"/>
              </a:spcAft>
              <a:buSzPts val="1200"/>
              <a:buFont typeface="Archivo Narrow"/>
              <a:buChar char="●"/>
            </a:pPr>
            <a:r>
              <a:rPr lang="en-GB" sz="2000">
                <a:solidFill>
                  <a:schemeClr val="hlink"/>
                </a:solidFill>
                <a:uFill>
                  <a:noFill/>
                </a:uFill>
              </a:rPr>
              <a:t>Anda dapat menggunakan alat CI/CD seperti Jenkins, Travis CI, atau GitLab CI/CD untuk mengotomatisasi pengujian dan penyampaian perubahan dalam proyek Python.</a:t>
            </a:r>
            <a:endParaRPr lang="en-GB" sz="2000">
              <a:solidFill>
                <a:schemeClr val="hlink"/>
              </a:solidFill>
              <a:uFill>
                <a:noFill/>
              </a:uFill>
            </a:endParaRPr>
          </a:p>
          <a:p>
            <a:pPr marL="152400" marR="50800" lvl="0" indent="0" algn="l" rtl="0">
              <a:lnSpc>
                <a:spcPct val="120000"/>
              </a:lnSpc>
              <a:spcBef>
                <a:spcPts val="0"/>
              </a:spcBef>
              <a:spcAft>
                <a:spcPts val="0"/>
              </a:spcAft>
              <a:buSzPts val="1200"/>
              <a:buFont typeface="Archivo Narrow"/>
            </a:pPr>
            <a:endParaRPr lang="en-GB" sz="2000">
              <a:solidFill>
                <a:schemeClr val="hlink"/>
              </a:solidFill>
              <a:uFill>
                <a:noFill/>
              </a:uFill>
            </a:endParaRPr>
          </a:p>
          <a:p>
            <a:pPr marL="457200" marR="50800" lvl="0" indent="-304800" algn="l" rtl="0">
              <a:lnSpc>
                <a:spcPct val="120000"/>
              </a:lnSpc>
              <a:spcBef>
                <a:spcPts val="0"/>
              </a:spcBef>
              <a:spcAft>
                <a:spcPts val="0"/>
              </a:spcAft>
              <a:buSzPts val="1200"/>
              <a:buFont typeface="Archivo Narrow"/>
              <a:buChar char="●"/>
            </a:pPr>
            <a:r>
              <a:rPr lang="en-GB" sz="2000">
                <a:solidFill>
                  <a:schemeClr val="hlink"/>
                </a:solidFill>
                <a:uFill>
                  <a:noFill/>
                </a:uFill>
              </a:rPr>
              <a:t>Ini memastikan bahwa setiap perubahan diuji secara otomatis sebelum disampaikan ke lingkungan produksi.</a:t>
            </a:r>
            <a:endParaRPr lang="en-GB" sz="2000">
              <a:solidFill>
                <a:schemeClr val="hlink"/>
              </a:solidFill>
              <a:uFill>
                <a:noFill/>
              </a:u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49" name="Shape 849"/>
        <p:cNvGrpSpPr/>
        <p:nvPr/>
      </p:nvGrpSpPr>
      <p:grpSpPr>
        <a:xfrm>
          <a:off x="0" y="0"/>
          <a:ext cx="0" cy="0"/>
          <a:chOff x="0" y="0"/>
          <a:chExt cx="0" cy="0"/>
        </a:xfrm>
      </p:grpSpPr>
      <p:sp>
        <p:nvSpPr>
          <p:cNvPr id="851" name="Google Shape;851;p66"/>
          <p:cNvSpPr txBox="1"/>
          <p:nvPr>
            <p:ph type="body" idx="1"/>
          </p:nvPr>
        </p:nvSpPr>
        <p:spPr>
          <a:xfrm>
            <a:off x="323850" y="1059815"/>
            <a:ext cx="5301615" cy="3450590"/>
          </a:xfrm>
          <a:prstGeom prst="rect">
            <a:avLst/>
          </a:prstGeom>
        </p:spPr>
        <p:txBody>
          <a:bodyPr spcFirstLastPara="1" wrap="square" lIns="91425" tIns="91425" rIns="91425" bIns="91425" anchor="ctr" anchorCtr="0">
            <a:noAutofit/>
          </a:bodyPr>
          <a:lstStyle/>
          <a:p>
            <a:pPr marL="152400" marR="50800" lvl="0" indent="0" algn="just" rtl="0">
              <a:lnSpc>
                <a:spcPct val="120000"/>
              </a:lnSpc>
              <a:spcBef>
                <a:spcPts val="0"/>
              </a:spcBef>
              <a:spcAft>
                <a:spcPts val="0"/>
              </a:spcAft>
              <a:buSzPts val="1200"/>
              <a:buFont typeface="Archivo Narrow"/>
              <a:buNone/>
            </a:pPr>
            <a:r>
              <a:rPr lang="en-GB" sz="2000">
                <a:solidFill>
                  <a:schemeClr val="hlink"/>
                </a:solidFill>
                <a:uFill>
                  <a:noFill/>
                </a:uFill>
              </a:rPr>
              <a:t>Kesimpulan dari materi ini adalah bahwa Whitebox Testing dan Unit Testing membantu memastikan kualitas perangkat lunak dengan menguji setiap komponen kode secara terisolasi. </a:t>
            </a:r>
            <a:endParaRPr lang="en-GB" sz="2000">
              <a:solidFill>
                <a:schemeClr val="hlink"/>
              </a:solidFill>
              <a:uFill>
                <a:noFill/>
              </a:uFill>
            </a:endParaRPr>
          </a:p>
          <a:p>
            <a:pPr marL="152400" marR="50800" lvl="0" indent="0" algn="just" rtl="0">
              <a:lnSpc>
                <a:spcPct val="120000"/>
              </a:lnSpc>
              <a:spcBef>
                <a:spcPts val="0"/>
              </a:spcBef>
              <a:spcAft>
                <a:spcPts val="0"/>
              </a:spcAft>
              <a:buSzPts val="1200"/>
              <a:buFont typeface="Archivo Narrow"/>
              <a:buNone/>
            </a:pPr>
            <a:endParaRPr lang="en-GB" sz="2000">
              <a:solidFill>
                <a:schemeClr val="hlink"/>
              </a:solidFill>
              <a:uFill>
                <a:noFill/>
              </a:uFill>
            </a:endParaRPr>
          </a:p>
          <a:p>
            <a:pPr marL="152400" marR="50800" lvl="0" indent="0" algn="just" rtl="0">
              <a:lnSpc>
                <a:spcPct val="120000"/>
              </a:lnSpc>
              <a:spcBef>
                <a:spcPts val="0"/>
              </a:spcBef>
              <a:spcAft>
                <a:spcPts val="0"/>
              </a:spcAft>
              <a:buSzPts val="1200"/>
              <a:buFont typeface="Archivo Narrow"/>
              <a:buNone/>
            </a:pPr>
            <a:r>
              <a:rPr lang="en-GB" sz="2000">
                <a:solidFill>
                  <a:schemeClr val="hlink"/>
                </a:solidFill>
                <a:uFill>
                  <a:noFill/>
                </a:uFill>
              </a:rPr>
              <a:t>Sementara itu, CI/CD memungkinkan otomatisasi pengujian dan pengiriman perubahan kode, mempercepat pengembangan dan penyebaran perangkat lunak.</a:t>
            </a:r>
            <a:endParaRPr lang="en-GB" sz="2000">
              <a:solidFill>
                <a:schemeClr val="hlink"/>
              </a:solidFill>
              <a:uFill>
                <a:noFill/>
              </a:uFill>
            </a:endParaRPr>
          </a:p>
        </p:txBody>
      </p:sp>
      <p:grpSp>
        <p:nvGrpSpPr>
          <p:cNvPr id="852" name="Google Shape;852;p66"/>
          <p:cNvGrpSpPr/>
          <p:nvPr/>
        </p:nvGrpSpPr>
        <p:grpSpPr>
          <a:xfrm>
            <a:off x="5579594" y="854077"/>
            <a:ext cx="3427930" cy="3646248"/>
            <a:chOff x="-290426" y="716352"/>
            <a:chExt cx="3427930" cy="3646248"/>
          </a:xfrm>
        </p:grpSpPr>
        <p:pic>
          <p:nvPicPr>
            <p:cNvPr id="853" name="Google Shape;853;p66"/>
            <p:cNvPicPr preferRelativeResize="0"/>
            <p:nvPr/>
          </p:nvPicPr>
          <p:blipFill>
            <a:blip r:embed="rId1"/>
            <a:stretch>
              <a:fillRect/>
            </a:stretch>
          </p:blipFill>
          <p:spPr>
            <a:xfrm flipH="1">
              <a:off x="-290426" y="2258100"/>
              <a:ext cx="3427930" cy="2104500"/>
            </a:xfrm>
            <a:prstGeom prst="rect">
              <a:avLst/>
            </a:prstGeom>
            <a:noFill/>
            <a:ln>
              <a:noFill/>
            </a:ln>
          </p:spPr>
        </p:pic>
        <p:pic>
          <p:nvPicPr>
            <p:cNvPr id="854" name="Google Shape;854;p66"/>
            <p:cNvPicPr preferRelativeResize="0"/>
            <p:nvPr/>
          </p:nvPicPr>
          <p:blipFill>
            <a:blip r:embed="rId2"/>
            <a:stretch>
              <a:fillRect/>
            </a:stretch>
          </p:blipFill>
          <p:spPr>
            <a:xfrm flipH="1">
              <a:off x="-193601" y="716352"/>
              <a:ext cx="3074101" cy="2369100"/>
            </a:xfrm>
            <a:prstGeom prst="rect">
              <a:avLst/>
            </a:prstGeom>
            <a:noFill/>
            <a:ln>
              <a:noFill/>
            </a:ln>
          </p:spPr>
        </p:pic>
      </p:grpSp>
      <p:sp>
        <p:nvSpPr>
          <p:cNvPr id="197" name="Google Shape;197;p35"/>
          <p:cNvSpPr txBox="1"/>
          <p:nvPr>
            <p:ph type="title" idx="21"/>
          </p:nvPr>
        </p:nvSpPr>
        <p:spPr>
          <a:xfrm>
            <a:off x="617855" y="411480"/>
            <a:ext cx="7908925" cy="57277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US" altLang="en-GB"/>
              <a:t>KESIMPULAN</a:t>
            </a:r>
            <a:endParaRPr lang="en-US" alt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9" name="Shape 669"/>
        <p:cNvGrpSpPr/>
        <p:nvPr/>
      </p:nvGrpSpPr>
      <p:grpSpPr>
        <a:xfrm>
          <a:off x="0" y="0"/>
          <a:ext cx="0" cy="0"/>
          <a:chOff x="0" y="0"/>
          <a:chExt cx="0" cy="0"/>
        </a:xfrm>
      </p:grpSpPr>
      <p:pic>
        <p:nvPicPr>
          <p:cNvPr id="670" name="Google Shape;670;p57"/>
          <p:cNvPicPr preferRelativeResize="0"/>
          <p:nvPr/>
        </p:nvPicPr>
        <p:blipFill rotWithShape="1">
          <a:blip r:embed="rId1"/>
          <a:srcRect l="9723" r="9715"/>
          <a:stretch>
            <a:fillRect/>
          </a:stretch>
        </p:blipFill>
        <p:spPr>
          <a:xfrm>
            <a:off x="4095975" y="0"/>
            <a:ext cx="5538499" cy="4911178"/>
          </a:xfrm>
          <a:prstGeom prst="rect">
            <a:avLst/>
          </a:prstGeom>
          <a:noFill/>
          <a:ln>
            <a:noFill/>
          </a:ln>
        </p:spPr>
      </p:pic>
      <p:sp>
        <p:nvSpPr>
          <p:cNvPr id="671" name="Google Shape;671;p57"/>
          <p:cNvSpPr txBox="1"/>
          <p:nvPr>
            <p:ph type="title"/>
          </p:nvPr>
        </p:nvSpPr>
        <p:spPr>
          <a:xfrm>
            <a:off x="467360" y="410845"/>
            <a:ext cx="7209155" cy="4185920"/>
          </a:xfrm>
          <a:prstGeom prst="rect">
            <a:avLst/>
          </a:prstGeom>
        </p:spPr>
        <p:txBody>
          <a:bodyPr spcFirstLastPara="1" wrap="square" lIns="91425" tIns="91425" rIns="91425" bIns="91425" anchor="ctr" anchorCtr="0">
            <a:noAutofit/>
          </a:bodyPr>
          <a:lstStyle/>
          <a:p>
            <a:pPr marL="0" lvl="0" indent="0" algn="l" rtl="0">
              <a:lnSpc>
                <a:spcPct val="120000"/>
              </a:lnSpc>
              <a:spcBef>
                <a:spcPts val="0"/>
              </a:spcBef>
              <a:spcAft>
                <a:spcPts val="0"/>
              </a:spcAft>
              <a:buNone/>
            </a:pPr>
            <a:r>
              <a:rPr lang="en-US" sz="2800">
                <a:sym typeface="+mn-ea"/>
              </a:rPr>
              <a:t>Link Referensi :</a:t>
            </a:r>
            <a:br>
              <a:rPr lang="en-US" sz="1800">
                <a:sym typeface="+mn-ea"/>
              </a:rPr>
            </a:br>
            <a:br>
              <a:rPr lang="en-US" sz="1200">
                <a:sym typeface="+mn-ea"/>
              </a:rPr>
            </a:br>
            <a:r>
              <a:rPr lang="en-US" sz="1200">
                <a:sym typeface="+mn-ea"/>
              </a:rPr>
              <a:t>- https://docs.python.org/3/library/unittest.html</a:t>
            </a:r>
            <a:br>
              <a:rPr lang="en-US" sz="1200">
                <a:sym typeface="+mn-ea"/>
              </a:rPr>
            </a:br>
            <a:r>
              <a:rPr lang="en-US" sz="1200">
                <a:sym typeface="+mn-ea"/>
              </a:rPr>
              <a:t>- https://realpython.com/python-testing/</a:t>
            </a:r>
            <a:br>
              <a:rPr lang="en-US" sz="1200">
                <a:sym typeface="+mn-ea"/>
              </a:rPr>
            </a:br>
            <a:r>
              <a:rPr lang="en-US" sz="1200">
                <a:sym typeface="+mn-ea"/>
              </a:rPr>
              <a:t>- https://codepolitan.com/blog/mengenal-unit-testing-dengan-python-596da4e55cd01</a:t>
            </a:r>
            <a:endParaRPr lang="en-US" sz="120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11" name="Shape 811"/>
        <p:cNvGrpSpPr/>
        <p:nvPr/>
      </p:nvGrpSpPr>
      <p:grpSpPr>
        <a:xfrm>
          <a:off x="0" y="0"/>
          <a:ext cx="0" cy="0"/>
          <a:chOff x="0" y="0"/>
          <a:chExt cx="0" cy="0"/>
        </a:xfrm>
      </p:grpSpPr>
      <p:sp>
        <p:nvSpPr>
          <p:cNvPr id="812" name="Google Shape;812;p64"/>
          <p:cNvSpPr txBox="1"/>
          <p:nvPr>
            <p:ph type="ctrTitle"/>
          </p:nvPr>
        </p:nvSpPr>
        <p:spPr>
          <a:xfrm>
            <a:off x="1842135" y="1635125"/>
            <a:ext cx="5459730" cy="17741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600"/>
              <a:t>THANK YOU!</a:t>
            </a:r>
            <a:endParaRPr lang="en-GB" sz="6600"/>
          </a:p>
        </p:txBody>
      </p:sp>
      <p:pic>
        <p:nvPicPr>
          <p:cNvPr id="834" name="Google Shape;834;p64"/>
          <p:cNvPicPr preferRelativeResize="0"/>
          <p:nvPr/>
        </p:nvPicPr>
        <p:blipFill rotWithShape="1">
          <a:blip r:embed="rId1"/>
          <a:srcRect t="49768"/>
          <a:stretch>
            <a:fillRect/>
          </a:stretch>
        </p:blipFill>
        <p:spPr>
          <a:xfrm>
            <a:off x="-35905" y="2139700"/>
            <a:ext cx="5189900" cy="3376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8" name="Shape 468"/>
        <p:cNvGrpSpPr/>
        <p:nvPr/>
      </p:nvGrpSpPr>
      <p:grpSpPr>
        <a:xfrm>
          <a:off x="0" y="0"/>
          <a:ext cx="0" cy="0"/>
          <a:chOff x="0" y="0"/>
          <a:chExt cx="0" cy="0"/>
        </a:xfrm>
      </p:grpSpPr>
      <p:sp>
        <p:nvSpPr>
          <p:cNvPr id="469" name="Google Shape;469;p47"/>
          <p:cNvSpPr txBox="1"/>
          <p:nvPr>
            <p:ph type="title"/>
          </p:nvPr>
        </p:nvSpPr>
        <p:spPr>
          <a:xfrm>
            <a:off x="720090" y="1677670"/>
            <a:ext cx="5592445" cy="12814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4000">
                <a:sym typeface="+mn-ea"/>
              </a:rPr>
              <a:t>APA ITU </a:t>
            </a:r>
            <a:br>
              <a:rPr lang="en-US" altLang="en-GB" sz="4000">
                <a:sym typeface="+mn-ea"/>
              </a:rPr>
            </a:br>
            <a:r>
              <a:rPr lang="en-US" altLang="en-GB" sz="4000">
                <a:sym typeface="+mn-ea"/>
              </a:rPr>
              <a:t>WHITEBOX TESTING?</a:t>
            </a:r>
            <a:endParaRPr lang="en-US" altLang="en-GB" sz="4000">
              <a:sym typeface="+mn-ea"/>
            </a:endParaRPr>
          </a:p>
        </p:txBody>
      </p:sp>
      <p:pic>
        <p:nvPicPr>
          <p:cNvPr id="471" name="Google Shape;471;p47"/>
          <p:cNvPicPr preferRelativeResize="0"/>
          <p:nvPr/>
        </p:nvPicPr>
        <p:blipFill>
          <a:blip r:embed="rId1"/>
          <a:stretch>
            <a:fillRect/>
          </a:stretch>
        </p:blipFill>
        <p:spPr>
          <a:xfrm>
            <a:off x="5911499" y="266800"/>
            <a:ext cx="4452975" cy="3431757"/>
          </a:xfrm>
          <a:prstGeom prst="rect">
            <a:avLst/>
          </a:prstGeom>
          <a:noFill/>
          <a:ln>
            <a:noFill/>
          </a:ln>
        </p:spPr>
      </p:pic>
      <p:pic>
        <p:nvPicPr>
          <p:cNvPr id="472" name="Google Shape;472;p47"/>
          <p:cNvPicPr preferRelativeResize="0"/>
          <p:nvPr/>
        </p:nvPicPr>
        <p:blipFill>
          <a:blip r:embed="rId2"/>
          <a:stretch>
            <a:fillRect/>
          </a:stretch>
        </p:blipFill>
        <p:spPr>
          <a:xfrm flipH="1">
            <a:off x="5973152" y="2767997"/>
            <a:ext cx="3048225" cy="245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3" name="Google Shape;173;p34"/>
          <p:cNvSpPr txBox="1"/>
          <p:nvPr>
            <p:ph type="body" idx="1"/>
          </p:nvPr>
        </p:nvSpPr>
        <p:spPr>
          <a:xfrm>
            <a:off x="720090" y="786130"/>
            <a:ext cx="7703820" cy="3477895"/>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US" altLang="en-GB" sz="2400"/>
              <a:t>White-box testing adalah metode pengujian perangkat lunak yang memeriksa komponen internal dan struktur kode program. Penguji memiliki akses ke kode sumber dan merancang kasus uji untuk mengidentifikasi kelemahan dalam kode, seperti bug logika dan jalur eksekusi yang tidak teruji. </a:t>
            </a:r>
            <a:endParaRPr lang="en-US" altLang="en-GB" sz="2400"/>
          </a:p>
          <a:p>
            <a:pPr marL="0" lvl="0" indent="0" algn="just" rtl="0">
              <a:spcBef>
                <a:spcPts val="0"/>
              </a:spcBef>
              <a:spcAft>
                <a:spcPts val="0"/>
              </a:spcAft>
              <a:buNone/>
            </a:pPr>
            <a:endParaRPr lang="en-US" altLang="en-GB" sz="2400"/>
          </a:p>
          <a:p>
            <a:pPr marL="0" lvl="0" indent="457200" algn="just" rtl="0">
              <a:spcBef>
                <a:spcPts val="0"/>
              </a:spcBef>
              <a:spcAft>
                <a:spcPts val="0"/>
              </a:spcAft>
              <a:buNone/>
            </a:pPr>
            <a:r>
              <a:rPr lang="en-US" altLang="en-GB" sz="2400"/>
              <a:t>Biasanya dilakukan oleh pengembang atau tim pengembangan untuk memastikan bahwa kode berfungsi dengan benar dari perspektif internal.</a:t>
            </a:r>
            <a:endParaRPr lang="en-US" altLang="en-GB"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7" name="Shape 297"/>
        <p:cNvGrpSpPr/>
        <p:nvPr/>
      </p:nvGrpSpPr>
      <p:grpSpPr>
        <a:xfrm>
          <a:off x="0" y="0"/>
          <a:ext cx="0" cy="0"/>
          <a:chOff x="0" y="0"/>
          <a:chExt cx="0" cy="0"/>
        </a:xfrm>
      </p:grpSpPr>
      <p:sp>
        <p:nvSpPr>
          <p:cNvPr id="298" name="Google Shape;298;p40"/>
          <p:cNvSpPr/>
          <p:nvPr/>
        </p:nvSpPr>
        <p:spPr>
          <a:xfrm>
            <a:off x="1429846" y="1419980"/>
            <a:ext cx="774600" cy="774600"/>
          </a:xfrm>
          <a:prstGeom prst="ellipse">
            <a:avLst/>
          </a:prstGeom>
          <a:gradFill>
            <a:gsLst>
              <a:gs pos="0">
                <a:srgbClr val="1E1D1D"/>
              </a:gs>
              <a:gs pos="100000">
                <a:srgbClr val="54535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40"/>
          <p:cNvSpPr/>
          <p:nvPr/>
        </p:nvSpPr>
        <p:spPr>
          <a:xfrm>
            <a:off x="336331" y="2295010"/>
            <a:ext cx="774600" cy="774600"/>
          </a:xfrm>
          <a:prstGeom prst="ellipse">
            <a:avLst/>
          </a:prstGeom>
          <a:gradFill>
            <a:gsLst>
              <a:gs pos="0">
                <a:srgbClr val="1E1D1D"/>
              </a:gs>
              <a:gs pos="100000">
                <a:srgbClr val="545353"/>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0" name="Google Shape;300;p40"/>
          <p:cNvGrpSpPr/>
          <p:nvPr/>
        </p:nvGrpSpPr>
        <p:grpSpPr>
          <a:xfrm>
            <a:off x="1634028" y="1604720"/>
            <a:ext cx="366269" cy="366269"/>
            <a:chOff x="-61783350" y="2297100"/>
            <a:chExt cx="316650" cy="316650"/>
          </a:xfrm>
        </p:grpSpPr>
        <p:sp>
          <p:nvSpPr>
            <p:cNvPr id="301" name="Google Shape;301;p40"/>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40"/>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3" name="Google Shape;303;p40"/>
          <p:cNvGrpSpPr/>
          <p:nvPr/>
        </p:nvGrpSpPr>
        <p:grpSpPr>
          <a:xfrm>
            <a:off x="540057" y="2499173"/>
            <a:ext cx="367165" cy="366269"/>
            <a:chOff x="-59092025" y="2296300"/>
            <a:chExt cx="317425" cy="316650"/>
          </a:xfrm>
        </p:grpSpPr>
        <p:sp>
          <p:nvSpPr>
            <p:cNvPr id="304" name="Google Shape;304;p40"/>
            <p:cNvSpPr/>
            <p:nvPr/>
          </p:nvSpPr>
          <p:spPr>
            <a:xfrm>
              <a:off x="-58994350" y="2382950"/>
              <a:ext cx="122875" cy="133925"/>
            </a:xfrm>
            <a:custGeom>
              <a:avLst/>
              <a:gdLst/>
              <a:ahLst/>
              <a:cxnLst/>
              <a:rect l="l" t="t" r="r" b="b"/>
              <a:pathLst>
                <a:path w="4915" h="5357" extrusionOk="0">
                  <a:moveTo>
                    <a:pt x="2457" y="819"/>
                  </a:moveTo>
                  <a:cubicBezTo>
                    <a:pt x="2930" y="819"/>
                    <a:pt x="3277" y="1166"/>
                    <a:pt x="3277" y="1639"/>
                  </a:cubicBezTo>
                  <a:cubicBezTo>
                    <a:pt x="3277" y="2111"/>
                    <a:pt x="2930" y="2458"/>
                    <a:pt x="2457" y="2458"/>
                  </a:cubicBezTo>
                  <a:cubicBezTo>
                    <a:pt x="1985" y="2458"/>
                    <a:pt x="1607" y="2111"/>
                    <a:pt x="1607" y="1639"/>
                  </a:cubicBezTo>
                  <a:cubicBezTo>
                    <a:pt x="1607" y="1166"/>
                    <a:pt x="2016" y="819"/>
                    <a:pt x="2457" y="819"/>
                  </a:cubicBezTo>
                  <a:close/>
                  <a:moveTo>
                    <a:pt x="2489" y="3245"/>
                  </a:moveTo>
                  <a:cubicBezTo>
                    <a:pt x="3277" y="3245"/>
                    <a:pt x="3907" y="3781"/>
                    <a:pt x="4096" y="4506"/>
                  </a:cubicBezTo>
                  <a:lnTo>
                    <a:pt x="882" y="4506"/>
                  </a:lnTo>
                  <a:cubicBezTo>
                    <a:pt x="1071" y="3812"/>
                    <a:pt x="1701" y="3245"/>
                    <a:pt x="2489" y="3245"/>
                  </a:cubicBezTo>
                  <a:close/>
                  <a:moveTo>
                    <a:pt x="2489" y="0"/>
                  </a:moveTo>
                  <a:cubicBezTo>
                    <a:pt x="1575" y="0"/>
                    <a:pt x="819" y="725"/>
                    <a:pt x="819" y="1639"/>
                  </a:cubicBezTo>
                  <a:cubicBezTo>
                    <a:pt x="819" y="2080"/>
                    <a:pt x="977" y="2458"/>
                    <a:pt x="1292" y="2773"/>
                  </a:cubicBezTo>
                  <a:cubicBezTo>
                    <a:pt x="567" y="3214"/>
                    <a:pt x="0" y="4001"/>
                    <a:pt x="0" y="4947"/>
                  </a:cubicBezTo>
                  <a:cubicBezTo>
                    <a:pt x="0" y="5199"/>
                    <a:pt x="189" y="5356"/>
                    <a:pt x="410" y="5356"/>
                  </a:cubicBezTo>
                  <a:lnTo>
                    <a:pt x="4537" y="5356"/>
                  </a:lnTo>
                  <a:cubicBezTo>
                    <a:pt x="4757" y="5356"/>
                    <a:pt x="4915" y="5136"/>
                    <a:pt x="4915" y="4947"/>
                  </a:cubicBezTo>
                  <a:cubicBezTo>
                    <a:pt x="4915" y="4001"/>
                    <a:pt x="4411" y="3182"/>
                    <a:pt x="3655" y="2773"/>
                  </a:cubicBezTo>
                  <a:cubicBezTo>
                    <a:pt x="3938" y="2458"/>
                    <a:pt x="4127" y="2080"/>
                    <a:pt x="4127" y="1639"/>
                  </a:cubicBezTo>
                  <a:cubicBezTo>
                    <a:pt x="4127" y="725"/>
                    <a:pt x="3403" y="0"/>
                    <a:pt x="2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40"/>
            <p:cNvSpPr/>
            <p:nvPr/>
          </p:nvSpPr>
          <p:spPr>
            <a:xfrm>
              <a:off x="-59092025" y="2296300"/>
              <a:ext cx="317425" cy="316650"/>
            </a:xfrm>
            <a:custGeom>
              <a:avLst/>
              <a:gdLst/>
              <a:ahLst/>
              <a:cxnLst/>
              <a:rect l="l" t="t" r="r" b="b"/>
              <a:pathLst>
                <a:path w="12697" h="12666" extrusionOk="0">
                  <a:moveTo>
                    <a:pt x="1261" y="820"/>
                  </a:moveTo>
                  <a:cubicBezTo>
                    <a:pt x="1513" y="820"/>
                    <a:pt x="1702" y="1009"/>
                    <a:pt x="1702" y="1198"/>
                  </a:cubicBezTo>
                  <a:cubicBezTo>
                    <a:pt x="1670" y="1450"/>
                    <a:pt x="1513" y="1639"/>
                    <a:pt x="1261" y="1639"/>
                  </a:cubicBezTo>
                  <a:cubicBezTo>
                    <a:pt x="1040" y="1639"/>
                    <a:pt x="883" y="1450"/>
                    <a:pt x="883" y="1198"/>
                  </a:cubicBezTo>
                  <a:cubicBezTo>
                    <a:pt x="883" y="977"/>
                    <a:pt x="1072" y="820"/>
                    <a:pt x="1261" y="820"/>
                  </a:cubicBezTo>
                  <a:close/>
                  <a:moveTo>
                    <a:pt x="11468" y="820"/>
                  </a:moveTo>
                  <a:cubicBezTo>
                    <a:pt x="11720" y="820"/>
                    <a:pt x="11878" y="1009"/>
                    <a:pt x="11878" y="1198"/>
                  </a:cubicBezTo>
                  <a:cubicBezTo>
                    <a:pt x="11878" y="1450"/>
                    <a:pt x="11657" y="1639"/>
                    <a:pt x="11468" y="1639"/>
                  </a:cubicBezTo>
                  <a:cubicBezTo>
                    <a:pt x="11248" y="1639"/>
                    <a:pt x="11027" y="1450"/>
                    <a:pt x="11027" y="1198"/>
                  </a:cubicBezTo>
                  <a:cubicBezTo>
                    <a:pt x="11027" y="1009"/>
                    <a:pt x="11248" y="820"/>
                    <a:pt x="11468" y="820"/>
                  </a:cubicBezTo>
                  <a:close/>
                  <a:moveTo>
                    <a:pt x="6396" y="2616"/>
                  </a:moveTo>
                  <a:cubicBezTo>
                    <a:pt x="7341" y="2616"/>
                    <a:pt x="8286" y="2994"/>
                    <a:pt x="9042" y="3718"/>
                  </a:cubicBezTo>
                  <a:cubicBezTo>
                    <a:pt x="10492" y="5136"/>
                    <a:pt x="10492" y="7499"/>
                    <a:pt x="9042" y="8917"/>
                  </a:cubicBezTo>
                  <a:cubicBezTo>
                    <a:pt x="8318" y="9641"/>
                    <a:pt x="7373" y="10019"/>
                    <a:pt x="6396" y="10019"/>
                  </a:cubicBezTo>
                  <a:cubicBezTo>
                    <a:pt x="4348" y="10019"/>
                    <a:pt x="2647" y="8381"/>
                    <a:pt x="2647" y="6333"/>
                  </a:cubicBezTo>
                  <a:cubicBezTo>
                    <a:pt x="2647" y="4222"/>
                    <a:pt x="4348" y="2616"/>
                    <a:pt x="6396" y="2616"/>
                  </a:cubicBezTo>
                  <a:close/>
                  <a:moveTo>
                    <a:pt x="1261" y="10965"/>
                  </a:moveTo>
                  <a:cubicBezTo>
                    <a:pt x="1513" y="10965"/>
                    <a:pt x="1702" y="11185"/>
                    <a:pt x="1702" y="11406"/>
                  </a:cubicBezTo>
                  <a:cubicBezTo>
                    <a:pt x="1670" y="11658"/>
                    <a:pt x="1513" y="11847"/>
                    <a:pt x="1261" y="11847"/>
                  </a:cubicBezTo>
                  <a:cubicBezTo>
                    <a:pt x="1040" y="11847"/>
                    <a:pt x="883" y="11658"/>
                    <a:pt x="883" y="11406"/>
                  </a:cubicBezTo>
                  <a:cubicBezTo>
                    <a:pt x="883" y="11185"/>
                    <a:pt x="1072" y="10965"/>
                    <a:pt x="1261" y="10965"/>
                  </a:cubicBezTo>
                  <a:close/>
                  <a:moveTo>
                    <a:pt x="11468" y="11028"/>
                  </a:moveTo>
                  <a:cubicBezTo>
                    <a:pt x="11720" y="11028"/>
                    <a:pt x="11878" y="11217"/>
                    <a:pt x="11878" y="11437"/>
                  </a:cubicBezTo>
                  <a:cubicBezTo>
                    <a:pt x="11878" y="11689"/>
                    <a:pt x="11657" y="11878"/>
                    <a:pt x="11468" y="11878"/>
                  </a:cubicBezTo>
                  <a:cubicBezTo>
                    <a:pt x="11248" y="11878"/>
                    <a:pt x="11027" y="11689"/>
                    <a:pt x="11027" y="11437"/>
                  </a:cubicBezTo>
                  <a:cubicBezTo>
                    <a:pt x="11027" y="11217"/>
                    <a:pt x="11248" y="11028"/>
                    <a:pt x="11468" y="11028"/>
                  </a:cubicBezTo>
                  <a:close/>
                  <a:moveTo>
                    <a:pt x="1229" y="1"/>
                  </a:moveTo>
                  <a:cubicBezTo>
                    <a:pt x="567" y="1"/>
                    <a:pt x="0" y="536"/>
                    <a:pt x="0" y="1198"/>
                  </a:cubicBezTo>
                  <a:cubicBezTo>
                    <a:pt x="0" y="1891"/>
                    <a:pt x="567" y="2458"/>
                    <a:pt x="1229" y="2458"/>
                  </a:cubicBezTo>
                  <a:cubicBezTo>
                    <a:pt x="1418" y="2458"/>
                    <a:pt x="1576" y="2427"/>
                    <a:pt x="1796" y="2364"/>
                  </a:cubicBezTo>
                  <a:lnTo>
                    <a:pt x="2836" y="3403"/>
                  </a:lnTo>
                  <a:cubicBezTo>
                    <a:pt x="2174" y="4222"/>
                    <a:pt x="1828" y="5231"/>
                    <a:pt x="1828" y="6302"/>
                  </a:cubicBezTo>
                  <a:cubicBezTo>
                    <a:pt x="1828" y="7341"/>
                    <a:pt x="2174" y="8381"/>
                    <a:pt x="2899" y="9200"/>
                  </a:cubicBezTo>
                  <a:lnTo>
                    <a:pt x="1796" y="10303"/>
                  </a:lnTo>
                  <a:cubicBezTo>
                    <a:pt x="1639" y="10240"/>
                    <a:pt x="1418" y="10177"/>
                    <a:pt x="1229" y="10177"/>
                  </a:cubicBezTo>
                  <a:cubicBezTo>
                    <a:pt x="567" y="10177"/>
                    <a:pt x="0" y="10744"/>
                    <a:pt x="0" y="11437"/>
                  </a:cubicBezTo>
                  <a:cubicBezTo>
                    <a:pt x="0" y="12130"/>
                    <a:pt x="567" y="12666"/>
                    <a:pt x="1229" y="12666"/>
                  </a:cubicBezTo>
                  <a:cubicBezTo>
                    <a:pt x="1891" y="12666"/>
                    <a:pt x="2489" y="12130"/>
                    <a:pt x="2489" y="11437"/>
                  </a:cubicBezTo>
                  <a:cubicBezTo>
                    <a:pt x="2489" y="11248"/>
                    <a:pt x="2458" y="11091"/>
                    <a:pt x="2363" y="10901"/>
                  </a:cubicBezTo>
                  <a:lnTo>
                    <a:pt x="3466" y="9799"/>
                  </a:lnTo>
                  <a:cubicBezTo>
                    <a:pt x="4317" y="10460"/>
                    <a:pt x="5325" y="10838"/>
                    <a:pt x="6396" y="10838"/>
                  </a:cubicBezTo>
                  <a:cubicBezTo>
                    <a:pt x="7467" y="10838"/>
                    <a:pt x="8475" y="10492"/>
                    <a:pt x="9263" y="9830"/>
                  </a:cubicBezTo>
                  <a:lnTo>
                    <a:pt x="10334" y="10901"/>
                  </a:lnTo>
                  <a:cubicBezTo>
                    <a:pt x="10240" y="11059"/>
                    <a:pt x="10208" y="11248"/>
                    <a:pt x="10208" y="11437"/>
                  </a:cubicBezTo>
                  <a:cubicBezTo>
                    <a:pt x="10208" y="12099"/>
                    <a:pt x="10775" y="12666"/>
                    <a:pt x="11468" y="12666"/>
                  </a:cubicBezTo>
                  <a:cubicBezTo>
                    <a:pt x="12130" y="12666"/>
                    <a:pt x="12697" y="12099"/>
                    <a:pt x="12697" y="11437"/>
                  </a:cubicBezTo>
                  <a:cubicBezTo>
                    <a:pt x="12697" y="10775"/>
                    <a:pt x="12130" y="10177"/>
                    <a:pt x="11468" y="10177"/>
                  </a:cubicBezTo>
                  <a:cubicBezTo>
                    <a:pt x="11279" y="10177"/>
                    <a:pt x="11122" y="10208"/>
                    <a:pt x="10933" y="10303"/>
                  </a:cubicBezTo>
                  <a:lnTo>
                    <a:pt x="9861" y="9232"/>
                  </a:lnTo>
                  <a:cubicBezTo>
                    <a:pt x="11279" y="7562"/>
                    <a:pt x="11279" y="5073"/>
                    <a:pt x="9861" y="3403"/>
                  </a:cubicBezTo>
                  <a:lnTo>
                    <a:pt x="10933" y="2364"/>
                  </a:lnTo>
                  <a:cubicBezTo>
                    <a:pt x="11122" y="2427"/>
                    <a:pt x="11279" y="2458"/>
                    <a:pt x="11468" y="2458"/>
                  </a:cubicBezTo>
                  <a:cubicBezTo>
                    <a:pt x="12130" y="2458"/>
                    <a:pt x="12697" y="1923"/>
                    <a:pt x="12697" y="1198"/>
                  </a:cubicBezTo>
                  <a:cubicBezTo>
                    <a:pt x="12697" y="536"/>
                    <a:pt x="12130" y="1"/>
                    <a:pt x="11468" y="1"/>
                  </a:cubicBezTo>
                  <a:cubicBezTo>
                    <a:pt x="10807" y="1"/>
                    <a:pt x="10208" y="536"/>
                    <a:pt x="10208" y="1198"/>
                  </a:cubicBezTo>
                  <a:cubicBezTo>
                    <a:pt x="10208" y="1419"/>
                    <a:pt x="10240" y="1576"/>
                    <a:pt x="10334" y="1765"/>
                  </a:cubicBezTo>
                  <a:lnTo>
                    <a:pt x="9263" y="2836"/>
                  </a:lnTo>
                  <a:cubicBezTo>
                    <a:pt x="8412" y="2127"/>
                    <a:pt x="7373" y="1773"/>
                    <a:pt x="6337" y="1773"/>
                  </a:cubicBezTo>
                  <a:cubicBezTo>
                    <a:pt x="5301" y="1773"/>
                    <a:pt x="4269" y="2127"/>
                    <a:pt x="3434" y="2836"/>
                  </a:cubicBezTo>
                  <a:lnTo>
                    <a:pt x="2363" y="1765"/>
                  </a:lnTo>
                  <a:cubicBezTo>
                    <a:pt x="2458" y="1608"/>
                    <a:pt x="2489" y="1419"/>
                    <a:pt x="2489" y="1198"/>
                  </a:cubicBezTo>
                  <a:cubicBezTo>
                    <a:pt x="2489" y="536"/>
                    <a:pt x="1954" y="1"/>
                    <a:pt x="1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9" name="Google Shape;309;p40"/>
          <p:cNvSpPr txBox="1"/>
          <p:nvPr>
            <p:ph type="subTitle" idx="1"/>
          </p:nvPr>
        </p:nvSpPr>
        <p:spPr>
          <a:xfrm>
            <a:off x="2339975" y="987425"/>
            <a:ext cx="5353685" cy="3476625"/>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Font typeface="Arial" panose="020B0604020202020204" pitchFamily="34" charset="0"/>
            </a:pPr>
            <a:r>
              <a:rPr lang="en-US" altLang="en-GB" sz="1800" b="1"/>
              <a:t>White-box testing penting karena:</a:t>
            </a:r>
            <a:endParaRPr lang="en-US" altLang="en-GB" sz="1800" b="1"/>
          </a:p>
          <a:p>
            <a:pPr marL="0" lvl="0" indent="0" algn="just" rtl="0">
              <a:spcBef>
                <a:spcPts val="0"/>
              </a:spcBef>
              <a:spcAft>
                <a:spcPts val="0"/>
              </a:spcAft>
              <a:buFont typeface="Arial" panose="020B0604020202020204" pitchFamily="34" charset="0"/>
            </a:pPr>
            <a:endParaRPr lang="en-US" altLang="en-GB" sz="500" b="1"/>
          </a:p>
          <a:p>
            <a:pPr marL="285750" lvl="0" indent="-285750" algn="just" rtl="0">
              <a:lnSpc>
                <a:spcPct val="150000"/>
              </a:lnSpc>
              <a:spcBef>
                <a:spcPts val="0"/>
              </a:spcBef>
              <a:spcAft>
                <a:spcPts val="0"/>
              </a:spcAft>
              <a:buFont typeface="Arial" panose="020B0604020202020204" pitchFamily="34" charset="0"/>
              <a:buChar char="•"/>
            </a:pPr>
            <a:r>
              <a:rPr lang="en-US" altLang="en-GB" sz="1600"/>
              <a:t>Mengidentifikasi bug dan kelemahan dalam kode sumber.</a:t>
            </a:r>
            <a:endParaRPr lang="en-US" altLang="en-GB" sz="1600"/>
          </a:p>
          <a:p>
            <a:pPr marL="285750" lvl="0" indent="-285750" algn="just" rtl="0">
              <a:lnSpc>
                <a:spcPct val="150000"/>
              </a:lnSpc>
              <a:spcBef>
                <a:spcPts val="0"/>
              </a:spcBef>
              <a:spcAft>
                <a:spcPts val="0"/>
              </a:spcAft>
              <a:buFont typeface="Arial" panose="020B0604020202020204" pitchFamily="34" charset="0"/>
              <a:buChar char="•"/>
            </a:pPr>
            <a:r>
              <a:rPr lang="en-US" altLang="en-GB" sz="1600"/>
              <a:t>Mengidentifikasi keandalan dan performa perangkat lunak.</a:t>
            </a:r>
            <a:endParaRPr lang="en-US" altLang="en-GB" sz="1600"/>
          </a:p>
          <a:p>
            <a:pPr marL="285750" lvl="0" indent="-285750" algn="just" rtl="0">
              <a:lnSpc>
                <a:spcPct val="150000"/>
              </a:lnSpc>
              <a:spcBef>
                <a:spcPts val="0"/>
              </a:spcBef>
              <a:spcAft>
                <a:spcPts val="0"/>
              </a:spcAft>
              <a:buFont typeface="Arial" panose="020B0604020202020204" pitchFamily="34" charset="0"/>
              <a:buChar char="•"/>
            </a:pPr>
            <a:r>
              <a:rPr lang="en-US" altLang="en-GB" sz="1600"/>
              <a:t>Meningkatkan kualitas kode.</a:t>
            </a:r>
            <a:endParaRPr lang="en-US" altLang="en-GB" sz="1600"/>
          </a:p>
          <a:p>
            <a:pPr marL="285750" lvl="0" indent="-285750" algn="just" rtl="0">
              <a:lnSpc>
                <a:spcPct val="150000"/>
              </a:lnSpc>
              <a:spcBef>
                <a:spcPts val="0"/>
              </a:spcBef>
              <a:spcAft>
                <a:spcPts val="0"/>
              </a:spcAft>
              <a:buFont typeface="Arial" panose="020B0604020202020204" pitchFamily="34" charset="0"/>
              <a:buChar char="•"/>
            </a:pPr>
            <a:r>
              <a:rPr lang="en-US" altLang="en-GB" sz="1600"/>
              <a:t>Menyusun kasus uji yang efisien.</a:t>
            </a:r>
            <a:endParaRPr lang="en-US" altLang="en-GB" sz="1600"/>
          </a:p>
          <a:p>
            <a:pPr marL="285750" lvl="0" indent="-285750" algn="just" rtl="0">
              <a:lnSpc>
                <a:spcPct val="150000"/>
              </a:lnSpc>
              <a:spcBef>
                <a:spcPts val="0"/>
              </a:spcBef>
              <a:spcAft>
                <a:spcPts val="0"/>
              </a:spcAft>
              <a:buFont typeface="Arial" panose="020B0604020202020204" pitchFamily="34" charset="0"/>
              <a:buChar char="•"/>
            </a:pPr>
            <a:r>
              <a:rPr lang="en-US" altLang="en-GB" sz="1600"/>
              <a:t>Menyediakan lapisan keamanan.</a:t>
            </a:r>
            <a:endParaRPr lang="en-US" altLang="en-GB" sz="1600"/>
          </a:p>
          <a:p>
            <a:pPr marL="285750" lvl="0" indent="-285750" algn="just" rtl="0">
              <a:lnSpc>
                <a:spcPct val="150000"/>
              </a:lnSpc>
              <a:spcBef>
                <a:spcPts val="0"/>
              </a:spcBef>
              <a:spcAft>
                <a:spcPts val="0"/>
              </a:spcAft>
              <a:buFont typeface="Arial" panose="020B0604020202020204" pitchFamily="34" charset="0"/>
              <a:buChar char="•"/>
            </a:pPr>
            <a:r>
              <a:rPr lang="en-US" altLang="en-GB" sz="1600"/>
              <a:t>Menguji unit dan integritas.</a:t>
            </a:r>
            <a:endParaRPr lang="en-US" altLang="en-GB" sz="1600"/>
          </a:p>
          <a:p>
            <a:pPr marL="285750" lvl="0" indent="-285750" algn="just" rtl="0">
              <a:lnSpc>
                <a:spcPct val="150000"/>
              </a:lnSpc>
              <a:spcBef>
                <a:spcPts val="0"/>
              </a:spcBef>
              <a:spcAft>
                <a:spcPts val="0"/>
              </a:spcAft>
              <a:buFont typeface="Arial" panose="020B0604020202020204" pitchFamily="34" charset="0"/>
              <a:buChar char="•"/>
            </a:pPr>
            <a:r>
              <a:rPr lang="en-US" altLang="en-GB" sz="1600"/>
              <a:t>Memastikan kepatuhan terhadap standar dan pedoman koding.</a:t>
            </a:r>
            <a:endParaRPr lang="en-US" altLang="en-GB" sz="1600"/>
          </a:p>
        </p:txBody>
      </p:sp>
      <p:sp>
        <p:nvSpPr>
          <p:cNvPr id="6" name="Google Shape;298;p40"/>
          <p:cNvSpPr/>
          <p:nvPr/>
        </p:nvSpPr>
        <p:spPr>
          <a:xfrm>
            <a:off x="1079961" y="3650100"/>
            <a:ext cx="774600" cy="774600"/>
          </a:xfrm>
          <a:prstGeom prst="ellipse">
            <a:avLst/>
          </a:prstGeom>
          <a:gradFill>
            <a:gsLst>
              <a:gs pos="0">
                <a:srgbClr val="1E1D1D"/>
              </a:gs>
              <a:gs pos="100000">
                <a:srgbClr val="545353"/>
              </a:gs>
            </a:gsLst>
            <a:lin ang="108014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7" name="Google Shape;327;p41"/>
          <p:cNvSpPr/>
          <p:nvPr/>
        </p:nvSpPr>
        <p:spPr>
          <a:xfrm>
            <a:off x="1259801" y="3827262"/>
            <a:ext cx="421914" cy="420759"/>
          </a:xfrm>
          <a:custGeom>
            <a:avLst/>
            <a:gdLst/>
            <a:ahLst/>
            <a:cxnLst/>
            <a:rect l="l" t="t" r="r" b="b"/>
            <a:pathLst>
              <a:path w="11689" h="11657" extrusionOk="0">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7" name="Google Shape;197;p35"/>
          <p:cNvSpPr txBox="1"/>
          <p:nvPr>
            <p:ph type="title" idx="21"/>
          </p:nvPr>
        </p:nvSpPr>
        <p:spPr>
          <a:xfrm>
            <a:off x="2312670" y="340360"/>
            <a:ext cx="5024120" cy="572770"/>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altLang="en-GB" sz="2000"/>
              <a:t>Mengapa Whitebox Testing Penting?</a:t>
            </a:r>
            <a:endParaRPr lang="en-US" altLang="en-GB"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4" name="Shape 314"/>
        <p:cNvGrpSpPr/>
        <p:nvPr/>
      </p:nvGrpSpPr>
      <p:grpSpPr>
        <a:xfrm>
          <a:off x="0" y="0"/>
          <a:ext cx="0" cy="0"/>
          <a:chOff x="0" y="0"/>
          <a:chExt cx="0" cy="0"/>
        </a:xfrm>
      </p:grpSpPr>
      <p:sp>
        <p:nvSpPr>
          <p:cNvPr id="315" name="Google Shape;315;p41"/>
          <p:cNvSpPr/>
          <p:nvPr/>
        </p:nvSpPr>
        <p:spPr>
          <a:xfrm>
            <a:off x="2167003" y="658959"/>
            <a:ext cx="774600" cy="774600"/>
          </a:xfrm>
          <a:prstGeom prst="ellipse">
            <a:avLst/>
          </a:prstGeom>
          <a:gradFill>
            <a:gsLst>
              <a:gs pos="0">
                <a:srgbClr val="656565"/>
              </a:gs>
              <a:gs pos="100000">
                <a:srgbClr val="24242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41"/>
          <p:cNvSpPr/>
          <p:nvPr/>
        </p:nvSpPr>
        <p:spPr>
          <a:xfrm>
            <a:off x="6108540" y="627469"/>
            <a:ext cx="774600" cy="774600"/>
          </a:xfrm>
          <a:prstGeom prst="ellipse">
            <a:avLst/>
          </a:prstGeom>
          <a:gradFill>
            <a:gsLst>
              <a:gs pos="0">
                <a:srgbClr val="656565"/>
              </a:gs>
              <a:gs pos="100000">
                <a:srgbClr val="24242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41"/>
          <p:cNvSpPr/>
          <p:nvPr/>
        </p:nvSpPr>
        <p:spPr>
          <a:xfrm>
            <a:off x="6372186" y="784977"/>
            <a:ext cx="421914" cy="420759"/>
          </a:xfrm>
          <a:custGeom>
            <a:avLst/>
            <a:gdLst/>
            <a:ahLst/>
            <a:cxnLst/>
            <a:rect l="l" t="t" r="r" b="b"/>
            <a:pathLst>
              <a:path w="11689" h="11657" extrusionOk="0">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41"/>
          <p:cNvSpPr/>
          <p:nvPr/>
        </p:nvSpPr>
        <p:spPr>
          <a:xfrm>
            <a:off x="2339367" y="854087"/>
            <a:ext cx="429891" cy="395493"/>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41"/>
          <p:cNvSpPr txBox="1"/>
          <p:nvPr>
            <p:ph type="title" idx="2"/>
          </p:nvPr>
        </p:nvSpPr>
        <p:spPr>
          <a:xfrm>
            <a:off x="3131820" y="847090"/>
            <a:ext cx="2921000" cy="4641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800"/>
              <a:t>Tujuan White-box Testing</a:t>
            </a:r>
            <a:endParaRPr lang="en-US" altLang="en-GB" sz="1800"/>
          </a:p>
        </p:txBody>
      </p:sp>
      <p:sp>
        <p:nvSpPr>
          <p:cNvPr id="331" name="Google Shape;331;p41"/>
          <p:cNvSpPr txBox="1"/>
          <p:nvPr>
            <p:ph type="subTitle" idx="1"/>
          </p:nvPr>
        </p:nvSpPr>
        <p:spPr>
          <a:xfrm>
            <a:off x="1539875" y="1635125"/>
            <a:ext cx="6063615" cy="2414905"/>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Font typeface="Arial" panose="020B0604020202020204" pitchFamily="34" charset="0"/>
            </a:pPr>
            <a:r>
              <a:rPr lang="en-GB" sz="1600"/>
              <a:t>Tujuan white-box testing adalah mengidentifikasi bug, kesalahan logika, dan masalah dalam kode sumber perangkat lunak, memastikan bahwa kode berjalan dengan benar dalam berbagai skenario, dan memahami aliran dan struktur program.</a:t>
            </a:r>
            <a:endParaRPr lang="en-GB" sz="1600"/>
          </a:p>
          <a:p>
            <a:pPr marL="0" lvl="0" indent="0" algn="just" rtl="0">
              <a:spcBef>
                <a:spcPts val="0"/>
              </a:spcBef>
              <a:spcAft>
                <a:spcPts val="0"/>
              </a:spcAft>
              <a:buFont typeface="Arial" panose="020B0604020202020204" pitchFamily="34" charset="0"/>
            </a:pPr>
            <a:endParaRPr lang="en-GB" sz="1600"/>
          </a:p>
          <a:p>
            <a:pPr marL="0" lvl="0" indent="0" algn="just" rtl="0">
              <a:spcBef>
                <a:spcPts val="0"/>
              </a:spcBef>
              <a:spcAft>
                <a:spcPts val="0"/>
              </a:spcAft>
              <a:buFont typeface="Arial" panose="020B0604020202020204" pitchFamily="34" charset="0"/>
            </a:pPr>
            <a:r>
              <a:rPr lang="en-GB" sz="1600"/>
              <a:t>Ini juga mencakup pengukuran cakupan kode, pengoptimalan kualitas perangkat lunak, dan peningkatan keamanan. </a:t>
            </a:r>
            <a:endParaRPr lang="en-GB" sz="1600"/>
          </a:p>
          <a:p>
            <a:pPr marL="0" lvl="0" indent="0" algn="just" rtl="0">
              <a:spcBef>
                <a:spcPts val="0"/>
              </a:spcBef>
              <a:spcAft>
                <a:spcPts val="0"/>
              </a:spcAft>
              <a:buFont typeface="Arial" panose="020B0604020202020204" pitchFamily="34" charset="0"/>
            </a:pPr>
            <a:endParaRPr lang="en-GB" sz="1600"/>
          </a:p>
          <a:p>
            <a:pPr marL="0" lvl="0" indent="0" algn="just" rtl="0">
              <a:spcBef>
                <a:spcPts val="0"/>
              </a:spcBef>
              <a:spcAft>
                <a:spcPts val="0"/>
              </a:spcAft>
              <a:buFont typeface="Arial" panose="020B0604020202020204" pitchFamily="34" charset="0"/>
            </a:pPr>
            <a:r>
              <a:rPr lang="en-GB" sz="1600"/>
              <a:t>Tujuan akhirnya adalah memastikan bahwa perangkat lunak memenuhi standar dan berfungsi sesuai yang diharapkan.</a:t>
            </a:r>
            <a:endParaRPr lang="en-GB"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639" name="Shape 639"/>
        <p:cNvGrpSpPr/>
        <p:nvPr/>
      </p:nvGrpSpPr>
      <p:grpSpPr>
        <a:xfrm>
          <a:off x="0" y="0"/>
          <a:ext cx="0" cy="0"/>
          <a:chOff x="0" y="0"/>
          <a:chExt cx="0" cy="0"/>
        </a:xfrm>
      </p:grpSpPr>
      <p:sp>
        <p:nvSpPr>
          <p:cNvPr id="640" name="Google Shape;640;p55"/>
          <p:cNvSpPr txBox="1"/>
          <p:nvPr>
            <p:ph type="title"/>
          </p:nvPr>
        </p:nvSpPr>
        <p:spPr>
          <a:xfrm>
            <a:off x="1475740" y="1347470"/>
            <a:ext cx="6102985" cy="265239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en-GB" sz="4400"/>
              <a:t>UNIT TEST DALAM PYTHON</a:t>
            </a:r>
            <a:endParaRPr lang="en-US" altLang="en-GB" sz="4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cxnSp>
        <p:nvCxnSpPr>
          <p:cNvPr id="239" name="Google Shape;239;p37"/>
          <p:cNvCxnSpPr/>
          <p:nvPr/>
        </p:nvCxnSpPr>
        <p:spPr>
          <a:xfrm>
            <a:off x="579925" y="1378595"/>
            <a:ext cx="8447700" cy="0"/>
          </a:xfrm>
          <a:prstGeom prst="straightConnector1">
            <a:avLst/>
          </a:prstGeom>
          <a:noFill/>
          <a:ln w="38100" cap="flat" cmpd="sng">
            <a:solidFill>
              <a:schemeClr val="lt2"/>
            </a:solidFill>
            <a:prstDash val="solid"/>
            <a:round/>
            <a:headEnd type="oval" w="med" len="med"/>
            <a:tailEnd type="none" w="med" len="med"/>
          </a:ln>
        </p:spPr>
      </p:cxnSp>
      <p:sp>
        <p:nvSpPr>
          <p:cNvPr id="247" name="Google Shape;247;p37"/>
          <p:cNvSpPr/>
          <p:nvPr/>
        </p:nvSpPr>
        <p:spPr>
          <a:xfrm>
            <a:off x="1285063" y="997170"/>
            <a:ext cx="774600" cy="774600"/>
          </a:xfrm>
          <a:prstGeom prst="ellipse">
            <a:avLst/>
          </a:prstGeom>
          <a:gradFill>
            <a:gsLst>
              <a:gs pos="0">
                <a:srgbClr val="656565"/>
              </a:gs>
              <a:gs pos="100000">
                <a:srgbClr val="24242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7"/>
          <p:cNvSpPr/>
          <p:nvPr/>
        </p:nvSpPr>
        <p:spPr>
          <a:xfrm>
            <a:off x="4030809" y="997170"/>
            <a:ext cx="774600" cy="774600"/>
          </a:xfrm>
          <a:prstGeom prst="ellipse">
            <a:avLst/>
          </a:prstGeom>
          <a:gradFill>
            <a:gsLst>
              <a:gs pos="0">
                <a:srgbClr val="1E1D1D"/>
              </a:gs>
              <a:gs pos="100000">
                <a:srgbClr val="54535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7"/>
          <p:cNvSpPr/>
          <p:nvPr/>
        </p:nvSpPr>
        <p:spPr>
          <a:xfrm>
            <a:off x="6786892" y="997170"/>
            <a:ext cx="774600" cy="774600"/>
          </a:xfrm>
          <a:prstGeom prst="ellipse">
            <a:avLst/>
          </a:prstGeom>
          <a:gradFill>
            <a:gsLst>
              <a:gs pos="0">
                <a:srgbClr val="656565"/>
              </a:gs>
              <a:gs pos="100000">
                <a:srgbClr val="24242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3" name="Google Shape;253;p37"/>
          <p:cNvGrpSpPr/>
          <p:nvPr/>
        </p:nvGrpSpPr>
        <p:grpSpPr>
          <a:xfrm>
            <a:off x="4279966" y="1195280"/>
            <a:ext cx="301161" cy="339535"/>
            <a:chOff x="3299850" y="238575"/>
            <a:chExt cx="427725" cy="482225"/>
          </a:xfrm>
        </p:grpSpPr>
        <p:sp>
          <p:nvSpPr>
            <p:cNvPr id="254" name="Google Shape;254;p37"/>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 name="Google Shape;255;p37"/>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6" name="Google Shape;256;p37"/>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7" name="Google Shape;257;p37"/>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8" name="Google Shape;258;p37"/>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9" name="Google Shape;259;p37"/>
          <p:cNvGrpSpPr/>
          <p:nvPr/>
        </p:nvGrpSpPr>
        <p:grpSpPr>
          <a:xfrm>
            <a:off x="7023816" y="1202200"/>
            <a:ext cx="325626" cy="325694"/>
            <a:chOff x="6242825" y="2615925"/>
            <a:chExt cx="483125" cy="483225"/>
          </a:xfrm>
        </p:grpSpPr>
        <p:sp>
          <p:nvSpPr>
            <p:cNvPr id="260" name="Google Shape;260;p37"/>
            <p:cNvSpPr/>
            <p:nvPr/>
          </p:nvSpPr>
          <p:spPr>
            <a:xfrm>
              <a:off x="6242825" y="2672550"/>
              <a:ext cx="483125" cy="426600"/>
            </a:xfrm>
            <a:custGeom>
              <a:avLst/>
              <a:gdLst/>
              <a:ahLst/>
              <a:cxnLst/>
              <a:rect l="l" t="t" r="r" b="b"/>
              <a:pathLst>
                <a:path w="19325" h="17064" extrusionOk="0">
                  <a:moveTo>
                    <a:pt x="10230" y="2331"/>
                  </a:moveTo>
                  <a:cubicBezTo>
                    <a:pt x="11387" y="2603"/>
                    <a:pt x="12437" y="3687"/>
                    <a:pt x="13056" y="5299"/>
                  </a:cubicBezTo>
                  <a:cubicBezTo>
                    <a:pt x="13144" y="5524"/>
                    <a:pt x="13357" y="5662"/>
                    <a:pt x="13583" y="5662"/>
                  </a:cubicBezTo>
                  <a:cubicBezTo>
                    <a:pt x="13652" y="5662"/>
                    <a:pt x="13722" y="5649"/>
                    <a:pt x="13790" y="5623"/>
                  </a:cubicBezTo>
                  <a:cubicBezTo>
                    <a:pt x="14083" y="5511"/>
                    <a:pt x="14228" y="5185"/>
                    <a:pt x="14113" y="4892"/>
                  </a:cubicBezTo>
                  <a:cubicBezTo>
                    <a:pt x="13790" y="4049"/>
                    <a:pt x="13349" y="3307"/>
                    <a:pt x="12830" y="2712"/>
                  </a:cubicBezTo>
                  <a:lnTo>
                    <a:pt x="12830" y="2712"/>
                  </a:lnTo>
                  <a:cubicBezTo>
                    <a:pt x="13911" y="3029"/>
                    <a:pt x="14901" y="3512"/>
                    <a:pt x="15750" y="4143"/>
                  </a:cubicBezTo>
                  <a:cubicBezTo>
                    <a:pt x="16882" y="4988"/>
                    <a:pt x="17649" y="6024"/>
                    <a:pt x="17990" y="7147"/>
                  </a:cubicBezTo>
                  <a:cubicBezTo>
                    <a:pt x="17519" y="6915"/>
                    <a:pt x="17000" y="6794"/>
                    <a:pt x="16476" y="6794"/>
                  </a:cubicBezTo>
                  <a:cubicBezTo>
                    <a:pt x="16469" y="6794"/>
                    <a:pt x="16463" y="6794"/>
                    <a:pt x="16456" y="6794"/>
                  </a:cubicBezTo>
                  <a:cubicBezTo>
                    <a:pt x="15729" y="6794"/>
                    <a:pt x="15040" y="7012"/>
                    <a:pt x="14515" y="7404"/>
                  </a:cubicBezTo>
                  <a:cubicBezTo>
                    <a:pt x="14400" y="7492"/>
                    <a:pt x="14291" y="7588"/>
                    <a:pt x="14192" y="7694"/>
                  </a:cubicBezTo>
                  <a:cubicBezTo>
                    <a:pt x="14092" y="7588"/>
                    <a:pt x="13983" y="7492"/>
                    <a:pt x="13869" y="7404"/>
                  </a:cubicBezTo>
                  <a:cubicBezTo>
                    <a:pt x="13343" y="7012"/>
                    <a:pt x="12655" y="6794"/>
                    <a:pt x="11927" y="6794"/>
                  </a:cubicBezTo>
                  <a:cubicBezTo>
                    <a:pt x="11199" y="6794"/>
                    <a:pt x="10511" y="7012"/>
                    <a:pt x="9986" y="7404"/>
                  </a:cubicBezTo>
                  <a:cubicBezTo>
                    <a:pt x="9871" y="7492"/>
                    <a:pt x="9762" y="7588"/>
                    <a:pt x="9662" y="7694"/>
                  </a:cubicBezTo>
                  <a:cubicBezTo>
                    <a:pt x="9563" y="7588"/>
                    <a:pt x="9454" y="7492"/>
                    <a:pt x="9339" y="7404"/>
                  </a:cubicBezTo>
                  <a:cubicBezTo>
                    <a:pt x="8814" y="7012"/>
                    <a:pt x="8126" y="6794"/>
                    <a:pt x="7398" y="6794"/>
                  </a:cubicBezTo>
                  <a:cubicBezTo>
                    <a:pt x="6670" y="6794"/>
                    <a:pt x="5982" y="7012"/>
                    <a:pt x="5456" y="7404"/>
                  </a:cubicBezTo>
                  <a:cubicBezTo>
                    <a:pt x="5342" y="7492"/>
                    <a:pt x="5233" y="7588"/>
                    <a:pt x="5133" y="7694"/>
                  </a:cubicBezTo>
                  <a:cubicBezTo>
                    <a:pt x="5034" y="7588"/>
                    <a:pt x="4925" y="7492"/>
                    <a:pt x="4810" y="7404"/>
                  </a:cubicBezTo>
                  <a:cubicBezTo>
                    <a:pt x="4285" y="7012"/>
                    <a:pt x="3596" y="6794"/>
                    <a:pt x="2869" y="6794"/>
                  </a:cubicBezTo>
                  <a:cubicBezTo>
                    <a:pt x="2862" y="6794"/>
                    <a:pt x="2856" y="6794"/>
                    <a:pt x="2849" y="6794"/>
                  </a:cubicBezTo>
                  <a:cubicBezTo>
                    <a:pt x="2324" y="6794"/>
                    <a:pt x="1806" y="6915"/>
                    <a:pt x="1335" y="7147"/>
                  </a:cubicBezTo>
                  <a:cubicBezTo>
                    <a:pt x="1676" y="6024"/>
                    <a:pt x="2443" y="4988"/>
                    <a:pt x="3578" y="4143"/>
                  </a:cubicBezTo>
                  <a:cubicBezTo>
                    <a:pt x="4424" y="3512"/>
                    <a:pt x="5414" y="3029"/>
                    <a:pt x="6498" y="2712"/>
                  </a:cubicBezTo>
                  <a:lnTo>
                    <a:pt x="6498" y="2712"/>
                  </a:lnTo>
                  <a:cubicBezTo>
                    <a:pt x="5976" y="3307"/>
                    <a:pt x="5538" y="4049"/>
                    <a:pt x="5212" y="4892"/>
                  </a:cubicBezTo>
                  <a:cubicBezTo>
                    <a:pt x="5097" y="5185"/>
                    <a:pt x="5245" y="5511"/>
                    <a:pt x="5535" y="5623"/>
                  </a:cubicBezTo>
                  <a:cubicBezTo>
                    <a:pt x="5603" y="5649"/>
                    <a:pt x="5673" y="5662"/>
                    <a:pt x="5742" y="5662"/>
                  </a:cubicBezTo>
                  <a:cubicBezTo>
                    <a:pt x="5968" y="5662"/>
                    <a:pt x="6181" y="5524"/>
                    <a:pt x="6269" y="5299"/>
                  </a:cubicBezTo>
                  <a:cubicBezTo>
                    <a:pt x="6891" y="3687"/>
                    <a:pt x="7941" y="2603"/>
                    <a:pt x="9098" y="2331"/>
                  </a:cubicBezTo>
                  <a:lnTo>
                    <a:pt x="9098" y="5097"/>
                  </a:lnTo>
                  <a:cubicBezTo>
                    <a:pt x="9098" y="5408"/>
                    <a:pt x="9351" y="5662"/>
                    <a:pt x="9662" y="5662"/>
                  </a:cubicBezTo>
                  <a:cubicBezTo>
                    <a:pt x="9976" y="5662"/>
                    <a:pt x="10230" y="5408"/>
                    <a:pt x="10230" y="5097"/>
                  </a:cubicBezTo>
                  <a:lnTo>
                    <a:pt x="10230" y="2331"/>
                  </a:lnTo>
                  <a:close/>
                  <a:moveTo>
                    <a:pt x="9662" y="0"/>
                  </a:moveTo>
                  <a:cubicBezTo>
                    <a:pt x="9348" y="0"/>
                    <a:pt x="9098" y="254"/>
                    <a:pt x="9098" y="568"/>
                  </a:cubicBezTo>
                  <a:lnTo>
                    <a:pt x="9098" y="1145"/>
                  </a:lnTo>
                  <a:cubicBezTo>
                    <a:pt x="6764" y="1247"/>
                    <a:pt x="4584" y="1981"/>
                    <a:pt x="2899" y="3234"/>
                  </a:cubicBezTo>
                  <a:cubicBezTo>
                    <a:pt x="1030" y="4629"/>
                    <a:pt x="0" y="6495"/>
                    <a:pt x="0" y="8494"/>
                  </a:cubicBezTo>
                  <a:lnTo>
                    <a:pt x="0" y="9059"/>
                  </a:lnTo>
                  <a:cubicBezTo>
                    <a:pt x="0" y="9373"/>
                    <a:pt x="254" y="9626"/>
                    <a:pt x="568" y="9626"/>
                  </a:cubicBezTo>
                  <a:cubicBezTo>
                    <a:pt x="879" y="9626"/>
                    <a:pt x="1133" y="9373"/>
                    <a:pt x="1133" y="9059"/>
                  </a:cubicBezTo>
                  <a:cubicBezTo>
                    <a:pt x="1133" y="8455"/>
                    <a:pt x="1945" y="7926"/>
                    <a:pt x="2869" y="7926"/>
                  </a:cubicBezTo>
                  <a:cubicBezTo>
                    <a:pt x="3793" y="7926"/>
                    <a:pt x="4569" y="8446"/>
                    <a:pt x="4569" y="9059"/>
                  </a:cubicBezTo>
                  <a:cubicBezTo>
                    <a:pt x="4569" y="9373"/>
                    <a:pt x="4819" y="9623"/>
                    <a:pt x="5133" y="9623"/>
                  </a:cubicBezTo>
                  <a:cubicBezTo>
                    <a:pt x="5447" y="9623"/>
                    <a:pt x="5701" y="9373"/>
                    <a:pt x="5701" y="9059"/>
                  </a:cubicBezTo>
                  <a:cubicBezTo>
                    <a:pt x="5701" y="8446"/>
                    <a:pt x="6477" y="7926"/>
                    <a:pt x="7398" y="7926"/>
                  </a:cubicBezTo>
                  <a:cubicBezTo>
                    <a:pt x="8319" y="7926"/>
                    <a:pt x="9098" y="8446"/>
                    <a:pt x="9098" y="9059"/>
                  </a:cubicBezTo>
                  <a:lnTo>
                    <a:pt x="9098" y="9475"/>
                  </a:lnTo>
                  <a:cubicBezTo>
                    <a:pt x="9098" y="9500"/>
                    <a:pt x="9098" y="9527"/>
                    <a:pt x="9101" y="9551"/>
                  </a:cubicBezTo>
                  <a:cubicBezTo>
                    <a:pt x="9098" y="9575"/>
                    <a:pt x="9098" y="9602"/>
                    <a:pt x="9098" y="9626"/>
                  </a:cubicBezTo>
                  <a:lnTo>
                    <a:pt x="9098" y="14799"/>
                  </a:lnTo>
                  <a:cubicBezTo>
                    <a:pt x="9098" y="15424"/>
                    <a:pt x="8591" y="15931"/>
                    <a:pt x="7966" y="15931"/>
                  </a:cubicBezTo>
                  <a:cubicBezTo>
                    <a:pt x="7337" y="15931"/>
                    <a:pt x="6833" y="15424"/>
                    <a:pt x="6833" y="14799"/>
                  </a:cubicBezTo>
                  <a:lnTo>
                    <a:pt x="6833" y="14231"/>
                  </a:lnTo>
                  <a:cubicBezTo>
                    <a:pt x="6833" y="13920"/>
                    <a:pt x="6580" y="13666"/>
                    <a:pt x="6266" y="13666"/>
                  </a:cubicBezTo>
                  <a:cubicBezTo>
                    <a:pt x="5952" y="13666"/>
                    <a:pt x="5701" y="13920"/>
                    <a:pt x="5701" y="14231"/>
                  </a:cubicBezTo>
                  <a:lnTo>
                    <a:pt x="5701" y="14799"/>
                  </a:lnTo>
                  <a:cubicBezTo>
                    <a:pt x="5701" y="16049"/>
                    <a:pt x="6712" y="17063"/>
                    <a:pt x="7966" y="17063"/>
                  </a:cubicBezTo>
                  <a:cubicBezTo>
                    <a:pt x="9216" y="17063"/>
                    <a:pt x="10230" y="16049"/>
                    <a:pt x="10230" y="14799"/>
                  </a:cubicBezTo>
                  <a:lnTo>
                    <a:pt x="10230" y="9626"/>
                  </a:lnTo>
                  <a:cubicBezTo>
                    <a:pt x="10227" y="9599"/>
                    <a:pt x="10227" y="9575"/>
                    <a:pt x="10224" y="9551"/>
                  </a:cubicBezTo>
                  <a:cubicBezTo>
                    <a:pt x="10227" y="9524"/>
                    <a:pt x="10227" y="9500"/>
                    <a:pt x="10230" y="9475"/>
                  </a:cubicBezTo>
                  <a:lnTo>
                    <a:pt x="10230" y="9059"/>
                  </a:lnTo>
                  <a:cubicBezTo>
                    <a:pt x="10230" y="8446"/>
                    <a:pt x="11006" y="7926"/>
                    <a:pt x="11927" y="7926"/>
                  </a:cubicBezTo>
                  <a:cubicBezTo>
                    <a:pt x="12848" y="7926"/>
                    <a:pt x="13627" y="8446"/>
                    <a:pt x="13627" y="9059"/>
                  </a:cubicBezTo>
                  <a:cubicBezTo>
                    <a:pt x="13627" y="9373"/>
                    <a:pt x="13878" y="9623"/>
                    <a:pt x="14192" y="9623"/>
                  </a:cubicBezTo>
                  <a:cubicBezTo>
                    <a:pt x="14506" y="9623"/>
                    <a:pt x="14759" y="9373"/>
                    <a:pt x="14759" y="9059"/>
                  </a:cubicBezTo>
                  <a:cubicBezTo>
                    <a:pt x="14759" y="8446"/>
                    <a:pt x="15535" y="7926"/>
                    <a:pt x="16456" y="7926"/>
                  </a:cubicBezTo>
                  <a:cubicBezTo>
                    <a:pt x="17377" y="7926"/>
                    <a:pt x="18192" y="8455"/>
                    <a:pt x="18192" y="9059"/>
                  </a:cubicBezTo>
                  <a:cubicBezTo>
                    <a:pt x="18192" y="9373"/>
                    <a:pt x="18446" y="9623"/>
                    <a:pt x="18760" y="9623"/>
                  </a:cubicBezTo>
                  <a:cubicBezTo>
                    <a:pt x="19071" y="9623"/>
                    <a:pt x="19325" y="9373"/>
                    <a:pt x="19325" y="9059"/>
                  </a:cubicBezTo>
                  <a:lnTo>
                    <a:pt x="19325" y="8494"/>
                  </a:lnTo>
                  <a:cubicBezTo>
                    <a:pt x="19325" y="6495"/>
                    <a:pt x="18295" y="4629"/>
                    <a:pt x="16426" y="3234"/>
                  </a:cubicBezTo>
                  <a:cubicBezTo>
                    <a:pt x="14744" y="1981"/>
                    <a:pt x="12561" y="1247"/>
                    <a:pt x="10230" y="1145"/>
                  </a:cubicBezTo>
                  <a:lnTo>
                    <a:pt x="10230" y="568"/>
                  </a:lnTo>
                  <a:cubicBezTo>
                    <a:pt x="10230" y="254"/>
                    <a:pt x="9976" y="0"/>
                    <a:pt x="9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1" name="Google Shape;261;p37"/>
            <p:cNvSpPr/>
            <p:nvPr/>
          </p:nvSpPr>
          <p:spPr>
            <a:xfrm>
              <a:off x="6413650" y="2615925"/>
              <a:ext cx="28325" cy="56650"/>
            </a:xfrm>
            <a:custGeom>
              <a:avLst/>
              <a:gdLst/>
              <a:ahLst/>
              <a:cxnLst/>
              <a:rect l="l" t="t" r="r" b="b"/>
              <a:pathLst>
                <a:path w="1133" h="2266" extrusionOk="0">
                  <a:moveTo>
                    <a:pt x="565" y="1"/>
                  </a:moveTo>
                  <a:cubicBezTo>
                    <a:pt x="251" y="1"/>
                    <a:pt x="0" y="254"/>
                    <a:pt x="0" y="568"/>
                  </a:cubicBezTo>
                  <a:lnTo>
                    <a:pt x="0" y="1701"/>
                  </a:lnTo>
                  <a:cubicBezTo>
                    <a:pt x="0" y="2012"/>
                    <a:pt x="251" y="2265"/>
                    <a:pt x="565" y="2265"/>
                  </a:cubicBezTo>
                  <a:cubicBezTo>
                    <a:pt x="879" y="2265"/>
                    <a:pt x="1133" y="2012"/>
                    <a:pt x="1133" y="1701"/>
                  </a:cubicBezTo>
                  <a:lnTo>
                    <a:pt x="1133" y="568"/>
                  </a:lnTo>
                  <a:cubicBezTo>
                    <a:pt x="1133" y="254"/>
                    <a:pt x="879" y="1"/>
                    <a:pt x="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2" name="Google Shape;262;p37"/>
            <p:cNvSpPr/>
            <p:nvPr/>
          </p:nvSpPr>
          <p:spPr>
            <a:xfrm>
              <a:off x="6526875" y="2615925"/>
              <a:ext cx="28325" cy="56650"/>
            </a:xfrm>
            <a:custGeom>
              <a:avLst/>
              <a:gdLst/>
              <a:ahLst/>
              <a:cxnLst/>
              <a:rect l="l" t="t" r="r" b="b"/>
              <a:pathLst>
                <a:path w="1133" h="2266" extrusionOk="0">
                  <a:moveTo>
                    <a:pt x="565" y="1"/>
                  </a:moveTo>
                  <a:cubicBezTo>
                    <a:pt x="251" y="1"/>
                    <a:pt x="0" y="254"/>
                    <a:pt x="0" y="568"/>
                  </a:cubicBezTo>
                  <a:lnTo>
                    <a:pt x="0" y="1701"/>
                  </a:lnTo>
                  <a:cubicBezTo>
                    <a:pt x="0" y="2012"/>
                    <a:pt x="251" y="2265"/>
                    <a:pt x="565" y="2265"/>
                  </a:cubicBezTo>
                  <a:cubicBezTo>
                    <a:pt x="879" y="2265"/>
                    <a:pt x="1133" y="2012"/>
                    <a:pt x="1133" y="1701"/>
                  </a:cubicBezTo>
                  <a:lnTo>
                    <a:pt x="1133" y="568"/>
                  </a:lnTo>
                  <a:cubicBezTo>
                    <a:pt x="1133" y="254"/>
                    <a:pt x="879" y="1"/>
                    <a:pt x="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3" name="Google Shape;263;p37"/>
            <p:cNvSpPr/>
            <p:nvPr/>
          </p:nvSpPr>
          <p:spPr>
            <a:xfrm>
              <a:off x="6611800" y="2644250"/>
              <a:ext cx="28325" cy="56625"/>
            </a:xfrm>
            <a:custGeom>
              <a:avLst/>
              <a:gdLst/>
              <a:ahLst/>
              <a:cxnLst/>
              <a:rect l="l" t="t" r="r" b="b"/>
              <a:pathLst>
                <a:path w="1133" h="2265" extrusionOk="0">
                  <a:moveTo>
                    <a:pt x="565" y="0"/>
                  </a:moveTo>
                  <a:cubicBezTo>
                    <a:pt x="251" y="0"/>
                    <a:pt x="0" y="254"/>
                    <a:pt x="0" y="568"/>
                  </a:cubicBezTo>
                  <a:lnTo>
                    <a:pt x="0" y="1700"/>
                  </a:lnTo>
                  <a:cubicBezTo>
                    <a:pt x="0" y="2011"/>
                    <a:pt x="251" y="2265"/>
                    <a:pt x="565" y="2265"/>
                  </a:cubicBezTo>
                  <a:cubicBezTo>
                    <a:pt x="879" y="2265"/>
                    <a:pt x="1133" y="2011"/>
                    <a:pt x="1133" y="1700"/>
                  </a:cubicBezTo>
                  <a:lnTo>
                    <a:pt x="1133" y="568"/>
                  </a:lnTo>
                  <a:cubicBezTo>
                    <a:pt x="1133" y="254"/>
                    <a:pt x="879" y="0"/>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4" name="Google Shape;264;p37"/>
            <p:cNvSpPr/>
            <p:nvPr/>
          </p:nvSpPr>
          <p:spPr>
            <a:xfrm>
              <a:off x="6328725" y="2644250"/>
              <a:ext cx="28325" cy="56625"/>
            </a:xfrm>
            <a:custGeom>
              <a:avLst/>
              <a:gdLst/>
              <a:ahLst/>
              <a:cxnLst/>
              <a:rect l="l" t="t" r="r" b="b"/>
              <a:pathLst>
                <a:path w="1133" h="2265" extrusionOk="0">
                  <a:moveTo>
                    <a:pt x="565" y="0"/>
                  </a:moveTo>
                  <a:cubicBezTo>
                    <a:pt x="251" y="0"/>
                    <a:pt x="0" y="254"/>
                    <a:pt x="0" y="568"/>
                  </a:cubicBezTo>
                  <a:lnTo>
                    <a:pt x="0" y="1700"/>
                  </a:lnTo>
                  <a:cubicBezTo>
                    <a:pt x="0" y="2011"/>
                    <a:pt x="251" y="2265"/>
                    <a:pt x="565" y="2265"/>
                  </a:cubicBezTo>
                  <a:cubicBezTo>
                    <a:pt x="879" y="2265"/>
                    <a:pt x="1133" y="2011"/>
                    <a:pt x="1133" y="1700"/>
                  </a:cubicBezTo>
                  <a:lnTo>
                    <a:pt x="1133" y="568"/>
                  </a:lnTo>
                  <a:cubicBezTo>
                    <a:pt x="1133" y="254"/>
                    <a:pt x="879" y="0"/>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292" name="Google Shape;9292;p77"/>
          <p:cNvSpPr/>
          <p:nvPr/>
        </p:nvSpPr>
        <p:spPr>
          <a:xfrm>
            <a:off x="1427480" y="1217930"/>
            <a:ext cx="459740" cy="305435"/>
          </a:xfrm>
          <a:custGeom>
            <a:avLst/>
            <a:gdLst/>
            <a:ahLst/>
            <a:cxnLst/>
            <a:rect l="l" t="t" r="r" b="b"/>
            <a:pathLst>
              <a:path w="19325" h="15563" extrusionOk="0">
                <a:moveTo>
                  <a:pt x="13582" y="1135"/>
                </a:moveTo>
                <a:cubicBezTo>
                  <a:pt x="14814" y="1135"/>
                  <a:pt x="15946" y="1812"/>
                  <a:pt x="16532" y="2896"/>
                </a:cubicBezTo>
                <a:cubicBezTo>
                  <a:pt x="17118" y="3983"/>
                  <a:pt x="17060" y="5302"/>
                  <a:pt x="16381" y="6332"/>
                </a:cubicBezTo>
                <a:cubicBezTo>
                  <a:pt x="15881" y="6149"/>
                  <a:pt x="15358" y="6058"/>
                  <a:pt x="14835" y="6058"/>
                </a:cubicBezTo>
                <a:cubicBezTo>
                  <a:pt x="14169" y="6058"/>
                  <a:pt x="13503" y="6206"/>
                  <a:pt x="12890" y="6501"/>
                </a:cubicBezTo>
                <a:cubicBezTo>
                  <a:pt x="12326" y="5429"/>
                  <a:pt x="11381" y="4611"/>
                  <a:pt x="10239" y="4203"/>
                </a:cubicBezTo>
                <a:cubicBezTo>
                  <a:pt x="10390" y="2470"/>
                  <a:pt x="11843" y="1138"/>
                  <a:pt x="13582" y="1135"/>
                </a:cubicBezTo>
                <a:close/>
                <a:moveTo>
                  <a:pt x="8612" y="5055"/>
                </a:moveTo>
                <a:cubicBezTo>
                  <a:pt x="8920" y="5055"/>
                  <a:pt x="9222" y="5094"/>
                  <a:pt x="9518" y="5172"/>
                </a:cubicBezTo>
                <a:cubicBezTo>
                  <a:pt x="10710" y="5489"/>
                  <a:pt x="11673" y="6413"/>
                  <a:pt x="12093" y="7639"/>
                </a:cubicBezTo>
                <a:cubicBezTo>
                  <a:pt x="12176" y="7879"/>
                  <a:pt x="12400" y="8020"/>
                  <a:pt x="12631" y="8020"/>
                </a:cubicBezTo>
                <a:cubicBezTo>
                  <a:pt x="12744" y="8020"/>
                  <a:pt x="12859" y="7986"/>
                  <a:pt x="12960" y="7914"/>
                </a:cubicBezTo>
                <a:cubicBezTo>
                  <a:pt x="13506" y="7519"/>
                  <a:pt x="14164" y="7304"/>
                  <a:pt x="14838" y="7304"/>
                </a:cubicBezTo>
                <a:cubicBezTo>
                  <a:pt x="14844" y="7304"/>
                  <a:pt x="14850" y="7304"/>
                  <a:pt x="14856" y="7304"/>
                </a:cubicBezTo>
                <a:cubicBezTo>
                  <a:pt x="15360" y="7304"/>
                  <a:pt x="15858" y="7428"/>
                  <a:pt x="16308" y="7663"/>
                </a:cubicBezTo>
                <a:cubicBezTo>
                  <a:pt x="17471" y="8267"/>
                  <a:pt x="18192" y="9493"/>
                  <a:pt x="18192" y="10864"/>
                </a:cubicBezTo>
                <a:cubicBezTo>
                  <a:pt x="18192" y="12830"/>
                  <a:pt x="16689" y="14427"/>
                  <a:pt x="14838" y="14427"/>
                </a:cubicBezTo>
                <a:lnTo>
                  <a:pt x="3904" y="14427"/>
                </a:lnTo>
                <a:cubicBezTo>
                  <a:pt x="2377" y="14427"/>
                  <a:pt x="1133" y="13104"/>
                  <a:pt x="1133" y="11480"/>
                </a:cubicBezTo>
                <a:cubicBezTo>
                  <a:pt x="1133" y="9853"/>
                  <a:pt x="2377" y="8530"/>
                  <a:pt x="3904" y="8530"/>
                </a:cubicBezTo>
                <a:cubicBezTo>
                  <a:pt x="4052" y="8533"/>
                  <a:pt x="4200" y="8545"/>
                  <a:pt x="4345" y="8569"/>
                </a:cubicBezTo>
                <a:cubicBezTo>
                  <a:pt x="4377" y="8575"/>
                  <a:pt x="4409" y="8577"/>
                  <a:pt x="4441" y="8577"/>
                </a:cubicBezTo>
                <a:cubicBezTo>
                  <a:pt x="4704" y="8577"/>
                  <a:pt x="4941" y="8393"/>
                  <a:pt x="4994" y="8128"/>
                </a:cubicBezTo>
                <a:cubicBezTo>
                  <a:pt x="5369" y="6347"/>
                  <a:pt x="6891" y="5055"/>
                  <a:pt x="8612" y="5055"/>
                </a:cubicBezTo>
                <a:close/>
                <a:moveTo>
                  <a:pt x="13579" y="1"/>
                </a:moveTo>
                <a:cubicBezTo>
                  <a:pt x="11392" y="1"/>
                  <a:pt x="9410" y="1624"/>
                  <a:pt x="9128" y="3953"/>
                </a:cubicBezTo>
                <a:cubicBezTo>
                  <a:pt x="8954" y="3933"/>
                  <a:pt x="8780" y="3923"/>
                  <a:pt x="8607" y="3923"/>
                </a:cubicBezTo>
                <a:cubicBezTo>
                  <a:pt x="7490" y="3923"/>
                  <a:pt x="6402" y="4324"/>
                  <a:pt x="5550" y="5064"/>
                </a:cubicBezTo>
                <a:cubicBezTo>
                  <a:pt x="4831" y="5686"/>
                  <a:pt x="4300" y="6495"/>
                  <a:pt x="4016" y="7401"/>
                </a:cubicBezTo>
                <a:lnTo>
                  <a:pt x="3901" y="7401"/>
                </a:lnTo>
                <a:cubicBezTo>
                  <a:pt x="1752" y="7401"/>
                  <a:pt x="0" y="9231"/>
                  <a:pt x="0" y="11480"/>
                </a:cubicBezTo>
                <a:cubicBezTo>
                  <a:pt x="0" y="13730"/>
                  <a:pt x="1749" y="15562"/>
                  <a:pt x="3901" y="15562"/>
                </a:cubicBezTo>
                <a:lnTo>
                  <a:pt x="14838" y="15562"/>
                </a:lnTo>
                <a:cubicBezTo>
                  <a:pt x="17311" y="15562"/>
                  <a:pt x="19325" y="13455"/>
                  <a:pt x="19325" y="10867"/>
                </a:cubicBezTo>
                <a:cubicBezTo>
                  <a:pt x="19325" y="9985"/>
                  <a:pt x="19086" y="9122"/>
                  <a:pt x="18633" y="8364"/>
                </a:cubicBezTo>
                <a:cubicBezTo>
                  <a:pt x="18301" y="7808"/>
                  <a:pt x="17854" y="7331"/>
                  <a:pt x="17326" y="6960"/>
                </a:cubicBezTo>
                <a:cubicBezTo>
                  <a:pt x="18917" y="4544"/>
                  <a:pt x="17842" y="1274"/>
                  <a:pt x="15125" y="278"/>
                </a:cubicBezTo>
                <a:cubicBezTo>
                  <a:pt x="14611" y="89"/>
                  <a:pt x="14089" y="1"/>
                  <a:pt x="13579" y="1"/>
                </a:cubicBezTo>
                <a:close/>
              </a:path>
            </a:pathLst>
          </a:custGeom>
          <a:solidFill>
            <a:schemeClr val="bg1">
              <a:lumMod val="10000"/>
              <a:lumOff val="90000"/>
            </a:schemeClr>
          </a:solidFill>
          <a:ln>
            <a:solidFill>
              <a:schemeClr val="bg1">
                <a:lumMod val="10000"/>
                <a:lumOff val="90000"/>
              </a:schemeClr>
            </a:solid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 name="Google Shape;242;p37"/>
          <p:cNvSpPr txBox="1"/>
          <p:nvPr/>
        </p:nvSpPr>
        <p:spPr>
          <a:xfrm>
            <a:off x="1094105" y="1851660"/>
            <a:ext cx="6955790" cy="2146935"/>
          </a:xfrm>
          <a:prstGeom prst="rect">
            <a:avLst/>
          </a:prstGeom>
          <a:noFill/>
          <a:ln>
            <a:noFill/>
          </a:ln>
        </p:spPr>
        <p:txBody>
          <a:bodyPr spcFirstLastPara="1" wrap="square" lIns="91425" tIns="91425" rIns="91425" bIns="91425" anchor="ctr" anchorCtr="0">
            <a:noAutofit/>
          </a:bodyPr>
          <a:p>
            <a:pPr marL="0" lvl="0" indent="0" algn="just" rtl="0">
              <a:spcBef>
                <a:spcPts val="0"/>
              </a:spcBef>
              <a:spcAft>
                <a:spcPts val="0"/>
              </a:spcAft>
              <a:buNone/>
            </a:pPr>
            <a:r>
              <a:rPr lang="en-GB" sz="1800">
                <a:solidFill>
                  <a:schemeClr val="dk1"/>
                </a:solidFill>
                <a:latin typeface="Archivo Narrow"/>
                <a:ea typeface="Archivo Narrow"/>
                <a:cs typeface="Archivo Narrow"/>
                <a:sym typeface="Archivo Narrow"/>
              </a:rPr>
              <a:t>Unit Test adalah metode pengujian perangkat lunak yang memeriksa fungsionalitas unit kode terkecil, seperti fungsi atau metode, secara terpisah.</a:t>
            </a:r>
            <a:endParaRPr lang="en-GB" sz="1800">
              <a:solidFill>
                <a:schemeClr val="dk1"/>
              </a:solidFill>
              <a:latin typeface="Archivo Narrow"/>
              <a:ea typeface="Archivo Narrow"/>
              <a:cs typeface="Archivo Narrow"/>
              <a:sym typeface="Archivo Narrow"/>
            </a:endParaRPr>
          </a:p>
          <a:p>
            <a:pPr marL="0" lvl="0" indent="0" algn="just" rtl="0">
              <a:spcBef>
                <a:spcPts val="0"/>
              </a:spcBef>
              <a:spcAft>
                <a:spcPts val="0"/>
              </a:spcAft>
              <a:buNone/>
            </a:pPr>
            <a:endParaRPr lang="en-GB" sz="1800">
              <a:solidFill>
                <a:schemeClr val="dk1"/>
              </a:solidFill>
              <a:latin typeface="Archivo Narrow"/>
              <a:ea typeface="Archivo Narrow"/>
              <a:cs typeface="Archivo Narrow"/>
              <a:sym typeface="Archivo Narrow"/>
            </a:endParaRPr>
          </a:p>
          <a:p>
            <a:pPr marL="0" lvl="0" indent="0" algn="just" rtl="0">
              <a:spcBef>
                <a:spcPts val="0"/>
              </a:spcBef>
              <a:spcAft>
                <a:spcPts val="0"/>
              </a:spcAft>
              <a:buNone/>
            </a:pPr>
            <a:r>
              <a:rPr lang="en-GB" sz="1800">
                <a:solidFill>
                  <a:schemeClr val="dk1"/>
                </a:solidFill>
                <a:latin typeface="Archivo Narrow"/>
                <a:ea typeface="Archivo Narrow"/>
                <a:cs typeface="Archivo Narrow"/>
                <a:sym typeface="Archivo Narrow"/>
              </a:rPr>
              <a:t>Di Python, pustaka bawaan </a:t>
            </a:r>
            <a:r>
              <a:rPr lang="en-US" altLang="en-GB" sz="1800">
                <a:solidFill>
                  <a:schemeClr val="dk1"/>
                </a:solidFill>
                <a:latin typeface="Archivo Narrow"/>
                <a:ea typeface="Archivo Narrow"/>
                <a:cs typeface="Archivo Narrow"/>
                <a:sym typeface="Archivo Narrow"/>
              </a:rPr>
              <a:t>“</a:t>
            </a:r>
            <a:r>
              <a:rPr lang="en-GB" sz="1800">
                <a:solidFill>
                  <a:schemeClr val="dk1"/>
                </a:solidFill>
                <a:latin typeface="Archivo Narrow"/>
                <a:ea typeface="Archivo Narrow"/>
                <a:cs typeface="Archivo Narrow"/>
                <a:sym typeface="Archivo Narrow"/>
              </a:rPr>
              <a:t>unittest</a:t>
            </a:r>
            <a:r>
              <a:rPr lang="en-US" altLang="en-GB" sz="1800">
                <a:solidFill>
                  <a:schemeClr val="dk1"/>
                </a:solidFill>
                <a:latin typeface="Archivo Narrow"/>
                <a:ea typeface="Archivo Narrow"/>
                <a:cs typeface="Archivo Narrow"/>
                <a:sym typeface="Archivo Narrow"/>
              </a:rPr>
              <a:t>”</a:t>
            </a:r>
            <a:r>
              <a:rPr lang="en-GB" sz="1800">
                <a:solidFill>
                  <a:schemeClr val="dk1"/>
                </a:solidFill>
                <a:latin typeface="Archivo Narrow"/>
                <a:ea typeface="Archivo Narrow"/>
                <a:cs typeface="Archivo Narrow"/>
                <a:sym typeface="Archivo Narrow"/>
              </a:rPr>
              <a:t> digunakan untuk membuat unit test.</a:t>
            </a:r>
            <a:endParaRPr lang="en-GB" sz="1800">
              <a:solidFill>
                <a:schemeClr val="dk1"/>
              </a:solidFill>
              <a:latin typeface="Archivo Narrow"/>
              <a:ea typeface="Archivo Narrow"/>
              <a:cs typeface="Archivo Narrow"/>
              <a:sym typeface="Archivo Narrow"/>
            </a:endParaRPr>
          </a:p>
          <a:p>
            <a:pPr marL="0" lvl="0" indent="0" algn="just" rtl="0">
              <a:spcBef>
                <a:spcPts val="0"/>
              </a:spcBef>
              <a:spcAft>
                <a:spcPts val="0"/>
              </a:spcAft>
              <a:buNone/>
            </a:pPr>
            <a:endParaRPr lang="en-GB" sz="1800">
              <a:solidFill>
                <a:schemeClr val="dk1"/>
              </a:solidFill>
              <a:latin typeface="Archivo Narrow"/>
              <a:ea typeface="Archivo Narrow"/>
              <a:cs typeface="Archivo Narrow"/>
              <a:sym typeface="Archivo Narrow"/>
            </a:endParaRPr>
          </a:p>
          <a:p>
            <a:pPr marL="0" lvl="0" indent="0" algn="just" rtl="0">
              <a:spcBef>
                <a:spcPts val="0"/>
              </a:spcBef>
              <a:spcAft>
                <a:spcPts val="0"/>
              </a:spcAft>
              <a:buNone/>
            </a:pPr>
            <a:r>
              <a:rPr lang="en-GB" sz="1800">
                <a:solidFill>
                  <a:schemeClr val="dk1"/>
                </a:solidFill>
                <a:latin typeface="Archivo Narrow"/>
                <a:ea typeface="Archivo Narrow"/>
                <a:cs typeface="Archivo Narrow"/>
                <a:sym typeface="Archivo Narrow"/>
              </a:rPr>
              <a:t>Ini penting dalam pengembangan perangkat lunak karena memungkinkan pengujian komponen kode secara terisolasi.</a:t>
            </a:r>
            <a:endParaRPr lang="en-GB" sz="1800">
              <a:solidFill>
                <a:schemeClr val="dk1"/>
              </a:solidFill>
              <a:latin typeface="Archivo Narrow"/>
              <a:ea typeface="Archivo Narrow"/>
              <a:cs typeface="Archivo Narrow"/>
              <a:sym typeface="Archivo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pic>
        <p:nvPicPr>
          <p:cNvPr id="178" name="Google Shape;178;p35"/>
          <p:cNvPicPr preferRelativeResize="0"/>
          <p:nvPr/>
        </p:nvPicPr>
        <p:blipFill>
          <a:blip r:embed="rId1"/>
          <a:stretch>
            <a:fillRect/>
          </a:stretch>
        </p:blipFill>
        <p:spPr>
          <a:xfrm>
            <a:off x="6771000" y="0"/>
            <a:ext cx="2373001" cy="1675538"/>
          </a:xfrm>
          <a:prstGeom prst="rect">
            <a:avLst/>
          </a:prstGeom>
          <a:noFill/>
          <a:ln>
            <a:noFill/>
          </a:ln>
        </p:spPr>
      </p:pic>
      <p:sp>
        <p:nvSpPr>
          <p:cNvPr id="179" name="Google Shape;179;p35"/>
          <p:cNvSpPr txBox="1"/>
          <p:nvPr>
            <p:ph type="subTitle" idx="1"/>
          </p:nvPr>
        </p:nvSpPr>
        <p:spPr>
          <a:xfrm>
            <a:off x="1259205" y="1198880"/>
            <a:ext cx="6821805" cy="3404870"/>
          </a:xfrm>
          <a:prstGeom prst="rect">
            <a:avLst/>
          </a:prstGeom>
        </p:spPr>
        <p:txBody>
          <a:bodyPr spcFirstLastPara="1" wrap="square" lIns="91425" tIns="91425" rIns="91425" bIns="91425" anchor="ctr" anchorCtr="0">
            <a:noAutofit/>
          </a:bodyPr>
          <a:lstStyle/>
          <a:p>
            <a:pPr marL="0" lvl="0" indent="457200" algn="just" rtl="0">
              <a:lnSpc>
                <a:spcPct val="120000"/>
              </a:lnSpc>
              <a:spcBef>
                <a:spcPts val="0"/>
              </a:spcBef>
              <a:spcAft>
                <a:spcPts val="0"/>
              </a:spcAft>
              <a:buNone/>
            </a:pPr>
            <a:r>
              <a:rPr sz="2000"/>
              <a:t>Contoh sederhana unit test pada sebuah fungsi Python, misalnya, fungsi penambahan atau pengurangan.</a:t>
            </a:r>
            <a:r>
              <a:rPr lang="en-US" sz="2000"/>
              <a:t> </a:t>
            </a:r>
            <a:r>
              <a:rPr sz="2000"/>
              <a:t>Penjelasan tentang penggunaan pustaka unittest untuk membuat dan menjalankan unit test</a:t>
            </a:r>
            <a:r>
              <a:rPr lang="en-US" sz="2000"/>
              <a:t>, m</a:t>
            </a:r>
            <a:r>
              <a:rPr sz="2000"/>
              <a:t>enunjukkan bagaimana asertifikasi (assertions) digunakan untuk memeriksa kebenaran hasil yang diharapkan.</a:t>
            </a:r>
            <a:endParaRPr sz="2000"/>
          </a:p>
          <a:p>
            <a:pPr marL="0" lvl="0" indent="0" algn="just" rtl="0">
              <a:spcBef>
                <a:spcPts val="0"/>
              </a:spcBef>
              <a:spcAft>
                <a:spcPts val="0"/>
              </a:spcAft>
              <a:buNone/>
            </a:pPr>
            <a:endParaRPr sz="1800"/>
          </a:p>
          <a:p>
            <a:pPr marL="0" lvl="0" indent="0" algn="just" rtl="0">
              <a:spcBef>
                <a:spcPts val="0"/>
              </a:spcBef>
              <a:spcAft>
                <a:spcPts val="0"/>
              </a:spcAft>
              <a:buNone/>
            </a:pPr>
            <a:endParaRPr sz="1800"/>
          </a:p>
        </p:txBody>
      </p:sp>
      <p:sp>
        <p:nvSpPr>
          <p:cNvPr id="197" name="Google Shape;197;p35"/>
          <p:cNvSpPr txBox="1"/>
          <p:nvPr>
            <p:ph type="title" idx="21"/>
          </p:nvPr>
        </p:nvSpPr>
        <p:spPr>
          <a:xfrm>
            <a:off x="1468755" y="626745"/>
            <a:ext cx="6205855" cy="5727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000"/>
              <a:t>Contoh Implementasi Unit Test dalam Python :</a:t>
            </a:r>
            <a:endParaRPr lang="en-US" altLang="en-GB"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49" name="Shape 849"/>
        <p:cNvGrpSpPr/>
        <p:nvPr/>
      </p:nvGrpSpPr>
      <p:grpSpPr>
        <a:xfrm>
          <a:off x="0" y="0"/>
          <a:ext cx="0" cy="0"/>
          <a:chOff x="0" y="0"/>
          <a:chExt cx="0" cy="0"/>
        </a:xfrm>
      </p:grpSpPr>
      <p:sp>
        <p:nvSpPr>
          <p:cNvPr id="851" name="Google Shape;851;p66"/>
          <p:cNvSpPr txBox="1"/>
          <p:nvPr>
            <p:ph type="body" idx="1"/>
          </p:nvPr>
        </p:nvSpPr>
        <p:spPr>
          <a:xfrm>
            <a:off x="3490800" y="865580"/>
            <a:ext cx="4933200" cy="3450900"/>
          </a:xfrm>
          <a:prstGeom prst="rect">
            <a:avLst/>
          </a:prstGeom>
        </p:spPr>
        <p:txBody>
          <a:bodyPr spcFirstLastPara="1" wrap="square" lIns="91425" tIns="91425" rIns="91425" bIns="91425" anchor="ctr" anchorCtr="0">
            <a:noAutofit/>
          </a:bodyPr>
          <a:lstStyle/>
          <a:p>
            <a:pPr marL="457200" marR="50800" lvl="0" indent="-304800" algn="l" rtl="0">
              <a:lnSpc>
                <a:spcPct val="110000"/>
              </a:lnSpc>
              <a:spcBef>
                <a:spcPts val="0"/>
              </a:spcBef>
              <a:spcAft>
                <a:spcPts val="0"/>
              </a:spcAft>
              <a:buSzPts val="1200"/>
              <a:buFont typeface="Archivo Narrow"/>
              <a:buChar char="●"/>
            </a:pPr>
            <a:r>
              <a:rPr lang="en-GB" sz="2000">
                <a:solidFill>
                  <a:schemeClr val="hlink"/>
                </a:solidFill>
                <a:uFill>
                  <a:noFill/>
                </a:uFill>
              </a:rPr>
              <a:t>Panduan terbaik dalam pengujian unit mencakup pengujian secara terisolasi, penggunaan assertions, dan otomatisasi pengujian.</a:t>
            </a:r>
            <a:endParaRPr lang="en-GB" sz="2000">
              <a:solidFill>
                <a:schemeClr val="hlink"/>
              </a:solidFill>
              <a:uFill>
                <a:noFill/>
              </a:uFill>
            </a:endParaRPr>
          </a:p>
          <a:p>
            <a:pPr marL="457200" marR="50800" lvl="0" indent="-304800" algn="l" rtl="0">
              <a:lnSpc>
                <a:spcPct val="110000"/>
              </a:lnSpc>
              <a:spcBef>
                <a:spcPts val="0"/>
              </a:spcBef>
              <a:spcAft>
                <a:spcPts val="0"/>
              </a:spcAft>
              <a:buSzPts val="1200"/>
              <a:buFont typeface="Archivo Narrow"/>
              <a:buChar char="●"/>
            </a:pPr>
            <a:endParaRPr lang="en-GB" sz="2000">
              <a:solidFill>
                <a:schemeClr val="hlink"/>
              </a:solidFill>
              <a:uFill>
                <a:noFill/>
              </a:uFill>
            </a:endParaRPr>
          </a:p>
          <a:p>
            <a:pPr marL="457200" marR="50800" lvl="0" indent="-304800" algn="l" rtl="0">
              <a:lnSpc>
                <a:spcPct val="110000"/>
              </a:lnSpc>
              <a:spcBef>
                <a:spcPts val="0"/>
              </a:spcBef>
              <a:spcAft>
                <a:spcPts val="0"/>
              </a:spcAft>
              <a:buSzPts val="1200"/>
              <a:buFont typeface="Archivo Narrow"/>
              <a:buChar char="●"/>
            </a:pPr>
            <a:r>
              <a:rPr lang="en-GB" sz="2000">
                <a:solidFill>
                  <a:schemeClr val="hlink"/>
                </a:solidFill>
                <a:uFill>
                  <a:noFill/>
                </a:uFill>
              </a:rPr>
              <a:t>Assertions digunakan untuk memverifikasi apakah hasil yang diharapkan sesuai dengan hasil yang sebenarnya.</a:t>
            </a:r>
            <a:endParaRPr lang="en-GB" sz="2000">
              <a:solidFill>
                <a:schemeClr val="hlink"/>
              </a:solidFill>
              <a:uFill>
                <a:noFill/>
              </a:uFill>
            </a:endParaRPr>
          </a:p>
        </p:txBody>
      </p:sp>
      <p:grpSp>
        <p:nvGrpSpPr>
          <p:cNvPr id="852" name="Google Shape;852;p66"/>
          <p:cNvGrpSpPr/>
          <p:nvPr/>
        </p:nvGrpSpPr>
        <p:grpSpPr>
          <a:xfrm>
            <a:off x="-206526" y="854077"/>
            <a:ext cx="3427930" cy="3646248"/>
            <a:chOff x="-290426" y="716352"/>
            <a:chExt cx="3427930" cy="3646248"/>
          </a:xfrm>
        </p:grpSpPr>
        <p:pic>
          <p:nvPicPr>
            <p:cNvPr id="853" name="Google Shape;853;p66"/>
            <p:cNvPicPr preferRelativeResize="0"/>
            <p:nvPr/>
          </p:nvPicPr>
          <p:blipFill>
            <a:blip r:embed="rId1"/>
            <a:stretch>
              <a:fillRect/>
            </a:stretch>
          </p:blipFill>
          <p:spPr>
            <a:xfrm flipH="1">
              <a:off x="-290426" y="2258100"/>
              <a:ext cx="3427930" cy="2104500"/>
            </a:xfrm>
            <a:prstGeom prst="rect">
              <a:avLst/>
            </a:prstGeom>
            <a:noFill/>
            <a:ln>
              <a:noFill/>
            </a:ln>
          </p:spPr>
        </p:pic>
        <p:pic>
          <p:nvPicPr>
            <p:cNvPr id="854" name="Google Shape;854;p66"/>
            <p:cNvPicPr preferRelativeResize="0"/>
            <p:nvPr/>
          </p:nvPicPr>
          <p:blipFill>
            <a:blip r:embed="rId2"/>
            <a:stretch>
              <a:fillRect/>
            </a:stretch>
          </p:blipFill>
          <p:spPr>
            <a:xfrm flipH="1">
              <a:off x="-193601" y="716352"/>
              <a:ext cx="3074101" cy="2369100"/>
            </a:xfrm>
            <a:prstGeom prst="rect">
              <a:avLst/>
            </a:prstGeom>
            <a:noFill/>
            <a:ln>
              <a:noFill/>
            </a:ln>
          </p:spPr>
        </p:pic>
      </p:grpSp>
    </p:spTree>
  </p:cSld>
  <p:clrMapOvr>
    <a:masterClrMapping/>
  </p:clrMapOvr>
</p:sld>
</file>

<file path=ppt/theme/theme1.xml><?xml version="1.0" encoding="utf-8"?>
<a:theme xmlns:a="http://schemas.openxmlformats.org/drawingml/2006/main" name="3D Dark Clouds MK Plan by Slidesgo">
  <a:themeElements>
    <a:clrScheme name="Simple Light">
      <a:dk1>
        <a:srgbClr val="FFFFFF"/>
      </a:dk1>
      <a:lt1>
        <a:srgbClr val="171717"/>
      </a:lt1>
      <a:dk2>
        <a:srgbClr val="444444"/>
      </a:dk2>
      <a:lt2>
        <a:srgbClr val="5E5E5E"/>
      </a:lt2>
      <a:accent1>
        <a:srgbClr val="949393"/>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3803</Words>
  <Application>WPS Presentation</Application>
  <PresentationFormat/>
  <Paragraphs>83</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Arial</vt:lpstr>
      <vt:lpstr>Russo One</vt:lpstr>
      <vt:lpstr>Archivo Narrow</vt:lpstr>
      <vt:lpstr>Quicksand</vt:lpstr>
      <vt:lpstr>Segoe Print</vt:lpstr>
      <vt:lpstr>Microsoft YaHei</vt:lpstr>
      <vt:lpstr>Arial Unicode MS</vt:lpstr>
      <vt:lpstr>3D Dark Clouds MK Plan by Slidesgo</vt:lpstr>
      <vt:lpstr>“Testing Dan QA Perangkat Lunak”  - WHITEBOX TESTING - UNIT TEST DALAM     PYTHON - CI/CD UNTUK     PROYEK PYTHON</vt:lpstr>
      <vt:lpstr>APA ITU  WHITEBOX TESTING?</vt:lpstr>
      <vt:lpstr>PowerPoint 演示文稿</vt:lpstr>
      <vt:lpstr>Mengapa Whitebox Testing Penting?</vt:lpstr>
      <vt:lpstr>Tujuan White-box Testing</vt:lpstr>
      <vt:lpstr>UNIT TEST DALAM PYTHON</vt:lpstr>
      <vt:lpstr>PowerPoint 演示文稿</vt:lpstr>
      <vt:lpstr>Contoh Implementasi Unit Test dalam Python :</vt:lpstr>
      <vt:lpstr>PowerPoint 演示文稿</vt:lpstr>
      <vt:lpstr>PowerPoint 演示文稿</vt:lpstr>
      <vt:lpstr>PENGENALAN CI/CD :</vt:lpstr>
      <vt:lpstr>LANGKAH-LANGKAH KONFIGURASI CI/CD :</vt:lpstr>
      <vt:lpstr>Contoh Implementasi Untuk Proyek Python :</vt:lpstr>
      <vt:lpstr>KESIMPULAN</vt:lpstr>
      <vt:lpstr>Link Repository GitHub:  https://github.com/andihajriani01/Testing-QA/tree/main     Link Referensi :  - https://docs.python.org/3/library/unittest.html - https://realpython.com/python-testing/ - https://codepolitan.com/blog/mengenal-unit-testing-dengan-python-596da4e55cd01</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Keamanan Komputer  “COMPRESSION”</dc:title>
  <dc:creator/>
  <cp:lastModifiedBy>Mr. Andi</cp:lastModifiedBy>
  <cp:revision>7</cp:revision>
  <dcterms:created xsi:type="dcterms:W3CDTF">2023-09-14T00:00:00Z</dcterms:created>
  <dcterms:modified xsi:type="dcterms:W3CDTF">2023-10-26T20:29:14Z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CCF08C24C752406380A4C1616981A2E1_12</vt:lpwstr>
  </property>
  <property fmtid="{D5CDD505-2E9C-101B-9397-08002B2CF9AE}" pid="3" name="KSOProductBuildVer">
    <vt:lpwstr>1057-12.2.0.13266</vt:lpwstr>
  </property>
</Properties>
</file>