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DBAA766-8C9F-4CF4-B477-43D7DC8729EF}">
          <p14:sldIdLst>
            <p14:sldId id="256"/>
          </p14:sldIdLst>
        </p14:section>
        <p14:section name="BAB1" id="{149B923D-D7D8-461E-8633-42A0D74A476A}">
          <p14:sldIdLst>
            <p14:sldId id="257"/>
            <p14:sldId id="258"/>
          </p14:sldIdLst>
        </p14:section>
        <p14:section name="PENDAHULUAN" id="{C753971F-2A46-442F-B8E3-4AC0048F2BCD}">
          <p14:sldIdLst>
            <p14:sldId id="259"/>
            <p14:sldId id="260"/>
          </p14:sldIdLst>
        </p14:section>
        <p14:section name="LATAR BELAKANG" id="{BD8B1F46-4852-4264-95F2-F99D49D9C5A5}">
          <p14:sldIdLst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690" y="5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2388-A94B-4F51-9FC3-88F9DB78A1C3}" type="datetimeFigureOut">
              <a:rPr lang="id-ID" smtClean="0"/>
              <a:t>01/10/2022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1950-A47F-4E06-8345-F93ECABEF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32774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2388-A94B-4F51-9FC3-88F9DB78A1C3}" type="datetimeFigureOut">
              <a:rPr lang="id-ID" smtClean="0"/>
              <a:t>01/10/2022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1950-A47F-4E06-8345-F93ECABEF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048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2388-A94B-4F51-9FC3-88F9DB78A1C3}" type="datetimeFigureOut">
              <a:rPr lang="id-ID" smtClean="0"/>
              <a:t>01/10/2022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1950-A47F-4E06-8345-F93ECABEF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4322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2388-A94B-4F51-9FC3-88F9DB78A1C3}" type="datetimeFigureOut">
              <a:rPr lang="id-ID" smtClean="0"/>
              <a:t>01/10/2022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1950-A47F-4E06-8345-F93ECABEF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359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2388-A94B-4F51-9FC3-88F9DB78A1C3}" type="datetimeFigureOut">
              <a:rPr lang="id-ID" smtClean="0"/>
              <a:t>01/10/2022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1950-A47F-4E06-8345-F93ECABEF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9278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2388-A94B-4F51-9FC3-88F9DB78A1C3}" type="datetimeFigureOut">
              <a:rPr lang="id-ID" smtClean="0"/>
              <a:t>01/10/2022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1950-A47F-4E06-8345-F93ECABEF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846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2388-A94B-4F51-9FC3-88F9DB78A1C3}" type="datetimeFigureOut">
              <a:rPr lang="id-ID" smtClean="0"/>
              <a:t>01/10/2022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1950-A47F-4E06-8345-F93ECABEF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2691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2388-A94B-4F51-9FC3-88F9DB78A1C3}" type="datetimeFigureOut">
              <a:rPr lang="id-ID" smtClean="0"/>
              <a:t>01/10/2022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1950-A47F-4E06-8345-F93ECABEF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230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2388-A94B-4F51-9FC3-88F9DB78A1C3}" type="datetimeFigureOut">
              <a:rPr lang="id-ID" smtClean="0"/>
              <a:t>01/10/2022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1950-A47F-4E06-8345-F93ECABEF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581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2388-A94B-4F51-9FC3-88F9DB78A1C3}" type="datetimeFigureOut">
              <a:rPr lang="id-ID" smtClean="0"/>
              <a:t>01/10/2022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1950-A47F-4E06-8345-F93ECABEF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684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2388-A94B-4F51-9FC3-88F9DB78A1C3}" type="datetimeFigureOut">
              <a:rPr lang="id-ID" smtClean="0"/>
              <a:t>01/10/2022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1950-A47F-4E06-8345-F93ECABEF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545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22388-A94B-4F51-9FC3-88F9DB78A1C3}" type="datetimeFigureOut">
              <a:rPr lang="id-ID" smtClean="0"/>
              <a:t>01/10/2022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61950-A47F-4E06-8345-F93ECABEF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884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12D71E2-EC9A-446A-8547-15B2D443EE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6" r="7236"/>
          <a:stretch/>
        </p:blipFill>
        <p:spPr>
          <a:xfrm>
            <a:off x="2" y="0"/>
            <a:ext cx="12191998" cy="6857999"/>
          </a:xfrm>
          <a:prstGeom prst="rect">
            <a:avLst/>
          </a:prstGeom>
        </p:spPr>
      </p:pic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2" name="Section Zoom 11">
                <a:extLst>
                  <a:ext uri="{FF2B5EF4-FFF2-40B4-BE49-F238E27FC236}">
                    <a16:creationId xmlns:a16="http://schemas.microsoft.com/office/drawing/2014/main" id="{C7735325-2FC6-40DB-A150-D9CB9CF8C35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18778192"/>
                  </p:ext>
                </p:extLst>
              </p:nvPr>
            </p:nvGraphicFramePr>
            <p:xfrm>
              <a:off x="158839" y="4334545"/>
              <a:ext cx="3078051" cy="1731404"/>
            </p:xfrm>
            <a:graphic>
              <a:graphicData uri="http://schemas.microsoft.com/office/powerpoint/2016/sectionzoom">
                <psez:sectionZm>
                  <psez:sectionZmObj sectionId="{149B923D-D7D8-461E-8633-42A0D74A476A}">
                    <psez:zmPr id="{0F41F4FB-5601-4BDC-BBF9-DE89397593BD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78051" cy="1731404"/>
                        </a:xfrm>
                        <a:prstGeom prst="ellipse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softEdge rad="112500"/>
                        </a:effectLst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2" name="Section Zoom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C7735325-2FC6-40DB-A150-D9CB9CF8C35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8839" y="4334545"/>
                <a:ext cx="3078051" cy="1731404"/>
              </a:xfrm>
              <a:prstGeom prst="ellipse">
                <a:avLst/>
              </a:prstGeom>
              <a:ln w="3175">
                <a:solidFill>
                  <a:prstClr val="ltGray"/>
                </a:solidFill>
              </a:ln>
              <a:effectLst>
                <a:softEdge rad="112500"/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240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A96046-D7ED-4229-9FE6-5306134355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3" t="14844" r="1563" b="782"/>
          <a:stretch/>
        </p:blipFill>
        <p:spPr>
          <a:xfrm>
            <a:off x="-266700" y="0"/>
            <a:ext cx="12458700" cy="6946403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1E4C57F-9DCB-4E87-96E3-984352B2F3D4}"/>
              </a:ext>
            </a:extLst>
          </p:cNvPr>
          <p:cNvSpPr/>
          <p:nvPr/>
        </p:nvSpPr>
        <p:spPr>
          <a:xfrm>
            <a:off x="1557773" y="1455346"/>
            <a:ext cx="4636395" cy="318108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F6B8163-1079-42A9-B903-4CC190B0FE57}"/>
              </a:ext>
            </a:extLst>
          </p:cNvPr>
          <p:cNvSpPr/>
          <p:nvPr/>
        </p:nvSpPr>
        <p:spPr>
          <a:xfrm>
            <a:off x="2711834" y="978912"/>
            <a:ext cx="6768332" cy="5372483"/>
          </a:xfrm>
          <a:prstGeom prst="ellipse">
            <a:avLst/>
          </a:prstGeom>
          <a:gradFill>
            <a:gsLst>
              <a:gs pos="24000">
                <a:srgbClr val="FF0000"/>
              </a:gs>
              <a:gs pos="65000">
                <a:schemeClr val="bg1"/>
              </a:gs>
            </a:gsLst>
            <a:lin ang="5400000" scaled="1"/>
          </a:gradFill>
          <a:ln w="1206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F8089C-AAD4-42DD-A7C2-24686D6B5AC2}"/>
              </a:ext>
            </a:extLst>
          </p:cNvPr>
          <p:cNvSpPr txBox="1"/>
          <p:nvPr/>
        </p:nvSpPr>
        <p:spPr>
          <a:xfrm>
            <a:off x="4240855" y="3909095"/>
            <a:ext cx="390662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sewood Std Regular" panose="04090804040204020202" pitchFamily="82" charset="0"/>
              </a:rPr>
              <a:t>BAB 1</a:t>
            </a:r>
            <a:endParaRPr lang="id-ID" sz="11500" b="1" dirty="0">
              <a:solidFill>
                <a:schemeClr val="tx1">
                  <a:lumMod val="95000"/>
                  <a:lumOff val="5000"/>
                </a:schemeClr>
              </a:solidFill>
              <a:latin typeface="Rosewood Std Regular" panose="04090804040204020202" pitchFamily="8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6A9FEBC-E643-4335-9196-CA9DF0244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619" y="1266360"/>
            <a:ext cx="2296762" cy="283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05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A4028FAF-BD0B-47F8-88A5-ED5FDA94C4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39" y="1911897"/>
            <a:ext cx="1849022" cy="22591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194B1D-DA02-4E0D-AFBE-53CFFAA61F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56" y="2123534"/>
            <a:ext cx="880009" cy="108498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C4A3689-8D8A-42E5-BD72-32ED10B904F0}"/>
              </a:ext>
            </a:extLst>
          </p:cNvPr>
          <p:cNvSpPr/>
          <p:nvPr/>
        </p:nvSpPr>
        <p:spPr>
          <a:xfrm>
            <a:off x="4598523" y="2568159"/>
            <a:ext cx="1849022" cy="1337327"/>
          </a:xfrm>
          <a:custGeom>
            <a:avLst/>
            <a:gdLst>
              <a:gd name="connsiteX0" fmla="*/ 0 w 1849022"/>
              <a:gd name="connsiteY0" fmla="*/ 0 h 1337327"/>
              <a:gd name="connsiteX1" fmla="*/ 1849022 w 1849022"/>
              <a:gd name="connsiteY1" fmla="*/ 0 h 1337327"/>
              <a:gd name="connsiteX2" fmla="*/ 1849022 w 1849022"/>
              <a:gd name="connsiteY2" fmla="*/ 1337327 h 1337327"/>
              <a:gd name="connsiteX3" fmla="*/ 0 w 1849022"/>
              <a:gd name="connsiteY3" fmla="*/ 1337327 h 1337327"/>
              <a:gd name="connsiteX4" fmla="*/ 0 w 1849022"/>
              <a:gd name="connsiteY4" fmla="*/ 0 h 1337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9022" h="1337327">
                <a:moveTo>
                  <a:pt x="0" y="0"/>
                </a:moveTo>
                <a:lnTo>
                  <a:pt x="1849022" y="0"/>
                </a:lnTo>
                <a:lnTo>
                  <a:pt x="1849022" y="1337327"/>
                </a:lnTo>
                <a:lnTo>
                  <a:pt x="0" y="13373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4930" tIns="74930" rIns="74930" bIns="74930" numCol="1" spcCol="1270" anchor="ctr" anchorCtr="0">
            <a:noAutofit/>
          </a:bodyPr>
          <a:lstStyle/>
          <a:p>
            <a:pPr marL="0" lvl="0" indent="0" algn="l" defTabSz="2622550">
              <a:lnSpc>
                <a:spcPct val="90000"/>
              </a:lnSpc>
              <a:spcBef>
                <a:spcPct val="0"/>
              </a:spcBef>
              <a:spcAft>
                <a:spcPct val="10000"/>
              </a:spcAft>
              <a:buNone/>
            </a:pPr>
            <a:endParaRPr lang="id-ID" sz="5900" kern="120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C7A3A81-0D1A-4D5F-95E8-CD54337C6715}"/>
              </a:ext>
            </a:extLst>
          </p:cNvPr>
          <p:cNvSpPr/>
          <p:nvPr/>
        </p:nvSpPr>
        <p:spPr>
          <a:xfrm>
            <a:off x="4056914" y="4171000"/>
            <a:ext cx="1849022" cy="1337327"/>
          </a:xfrm>
          <a:custGeom>
            <a:avLst/>
            <a:gdLst>
              <a:gd name="connsiteX0" fmla="*/ 0 w 1849022"/>
              <a:gd name="connsiteY0" fmla="*/ 0 h 1337327"/>
              <a:gd name="connsiteX1" fmla="*/ 1849022 w 1849022"/>
              <a:gd name="connsiteY1" fmla="*/ 0 h 1337327"/>
              <a:gd name="connsiteX2" fmla="*/ 1849022 w 1849022"/>
              <a:gd name="connsiteY2" fmla="*/ 1337327 h 1337327"/>
              <a:gd name="connsiteX3" fmla="*/ 0 w 1849022"/>
              <a:gd name="connsiteY3" fmla="*/ 1337327 h 1337327"/>
              <a:gd name="connsiteX4" fmla="*/ 0 w 1849022"/>
              <a:gd name="connsiteY4" fmla="*/ 0 h 1337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9022" h="1337327">
                <a:moveTo>
                  <a:pt x="0" y="0"/>
                </a:moveTo>
                <a:lnTo>
                  <a:pt x="1849022" y="0"/>
                </a:lnTo>
                <a:lnTo>
                  <a:pt x="1849022" y="1337327"/>
                </a:lnTo>
                <a:lnTo>
                  <a:pt x="0" y="13373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4930" tIns="74930" rIns="74930" bIns="74930" numCol="1" spcCol="1270" anchor="ctr" anchorCtr="0">
            <a:noAutofit/>
          </a:bodyPr>
          <a:lstStyle/>
          <a:p>
            <a:pPr marL="0" lvl="0" indent="0" algn="l" defTabSz="2622550">
              <a:lnSpc>
                <a:spcPct val="90000"/>
              </a:lnSpc>
              <a:spcBef>
                <a:spcPct val="0"/>
              </a:spcBef>
              <a:spcAft>
                <a:spcPct val="10000"/>
              </a:spcAft>
              <a:buNone/>
            </a:pPr>
            <a:endParaRPr lang="id-ID" sz="5900" kern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20AE5-88C0-4913-81DB-486A807B443B}"/>
              </a:ext>
            </a:extLst>
          </p:cNvPr>
          <p:cNvSpPr txBox="1"/>
          <p:nvPr/>
        </p:nvSpPr>
        <p:spPr>
          <a:xfrm>
            <a:off x="783549" y="3229236"/>
            <a:ext cx="1386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BAB 1</a:t>
            </a:r>
            <a:endParaRPr lang="id-ID" sz="32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F3616C-6A4D-4FEC-8979-7884857BFDB2}"/>
              </a:ext>
            </a:extLst>
          </p:cNvPr>
          <p:cNvSpPr/>
          <p:nvPr/>
        </p:nvSpPr>
        <p:spPr>
          <a:xfrm>
            <a:off x="-1256715" y="-4122699"/>
            <a:ext cx="14705430" cy="1456050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39" name="Section Zoom 38">
                <a:extLst>
                  <a:ext uri="{FF2B5EF4-FFF2-40B4-BE49-F238E27FC236}">
                    <a16:creationId xmlns:a16="http://schemas.microsoft.com/office/drawing/2014/main" id="{82B0838A-7572-4808-B851-3CAFEF23D71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05647231"/>
                  </p:ext>
                </p:extLst>
              </p:nvPr>
            </p:nvGraphicFramePr>
            <p:xfrm>
              <a:off x="5024361" y="66553"/>
              <a:ext cx="3234268" cy="1819276"/>
            </p:xfrm>
            <a:graphic>
              <a:graphicData uri="http://schemas.microsoft.com/office/powerpoint/2016/sectionzoom">
                <psez:sectionZm>
                  <psez:sectionZmObj sectionId="{C753971F-2A46-442F-B8E3-4AC0048F2BCD}">
                    <psez:zmPr id="{8B19788A-2912-44EA-8127-63FB8B1FE0DE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234268" cy="1819276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39" name="Section Zoom 3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82B0838A-7572-4808-B851-3CAFEF23D71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24361" y="66553"/>
                <a:ext cx="3234268" cy="1819276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41" name="Section Zoom 40">
                <a:extLst>
                  <a:ext uri="{FF2B5EF4-FFF2-40B4-BE49-F238E27FC236}">
                    <a16:creationId xmlns:a16="http://schemas.microsoft.com/office/drawing/2014/main" id="{EBA04CD6-9270-4F0D-A55D-86D7ABB2561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5152646"/>
                  </p:ext>
                </p:extLst>
              </p:nvPr>
            </p:nvGraphicFramePr>
            <p:xfrm>
              <a:off x="5067903" y="2224292"/>
              <a:ext cx="3234268" cy="1819276"/>
            </p:xfrm>
            <a:graphic>
              <a:graphicData uri="http://schemas.microsoft.com/office/powerpoint/2016/sectionzoom">
                <psez:sectionZm>
                  <psez:sectionZmObj sectionId="{BD8B1F46-4852-4264-95F2-F99D49D9C5A5}">
                    <psez:zmPr id="{8AD37225-32D5-4DDD-A6B1-2CB55BF502FB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234268" cy="1819276"/>
                        </a:xfrm>
                        <a:prstGeom prst="rect">
                          <a:avLst/>
                        </a:prstGeom>
                        <a:gradFill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accent1">
                                <a:lumMod val="30000"/>
                                <a:lumOff val="70000"/>
                              </a:schemeClr>
                            </a:gs>
                          </a:gsLst>
                          <a:lin ang="5400000" scaled="1"/>
                        </a:gradFill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41" name="Section Zoom 40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EBA04CD6-9270-4F0D-A55D-86D7ABB2561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67903" y="2224292"/>
                <a:ext cx="3234268" cy="1819276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 w="3175">
                <a:noFill/>
              </a:ln>
            </p:spPr>
          </p:pic>
        </mc:Fallback>
      </mc:AlternateContent>
      <p:sp>
        <p:nvSpPr>
          <p:cNvPr id="55" name="Arrow: Right 54">
            <a:extLst>
              <a:ext uri="{FF2B5EF4-FFF2-40B4-BE49-F238E27FC236}">
                <a16:creationId xmlns:a16="http://schemas.microsoft.com/office/drawing/2014/main" id="{01C8FBB8-BBB5-4C98-BEEB-318FAF8A0A0B}"/>
              </a:ext>
            </a:extLst>
          </p:cNvPr>
          <p:cNvSpPr/>
          <p:nvPr/>
        </p:nvSpPr>
        <p:spPr>
          <a:xfrm>
            <a:off x="3410857" y="870857"/>
            <a:ext cx="1071552" cy="478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CB8EC640-5C52-4332-93E0-36EFC29E83DD}"/>
              </a:ext>
            </a:extLst>
          </p:cNvPr>
          <p:cNvSpPr/>
          <p:nvPr/>
        </p:nvSpPr>
        <p:spPr>
          <a:xfrm>
            <a:off x="3427747" y="4764255"/>
            <a:ext cx="1071552" cy="478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D7A2F88D-BCF1-47C8-BFCF-7C68DF652E5F}"/>
              </a:ext>
            </a:extLst>
          </p:cNvPr>
          <p:cNvSpPr/>
          <p:nvPr/>
        </p:nvSpPr>
        <p:spPr>
          <a:xfrm>
            <a:off x="3427747" y="2894522"/>
            <a:ext cx="1071552" cy="478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2317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68FF9E-ACBA-4DE9-B456-0F782C09C34F}"/>
              </a:ext>
            </a:extLst>
          </p:cNvPr>
          <p:cNvSpPr/>
          <p:nvPr/>
        </p:nvSpPr>
        <p:spPr>
          <a:xfrm>
            <a:off x="-101600" y="0"/>
            <a:ext cx="12293600" cy="6946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FB4C75-333F-4B3F-A910-D9DE649D7A25}"/>
              </a:ext>
            </a:extLst>
          </p:cNvPr>
          <p:cNvSpPr/>
          <p:nvPr/>
        </p:nvSpPr>
        <p:spPr>
          <a:xfrm>
            <a:off x="2085294" y="413580"/>
            <a:ext cx="8021411" cy="6119242"/>
          </a:xfrm>
          <a:prstGeom prst="roundRect">
            <a:avLst/>
          </a:prstGeom>
          <a:gradFill>
            <a:gsLst>
              <a:gs pos="0">
                <a:srgbClr val="C00000"/>
              </a:gs>
              <a:gs pos="86000">
                <a:schemeClr val="bg1"/>
              </a:gs>
            </a:gsLst>
            <a:lin ang="5400000" scaled="1"/>
          </a:gradFill>
          <a:ln w="1206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5" name="Graphic 4" descr="Lightbulb">
            <a:extLst>
              <a:ext uri="{FF2B5EF4-FFF2-40B4-BE49-F238E27FC236}">
                <a16:creationId xmlns:a16="http://schemas.microsoft.com/office/drawing/2014/main" id="{EFF8108C-7B55-4041-8732-10D93742C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68634" y="1286467"/>
            <a:ext cx="2454730" cy="24547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A89FBD-7681-4A03-991E-8755778D8712}"/>
              </a:ext>
            </a:extLst>
          </p:cNvPr>
          <p:cNvSpPr txBox="1"/>
          <p:nvPr/>
        </p:nvSpPr>
        <p:spPr>
          <a:xfrm>
            <a:off x="3719341" y="3741197"/>
            <a:ext cx="47533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dobe Garamond Pro Bold" panose="02020702060506020403" pitchFamily="18" charset="0"/>
              </a:rPr>
              <a:t>PENDAHULUAN</a:t>
            </a:r>
            <a:endParaRPr lang="id-ID" sz="4800" b="1" dirty="0"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160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8F79D1-2A0E-49AD-8236-437F59A9E793}"/>
              </a:ext>
            </a:extLst>
          </p:cNvPr>
          <p:cNvSpPr/>
          <p:nvPr/>
        </p:nvSpPr>
        <p:spPr>
          <a:xfrm>
            <a:off x="-1871380" y="-569069"/>
            <a:ext cx="15934760" cy="776753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8" name="Graphic 7" descr="Lightbulb">
            <a:extLst>
              <a:ext uri="{FF2B5EF4-FFF2-40B4-BE49-F238E27FC236}">
                <a16:creationId xmlns:a16="http://schemas.microsoft.com/office/drawing/2014/main" id="{442546DC-068D-48BA-A21C-8096ED3EF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1530" y="14514"/>
            <a:ext cx="768940" cy="7689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068C65-B0F9-4AD2-AAA0-80EB64A75AD5}"/>
              </a:ext>
            </a:extLst>
          </p:cNvPr>
          <p:cNvSpPr txBox="1"/>
          <p:nvPr/>
        </p:nvSpPr>
        <p:spPr>
          <a:xfrm>
            <a:off x="4260056" y="768940"/>
            <a:ext cx="367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dobe Garamond Pro Bold" panose="02020702060506020403" pitchFamily="18" charset="0"/>
              </a:rPr>
              <a:t>PENDAHULUAN</a:t>
            </a:r>
            <a:endParaRPr lang="id-ID" b="1" dirty="0"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2841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1AF0067-252F-411F-8392-BDE265B4C7B8}"/>
              </a:ext>
            </a:extLst>
          </p:cNvPr>
          <p:cNvSpPr/>
          <p:nvPr/>
        </p:nvSpPr>
        <p:spPr>
          <a:xfrm>
            <a:off x="2085294" y="413580"/>
            <a:ext cx="8021411" cy="6119242"/>
          </a:xfrm>
          <a:prstGeom prst="roundRect">
            <a:avLst/>
          </a:prstGeom>
          <a:gradFill>
            <a:gsLst>
              <a:gs pos="0">
                <a:srgbClr val="C00000"/>
              </a:gs>
              <a:gs pos="86000">
                <a:schemeClr val="bg1"/>
              </a:gs>
            </a:gsLst>
            <a:lin ang="5400000" scaled="1"/>
          </a:gradFill>
          <a:ln w="1206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10" name="Graphic 9" descr="Lightbulb">
            <a:extLst>
              <a:ext uri="{FF2B5EF4-FFF2-40B4-BE49-F238E27FC236}">
                <a16:creationId xmlns:a16="http://schemas.microsoft.com/office/drawing/2014/main" id="{7A640283-BD8F-4A27-9903-D3387B32C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68634" y="1286467"/>
            <a:ext cx="2454730" cy="24547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1D0E39-9D5A-4619-9C3E-29B198CC179F}"/>
              </a:ext>
            </a:extLst>
          </p:cNvPr>
          <p:cNvSpPr txBox="1"/>
          <p:nvPr/>
        </p:nvSpPr>
        <p:spPr>
          <a:xfrm>
            <a:off x="3316994" y="3741197"/>
            <a:ext cx="5558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dobe Garamond Pro Bold" panose="02020702060506020403" pitchFamily="18" charset="0"/>
              </a:rPr>
              <a:t>LATAR BELAKANG</a:t>
            </a:r>
            <a:endParaRPr lang="id-ID" sz="4800" b="1" dirty="0"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277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F0B3A8-7D79-463A-8C6D-9DF33AE57217}"/>
              </a:ext>
            </a:extLst>
          </p:cNvPr>
          <p:cNvSpPr/>
          <p:nvPr/>
        </p:nvSpPr>
        <p:spPr>
          <a:xfrm>
            <a:off x="-1723770" y="-497115"/>
            <a:ext cx="15639540" cy="7623630"/>
          </a:xfrm>
          <a:prstGeom prst="roundRect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5" name="Graphic 4" descr="Lightbulb">
            <a:extLst>
              <a:ext uri="{FF2B5EF4-FFF2-40B4-BE49-F238E27FC236}">
                <a16:creationId xmlns:a16="http://schemas.microsoft.com/office/drawing/2014/main" id="{411DF083-E2F9-4FE2-AA34-CE5946242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1802" y="51707"/>
            <a:ext cx="748393" cy="7483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8EA7E5-20E2-4439-99DE-376D9EFDC161}"/>
              </a:ext>
            </a:extLst>
          </p:cNvPr>
          <p:cNvSpPr txBox="1"/>
          <p:nvPr/>
        </p:nvSpPr>
        <p:spPr>
          <a:xfrm>
            <a:off x="5011114" y="800100"/>
            <a:ext cx="216977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atin typeface="Adobe Garamond Pro Bold" panose="02020702060506020403" pitchFamily="18" charset="0"/>
              </a:rPr>
              <a:t>LATAR BELAKANG</a:t>
            </a:r>
            <a:endParaRPr lang="id-ID" b="1" dirty="0"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7257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</TotalTime>
  <Words>10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Adobe Garamond Pro Bold</vt:lpstr>
      <vt:lpstr>Arial</vt:lpstr>
      <vt:lpstr>Calibri</vt:lpstr>
      <vt:lpstr>Calibri Light</vt:lpstr>
      <vt:lpstr>Rosewood Std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28</cp:revision>
  <dcterms:created xsi:type="dcterms:W3CDTF">2022-10-01T04:38:19Z</dcterms:created>
  <dcterms:modified xsi:type="dcterms:W3CDTF">2022-10-01T10:54:35Z</dcterms:modified>
</cp:coreProperties>
</file>