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5" r:id="rId7"/>
    <p:sldId id="259" r:id="rId8"/>
    <p:sldId id="262" r:id="rId9"/>
    <p:sldId id="260" r:id="rId10"/>
    <p:sldId id="264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ik Al Fauzi" initials="AAF" lastIdx="2" clrIdx="0">
    <p:extLst>
      <p:ext uri="{19B8F6BF-5375-455C-9EA6-DF929625EA0E}">
        <p15:presenceInfo xmlns:p15="http://schemas.microsoft.com/office/powerpoint/2012/main" userId="756e83a09676ee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7T21:54:03.232" idx="2">
    <p:pos x="10" y="10"/>
    <p:text>Jelaskan main topics dari presentasi (abstract)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7T21:53:55.30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jakarta.go.id/dataset/data-jumlah-penduduk-provinsi-dki-jakarta-berdasarkan-kelompok-usia-per-kelurahan/resource/ca453aa5408a22f21da60d0b30d85dd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esentasiMilestone1/Dashboard2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282502"/>
          </a:xfrm>
        </p:spPr>
        <p:txBody>
          <a:bodyPr>
            <a:normAutofit/>
          </a:bodyPr>
          <a:lstStyle/>
          <a:p>
            <a:pPr algn="ctr"/>
            <a:r>
              <a:rPr lang="en-ID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Penduduk</a:t>
            </a:r>
            <a:r>
              <a:rPr lang="en-ID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Provinsi</a:t>
            </a:r>
            <a:r>
              <a:rPr lang="en-ID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DKI Jakarta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Usia</a:t>
            </a:r>
            <a:r>
              <a:rPr lang="en-ID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Kelurahan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0" name="Google Shape;723;p18">
            <a:extLst>
              <a:ext uri="{FF2B5EF4-FFF2-40B4-BE49-F238E27FC236}">
                <a16:creationId xmlns:a16="http://schemas.microsoft.com/office/drawing/2014/main" id="{B745AEE9-73BB-3102-C4E5-392E6E2D74DE}"/>
              </a:ext>
            </a:extLst>
          </p:cNvPr>
          <p:cNvGrpSpPr/>
          <p:nvPr/>
        </p:nvGrpSpPr>
        <p:grpSpPr>
          <a:xfrm>
            <a:off x="7533771" y="3203938"/>
            <a:ext cx="1606225" cy="1289586"/>
            <a:chOff x="7875418" y="2060308"/>
            <a:chExt cx="824382" cy="536673"/>
          </a:xfrm>
        </p:grpSpPr>
        <p:grpSp>
          <p:nvGrpSpPr>
            <p:cNvPr id="41" name="Google Shape;724;p18">
              <a:extLst>
                <a:ext uri="{FF2B5EF4-FFF2-40B4-BE49-F238E27FC236}">
                  <a16:creationId xmlns:a16="http://schemas.microsoft.com/office/drawing/2014/main" id="{57FECCBD-09EB-C4C2-26FD-7AAAAC613761}"/>
                </a:ext>
              </a:extLst>
            </p:cNvPr>
            <p:cNvGrpSpPr/>
            <p:nvPr/>
          </p:nvGrpSpPr>
          <p:grpSpPr>
            <a:xfrm>
              <a:off x="7875418" y="2062447"/>
              <a:ext cx="434894" cy="534533"/>
              <a:chOff x="7970506" y="1826156"/>
              <a:chExt cx="336241" cy="413278"/>
            </a:xfrm>
          </p:grpSpPr>
          <p:sp>
            <p:nvSpPr>
              <p:cNvPr id="53" name="Google Shape;725;p18">
                <a:extLst>
                  <a:ext uri="{FF2B5EF4-FFF2-40B4-BE49-F238E27FC236}">
                    <a16:creationId xmlns:a16="http://schemas.microsoft.com/office/drawing/2014/main" id="{114A2D31-A876-137C-5B3E-F10F0CBCD196}"/>
                  </a:ext>
                </a:extLst>
              </p:cNvPr>
              <p:cNvSpPr/>
              <p:nvPr/>
            </p:nvSpPr>
            <p:spPr>
              <a:xfrm>
                <a:off x="7970506" y="1989426"/>
                <a:ext cx="336241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6" extrusionOk="0">
                    <a:moveTo>
                      <a:pt x="9948" y="1"/>
                    </a:moveTo>
                    <a:lnTo>
                      <a:pt x="9948" y="451"/>
                    </a:lnTo>
                    <a:cubicBezTo>
                      <a:pt x="9948" y="1595"/>
                      <a:pt x="9670" y="2600"/>
                      <a:pt x="8804" y="3467"/>
                    </a:cubicBezTo>
                    <a:lnTo>
                      <a:pt x="8665" y="3467"/>
                    </a:lnTo>
                    <a:cubicBezTo>
                      <a:pt x="4922" y="4472"/>
                      <a:pt x="2461" y="6205"/>
                      <a:pt x="1595" y="7071"/>
                    </a:cubicBezTo>
                    <a:cubicBezTo>
                      <a:pt x="1" y="8527"/>
                      <a:pt x="139" y="11854"/>
                      <a:pt x="278" y="14454"/>
                    </a:cubicBezTo>
                    <a:lnTo>
                      <a:pt x="278" y="16187"/>
                    </a:lnTo>
                    <a:lnTo>
                      <a:pt x="278" y="16325"/>
                    </a:lnTo>
                    <a:lnTo>
                      <a:pt x="24990" y="16325"/>
                    </a:lnTo>
                    <a:lnTo>
                      <a:pt x="24990" y="16187"/>
                    </a:lnTo>
                    <a:cubicBezTo>
                      <a:pt x="24990" y="15598"/>
                      <a:pt x="25128" y="15008"/>
                      <a:pt x="25128" y="14454"/>
                    </a:cubicBezTo>
                    <a:cubicBezTo>
                      <a:pt x="25128" y="11854"/>
                      <a:pt x="25267" y="8527"/>
                      <a:pt x="23811" y="7071"/>
                    </a:cubicBezTo>
                    <a:cubicBezTo>
                      <a:pt x="22945" y="6205"/>
                      <a:pt x="20519" y="4472"/>
                      <a:pt x="16602" y="3467"/>
                    </a:cubicBezTo>
                    <a:lnTo>
                      <a:pt x="16464" y="3467"/>
                    </a:lnTo>
                    <a:cubicBezTo>
                      <a:pt x="15736" y="2600"/>
                      <a:pt x="15320" y="1595"/>
                      <a:pt x="15320" y="451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EABC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26;p18">
                <a:extLst>
                  <a:ext uri="{FF2B5EF4-FFF2-40B4-BE49-F238E27FC236}">
                    <a16:creationId xmlns:a16="http://schemas.microsoft.com/office/drawing/2014/main" id="{930F651F-929A-5E87-8BE5-80A91AAEBF77}"/>
                  </a:ext>
                </a:extLst>
              </p:cNvPr>
              <p:cNvSpPr/>
              <p:nvPr/>
            </p:nvSpPr>
            <p:spPr>
              <a:xfrm>
                <a:off x="7970506" y="2035550"/>
                <a:ext cx="336241" cy="203884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321" extrusionOk="0">
                    <a:moveTo>
                      <a:pt x="8665" y="1"/>
                    </a:moveTo>
                    <a:cubicBezTo>
                      <a:pt x="4922" y="1006"/>
                      <a:pt x="2461" y="2739"/>
                      <a:pt x="1595" y="3605"/>
                    </a:cubicBezTo>
                    <a:cubicBezTo>
                      <a:pt x="1" y="5061"/>
                      <a:pt x="139" y="8388"/>
                      <a:pt x="278" y="10988"/>
                    </a:cubicBezTo>
                    <a:lnTo>
                      <a:pt x="278" y="12721"/>
                    </a:lnTo>
                    <a:lnTo>
                      <a:pt x="278" y="15320"/>
                    </a:lnTo>
                    <a:lnTo>
                      <a:pt x="24990" y="15320"/>
                    </a:lnTo>
                    <a:lnTo>
                      <a:pt x="24990" y="12721"/>
                    </a:lnTo>
                    <a:cubicBezTo>
                      <a:pt x="24990" y="12132"/>
                      <a:pt x="25128" y="11542"/>
                      <a:pt x="25128" y="10988"/>
                    </a:cubicBezTo>
                    <a:cubicBezTo>
                      <a:pt x="25128" y="8388"/>
                      <a:pt x="25267" y="5061"/>
                      <a:pt x="23811" y="3605"/>
                    </a:cubicBezTo>
                    <a:cubicBezTo>
                      <a:pt x="22945" y="2739"/>
                      <a:pt x="20519" y="1006"/>
                      <a:pt x="16602" y="1"/>
                    </a:cubicBezTo>
                    <a:lnTo>
                      <a:pt x="12859" y="9532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27;p18">
                <a:extLst>
                  <a:ext uri="{FF2B5EF4-FFF2-40B4-BE49-F238E27FC236}">
                    <a16:creationId xmlns:a16="http://schemas.microsoft.com/office/drawing/2014/main" id="{96039D2C-65FA-DEE2-35D6-1F5CB196F7A9}"/>
                  </a:ext>
                </a:extLst>
              </p:cNvPr>
              <p:cNvSpPr/>
              <p:nvPr/>
            </p:nvSpPr>
            <p:spPr>
              <a:xfrm>
                <a:off x="8005092" y="2035550"/>
                <a:ext cx="77050" cy="199732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15009" extrusionOk="0">
                    <a:moveTo>
                      <a:pt x="5789" y="1"/>
                    </a:moveTo>
                    <a:cubicBezTo>
                      <a:pt x="3016" y="451"/>
                      <a:pt x="590" y="2323"/>
                      <a:pt x="590" y="2323"/>
                    </a:cubicBezTo>
                    <a:lnTo>
                      <a:pt x="1" y="13449"/>
                    </a:lnTo>
                    <a:lnTo>
                      <a:pt x="5789" y="15008"/>
                    </a:lnTo>
                    <a:lnTo>
                      <a:pt x="57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28;p18">
                <a:extLst>
                  <a:ext uri="{FF2B5EF4-FFF2-40B4-BE49-F238E27FC236}">
                    <a16:creationId xmlns:a16="http://schemas.microsoft.com/office/drawing/2014/main" id="{00FFBA6B-66FB-E883-7309-FF9B9E7CE43A}"/>
                  </a:ext>
                </a:extLst>
              </p:cNvPr>
              <p:cNvSpPr/>
              <p:nvPr/>
            </p:nvSpPr>
            <p:spPr>
              <a:xfrm>
                <a:off x="8201125" y="2035550"/>
                <a:ext cx="77037" cy="199732"/>
              </a:xfrm>
              <a:custGeom>
                <a:avLst/>
                <a:gdLst/>
                <a:ahLst/>
                <a:cxnLst/>
                <a:rect l="l" t="t" r="r" b="b"/>
                <a:pathLst>
                  <a:path w="5789" h="15009" extrusionOk="0">
                    <a:moveTo>
                      <a:pt x="0" y="1"/>
                    </a:moveTo>
                    <a:lnTo>
                      <a:pt x="0" y="15008"/>
                    </a:lnTo>
                    <a:lnTo>
                      <a:pt x="5788" y="13449"/>
                    </a:lnTo>
                    <a:lnTo>
                      <a:pt x="5199" y="2323"/>
                    </a:lnTo>
                    <a:cubicBezTo>
                      <a:pt x="5199" y="2323"/>
                      <a:pt x="2738" y="45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29;p18">
                <a:extLst>
                  <a:ext uri="{FF2B5EF4-FFF2-40B4-BE49-F238E27FC236}">
                    <a16:creationId xmlns:a16="http://schemas.microsoft.com/office/drawing/2014/main" id="{36AC6442-7ABA-FFD8-855B-88F987064C39}"/>
                  </a:ext>
                </a:extLst>
              </p:cNvPr>
              <p:cNvSpPr/>
              <p:nvPr/>
            </p:nvSpPr>
            <p:spPr>
              <a:xfrm>
                <a:off x="8043378" y="1826156"/>
                <a:ext cx="190497" cy="211257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15875" extrusionOk="0">
                    <a:moveTo>
                      <a:pt x="7071" y="0"/>
                    </a:moveTo>
                    <a:cubicBezTo>
                      <a:pt x="3189" y="0"/>
                      <a:pt x="729" y="3744"/>
                      <a:pt x="729" y="7522"/>
                    </a:cubicBezTo>
                    <a:lnTo>
                      <a:pt x="729" y="7660"/>
                    </a:lnTo>
                    <a:cubicBezTo>
                      <a:pt x="313" y="7799"/>
                      <a:pt x="1" y="8388"/>
                      <a:pt x="1" y="8943"/>
                    </a:cubicBezTo>
                    <a:cubicBezTo>
                      <a:pt x="1" y="9737"/>
                      <a:pt x="496" y="10415"/>
                      <a:pt x="1033" y="10415"/>
                    </a:cubicBezTo>
                    <a:cubicBezTo>
                      <a:pt x="1081" y="10415"/>
                      <a:pt x="1130" y="10410"/>
                      <a:pt x="1179" y="10398"/>
                    </a:cubicBezTo>
                    <a:cubicBezTo>
                      <a:pt x="2046" y="13136"/>
                      <a:pt x="4333" y="15874"/>
                      <a:pt x="7244" y="15874"/>
                    </a:cubicBezTo>
                    <a:cubicBezTo>
                      <a:pt x="10121" y="15874"/>
                      <a:pt x="12270" y="13136"/>
                      <a:pt x="13136" y="10398"/>
                    </a:cubicBezTo>
                    <a:cubicBezTo>
                      <a:pt x="13197" y="10410"/>
                      <a:pt x="13255" y="10415"/>
                      <a:pt x="13312" y="10415"/>
                    </a:cubicBezTo>
                    <a:cubicBezTo>
                      <a:pt x="13936" y="10415"/>
                      <a:pt x="14315" y="9737"/>
                      <a:pt x="14315" y="8943"/>
                    </a:cubicBezTo>
                    <a:cubicBezTo>
                      <a:pt x="14315" y="8388"/>
                      <a:pt x="14176" y="7799"/>
                      <a:pt x="13726" y="7660"/>
                    </a:cubicBezTo>
                    <a:lnTo>
                      <a:pt x="13726" y="7522"/>
                    </a:lnTo>
                    <a:cubicBezTo>
                      <a:pt x="13726" y="3744"/>
                      <a:pt x="10988" y="0"/>
                      <a:pt x="7071" y="0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30;p18">
                <a:extLst>
                  <a:ext uri="{FF2B5EF4-FFF2-40B4-BE49-F238E27FC236}">
                    <a16:creationId xmlns:a16="http://schemas.microsoft.com/office/drawing/2014/main" id="{227B036B-18D1-DBDD-9A10-4CB29501CAEE}"/>
                  </a:ext>
                </a:extLst>
              </p:cNvPr>
              <p:cNvSpPr/>
              <p:nvPr/>
            </p:nvSpPr>
            <p:spPr>
              <a:xfrm>
                <a:off x="8037842" y="1918178"/>
                <a:ext cx="32763" cy="48426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3639" extrusionOk="0">
                    <a:moveTo>
                      <a:pt x="866" y="0"/>
                    </a:moveTo>
                    <a:cubicBezTo>
                      <a:pt x="820" y="0"/>
                      <a:pt x="774" y="6"/>
                      <a:pt x="729" y="17"/>
                    </a:cubicBezTo>
                    <a:cubicBezTo>
                      <a:pt x="278" y="156"/>
                      <a:pt x="1" y="1022"/>
                      <a:pt x="278" y="2028"/>
                    </a:cubicBezTo>
                    <a:cubicBezTo>
                      <a:pt x="532" y="2950"/>
                      <a:pt x="1050" y="3639"/>
                      <a:pt x="1588" y="3639"/>
                    </a:cubicBezTo>
                    <a:cubicBezTo>
                      <a:pt x="1637" y="3639"/>
                      <a:pt x="1685" y="3633"/>
                      <a:pt x="1734" y="3622"/>
                    </a:cubicBezTo>
                    <a:cubicBezTo>
                      <a:pt x="2150" y="3483"/>
                      <a:pt x="2462" y="2478"/>
                      <a:pt x="2150" y="1612"/>
                    </a:cubicBezTo>
                    <a:cubicBezTo>
                      <a:pt x="1895" y="689"/>
                      <a:pt x="1378" y="0"/>
                      <a:pt x="866" y="0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31;p18">
                <a:extLst>
                  <a:ext uri="{FF2B5EF4-FFF2-40B4-BE49-F238E27FC236}">
                    <a16:creationId xmlns:a16="http://schemas.microsoft.com/office/drawing/2014/main" id="{6646E372-0047-CE34-B38E-D433E2EF848C}"/>
                  </a:ext>
                </a:extLst>
              </p:cNvPr>
              <p:cNvSpPr/>
              <p:nvPr/>
            </p:nvSpPr>
            <p:spPr>
              <a:xfrm>
                <a:off x="8210799" y="1916554"/>
                <a:ext cx="30461" cy="48213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623" extrusionOk="0">
                    <a:moveTo>
                      <a:pt x="1422" y="1"/>
                    </a:moveTo>
                    <a:cubicBezTo>
                      <a:pt x="1006" y="1"/>
                      <a:pt x="417" y="729"/>
                      <a:pt x="140" y="1734"/>
                    </a:cubicBezTo>
                    <a:cubicBezTo>
                      <a:pt x="1" y="2600"/>
                      <a:pt x="278" y="3605"/>
                      <a:pt x="729" y="3605"/>
                    </a:cubicBezTo>
                    <a:cubicBezTo>
                      <a:pt x="774" y="3617"/>
                      <a:pt x="820" y="3622"/>
                      <a:pt x="866" y="3622"/>
                    </a:cubicBezTo>
                    <a:cubicBezTo>
                      <a:pt x="1377" y="3622"/>
                      <a:pt x="1884" y="2933"/>
                      <a:pt x="2011" y="2011"/>
                    </a:cubicBezTo>
                    <a:cubicBezTo>
                      <a:pt x="2288" y="1006"/>
                      <a:pt x="2011" y="139"/>
                      <a:pt x="1422" y="1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32;p18">
                <a:extLst>
                  <a:ext uri="{FF2B5EF4-FFF2-40B4-BE49-F238E27FC236}">
                    <a16:creationId xmlns:a16="http://schemas.microsoft.com/office/drawing/2014/main" id="{79E32CB7-8D3F-D7B9-E401-6E4D7AE33443}"/>
                  </a:ext>
                </a:extLst>
              </p:cNvPr>
              <p:cNvSpPr/>
              <p:nvPr/>
            </p:nvSpPr>
            <p:spPr>
              <a:xfrm>
                <a:off x="8101039" y="1962678"/>
                <a:ext cx="77037" cy="92261"/>
              </a:xfrm>
              <a:custGeom>
                <a:avLst/>
                <a:gdLst/>
                <a:ahLst/>
                <a:cxnLst/>
                <a:rect l="l" t="t" r="r" b="b"/>
                <a:pathLst>
                  <a:path w="5789" h="6933" extrusionOk="0">
                    <a:moveTo>
                      <a:pt x="2911" y="1"/>
                    </a:moveTo>
                    <a:cubicBezTo>
                      <a:pt x="1317" y="1"/>
                      <a:pt x="0" y="1595"/>
                      <a:pt x="0" y="3467"/>
                    </a:cubicBezTo>
                    <a:cubicBezTo>
                      <a:pt x="0" y="5338"/>
                      <a:pt x="1317" y="6933"/>
                      <a:pt x="2911" y="6933"/>
                    </a:cubicBezTo>
                    <a:cubicBezTo>
                      <a:pt x="4471" y="6933"/>
                      <a:pt x="5788" y="5338"/>
                      <a:pt x="5788" y="3467"/>
                    </a:cubicBezTo>
                    <a:cubicBezTo>
                      <a:pt x="5788" y="1595"/>
                      <a:pt x="4471" y="1"/>
                      <a:pt x="2911" y="1"/>
                    </a:cubicBezTo>
                    <a:close/>
                  </a:path>
                </a:pathLst>
              </a:custGeom>
              <a:solidFill>
                <a:srgbClr val="534A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33;p18">
                <a:extLst>
                  <a:ext uri="{FF2B5EF4-FFF2-40B4-BE49-F238E27FC236}">
                    <a16:creationId xmlns:a16="http://schemas.microsoft.com/office/drawing/2014/main" id="{EC1461AA-89FF-6A00-601E-41BC0D260CF9}"/>
                  </a:ext>
                </a:extLst>
              </p:cNvPr>
              <p:cNvSpPr/>
              <p:nvPr/>
            </p:nvSpPr>
            <p:spPr>
              <a:xfrm>
                <a:off x="8120402" y="1977902"/>
                <a:ext cx="40149" cy="38299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878" extrusionOk="0">
                    <a:moveTo>
                      <a:pt x="1456" y="0"/>
                    </a:moveTo>
                    <a:cubicBezTo>
                      <a:pt x="729" y="0"/>
                      <a:pt x="1" y="590"/>
                      <a:pt x="1" y="1456"/>
                    </a:cubicBezTo>
                    <a:cubicBezTo>
                      <a:pt x="1" y="2323"/>
                      <a:pt x="729" y="2877"/>
                      <a:pt x="1456" y="2877"/>
                    </a:cubicBezTo>
                    <a:cubicBezTo>
                      <a:pt x="2323" y="2877"/>
                      <a:pt x="3016" y="2323"/>
                      <a:pt x="3016" y="1456"/>
                    </a:cubicBezTo>
                    <a:cubicBezTo>
                      <a:pt x="3016" y="590"/>
                      <a:pt x="2323" y="0"/>
                      <a:pt x="1456" y="0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34;p18">
                <a:extLst>
                  <a:ext uri="{FF2B5EF4-FFF2-40B4-BE49-F238E27FC236}">
                    <a16:creationId xmlns:a16="http://schemas.microsoft.com/office/drawing/2014/main" id="{DBEA9EB3-0133-961C-ECDF-E471EC724C3A}"/>
                  </a:ext>
                </a:extLst>
              </p:cNvPr>
              <p:cNvSpPr/>
              <p:nvPr/>
            </p:nvSpPr>
            <p:spPr>
              <a:xfrm>
                <a:off x="8133776" y="2004650"/>
                <a:ext cx="13387" cy="3091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2323" extrusionOk="0">
                    <a:moveTo>
                      <a:pt x="451" y="1"/>
                    </a:moveTo>
                    <a:cubicBezTo>
                      <a:pt x="139" y="1"/>
                      <a:pt x="1" y="451"/>
                      <a:pt x="1" y="1179"/>
                    </a:cubicBezTo>
                    <a:cubicBezTo>
                      <a:pt x="1" y="1734"/>
                      <a:pt x="139" y="2323"/>
                      <a:pt x="451" y="2323"/>
                    </a:cubicBezTo>
                    <a:cubicBezTo>
                      <a:pt x="729" y="2323"/>
                      <a:pt x="1006" y="1734"/>
                      <a:pt x="1006" y="1179"/>
                    </a:cubicBezTo>
                    <a:cubicBezTo>
                      <a:pt x="1006" y="451"/>
                      <a:pt x="729" y="1"/>
                      <a:pt x="451" y="1"/>
                    </a:cubicBezTo>
                    <a:close/>
                  </a:path>
                </a:pathLst>
              </a:custGeom>
              <a:solidFill>
                <a:srgbClr val="534A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5;p18">
                <a:extLst>
                  <a:ext uri="{FF2B5EF4-FFF2-40B4-BE49-F238E27FC236}">
                    <a16:creationId xmlns:a16="http://schemas.microsoft.com/office/drawing/2014/main" id="{7BFC79CB-FBC5-BDE2-C08E-02038C946D4A}"/>
                  </a:ext>
                </a:extLst>
              </p:cNvPr>
              <p:cNvSpPr/>
              <p:nvPr/>
            </p:nvSpPr>
            <p:spPr>
              <a:xfrm>
                <a:off x="8047530" y="1885654"/>
                <a:ext cx="15556" cy="5770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4336" extrusionOk="0">
                    <a:moveTo>
                      <a:pt x="867" y="1"/>
                    </a:moveTo>
                    <a:cubicBezTo>
                      <a:pt x="1" y="867"/>
                      <a:pt x="417" y="2461"/>
                      <a:pt x="417" y="2461"/>
                    </a:cubicBezTo>
                    <a:cubicBezTo>
                      <a:pt x="417" y="2461"/>
                      <a:pt x="1009" y="4335"/>
                      <a:pt x="1136" y="4335"/>
                    </a:cubicBezTo>
                    <a:cubicBezTo>
                      <a:pt x="1162" y="4335"/>
                      <a:pt x="1168" y="4253"/>
                      <a:pt x="1144" y="4056"/>
                    </a:cubicBezTo>
                    <a:cubicBezTo>
                      <a:pt x="1006" y="2739"/>
                      <a:pt x="867" y="1"/>
                      <a:pt x="867" y="1"/>
                    </a:cubicBezTo>
                    <a:close/>
                  </a:path>
                </a:pathLst>
              </a:custGeom>
              <a:solidFill>
                <a:srgbClr val="534A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36;p18">
                <a:extLst>
                  <a:ext uri="{FF2B5EF4-FFF2-40B4-BE49-F238E27FC236}">
                    <a16:creationId xmlns:a16="http://schemas.microsoft.com/office/drawing/2014/main" id="{035D4932-C127-9C93-D795-CB3CFA70F23D}"/>
                  </a:ext>
                </a:extLst>
              </p:cNvPr>
              <p:cNvSpPr/>
              <p:nvPr/>
            </p:nvSpPr>
            <p:spPr>
              <a:xfrm>
                <a:off x="8214179" y="1885654"/>
                <a:ext cx="17859" cy="57701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336" extrusionOk="0">
                    <a:moveTo>
                      <a:pt x="301" y="1"/>
                    </a:moveTo>
                    <a:cubicBezTo>
                      <a:pt x="301" y="1"/>
                      <a:pt x="301" y="2739"/>
                      <a:pt x="24" y="4056"/>
                    </a:cubicBezTo>
                    <a:cubicBezTo>
                      <a:pt x="0" y="4253"/>
                      <a:pt x="10" y="4335"/>
                      <a:pt x="44" y="4335"/>
                    </a:cubicBezTo>
                    <a:cubicBezTo>
                      <a:pt x="203" y="4335"/>
                      <a:pt x="891" y="2461"/>
                      <a:pt x="891" y="2461"/>
                    </a:cubicBezTo>
                    <a:cubicBezTo>
                      <a:pt x="891" y="2461"/>
                      <a:pt x="1341" y="867"/>
                      <a:pt x="301" y="1"/>
                    </a:cubicBezTo>
                    <a:close/>
                  </a:path>
                </a:pathLst>
              </a:custGeom>
              <a:solidFill>
                <a:srgbClr val="534A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737;p18">
              <a:extLst>
                <a:ext uri="{FF2B5EF4-FFF2-40B4-BE49-F238E27FC236}">
                  <a16:creationId xmlns:a16="http://schemas.microsoft.com/office/drawing/2014/main" id="{A18D54E1-0442-E923-AE78-1CFE410815EE}"/>
                </a:ext>
              </a:extLst>
            </p:cNvPr>
            <p:cNvGrpSpPr/>
            <p:nvPr/>
          </p:nvGrpSpPr>
          <p:grpSpPr>
            <a:xfrm>
              <a:off x="8280979" y="2060308"/>
              <a:ext cx="418821" cy="536609"/>
              <a:chOff x="8470016" y="1806781"/>
              <a:chExt cx="336241" cy="430804"/>
            </a:xfrm>
          </p:grpSpPr>
          <p:sp>
            <p:nvSpPr>
              <p:cNvPr id="43" name="Google Shape;738;p18">
                <a:extLst>
                  <a:ext uri="{FF2B5EF4-FFF2-40B4-BE49-F238E27FC236}">
                    <a16:creationId xmlns:a16="http://schemas.microsoft.com/office/drawing/2014/main" id="{9C26B4A5-3129-3466-0F0A-B8141AA6F35A}"/>
                  </a:ext>
                </a:extLst>
              </p:cNvPr>
              <p:cNvSpPr/>
              <p:nvPr/>
            </p:nvSpPr>
            <p:spPr>
              <a:xfrm>
                <a:off x="8539200" y="1887500"/>
                <a:ext cx="197869" cy="142789"/>
              </a:xfrm>
              <a:custGeom>
                <a:avLst/>
                <a:gdLst/>
                <a:ahLst/>
                <a:cxnLst/>
                <a:rect l="l" t="t" r="r" b="b"/>
                <a:pathLst>
                  <a:path w="14869" h="9532" extrusionOk="0">
                    <a:moveTo>
                      <a:pt x="14002" y="0"/>
                    </a:moveTo>
                    <a:lnTo>
                      <a:pt x="312" y="3605"/>
                    </a:lnTo>
                    <a:lnTo>
                      <a:pt x="0" y="9531"/>
                    </a:lnTo>
                    <a:lnTo>
                      <a:pt x="14869" y="9116"/>
                    </a:lnTo>
                    <a:lnTo>
                      <a:pt x="14002" y="0"/>
                    </a:lnTo>
                    <a:close/>
                  </a:path>
                </a:pathLst>
              </a:custGeom>
              <a:solidFill>
                <a:srgbClr val="FFE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9;p18">
                <a:extLst>
                  <a:ext uri="{FF2B5EF4-FFF2-40B4-BE49-F238E27FC236}">
                    <a16:creationId xmlns:a16="http://schemas.microsoft.com/office/drawing/2014/main" id="{BD6F4440-589F-20A2-EEB2-3535C89681A9}"/>
                  </a:ext>
                </a:extLst>
              </p:cNvPr>
              <p:cNvSpPr/>
              <p:nvPr/>
            </p:nvSpPr>
            <p:spPr>
              <a:xfrm>
                <a:off x="8470016" y="1985740"/>
                <a:ext cx="336241" cy="219095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464" extrusionOk="0">
                    <a:moveTo>
                      <a:pt x="9982" y="1"/>
                    </a:moveTo>
                    <a:lnTo>
                      <a:pt x="9982" y="417"/>
                    </a:lnTo>
                    <a:cubicBezTo>
                      <a:pt x="9982" y="1595"/>
                      <a:pt x="9670" y="2739"/>
                      <a:pt x="8804" y="3467"/>
                    </a:cubicBezTo>
                    <a:lnTo>
                      <a:pt x="8665" y="3467"/>
                    </a:lnTo>
                    <a:cubicBezTo>
                      <a:pt x="4922" y="4472"/>
                      <a:pt x="2461" y="6205"/>
                      <a:pt x="1456" y="7071"/>
                    </a:cubicBezTo>
                    <a:cubicBezTo>
                      <a:pt x="0" y="8527"/>
                      <a:pt x="139" y="11819"/>
                      <a:pt x="312" y="14419"/>
                    </a:cubicBezTo>
                    <a:lnTo>
                      <a:pt x="312" y="16152"/>
                    </a:lnTo>
                    <a:lnTo>
                      <a:pt x="312" y="16464"/>
                    </a:lnTo>
                    <a:lnTo>
                      <a:pt x="24989" y="16464"/>
                    </a:lnTo>
                    <a:lnTo>
                      <a:pt x="24989" y="16152"/>
                    </a:lnTo>
                    <a:cubicBezTo>
                      <a:pt x="24989" y="15736"/>
                      <a:pt x="24989" y="15147"/>
                      <a:pt x="25128" y="14419"/>
                    </a:cubicBezTo>
                    <a:cubicBezTo>
                      <a:pt x="25128" y="11819"/>
                      <a:pt x="25267" y="8527"/>
                      <a:pt x="23846" y="7071"/>
                    </a:cubicBezTo>
                    <a:cubicBezTo>
                      <a:pt x="22979" y="6205"/>
                      <a:pt x="20518" y="4472"/>
                      <a:pt x="16602" y="3467"/>
                    </a:cubicBezTo>
                    <a:lnTo>
                      <a:pt x="16463" y="3467"/>
                    </a:lnTo>
                    <a:cubicBezTo>
                      <a:pt x="15735" y="2600"/>
                      <a:pt x="15320" y="1595"/>
                      <a:pt x="15320" y="417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4426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40;p18">
                <a:extLst>
                  <a:ext uri="{FF2B5EF4-FFF2-40B4-BE49-F238E27FC236}">
                    <a16:creationId xmlns:a16="http://schemas.microsoft.com/office/drawing/2014/main" id="{F568F350-ACDF-A07C-13FF-010B19A520C5}"/>
                  </a:ext>
                </a:extLst>
              </p:cNvPr>
              <p:cNvSpPr/>
              <p:nvPr/>
            </p:nvSpPr>
            <p:spPr>
              <a:xfrm>
                <a:off x="8470016" y="2031864"/>
                <a:ext cx="336241" cy="205721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459" extrusionOk="0">
                    <a:moveTo>
                      <a:pt x="8665" y="1"/>
                    </a:moveTo>
                    <a:cubicBezTo>
                      <a:pt x="4922" y="1006"/>
                      <a:pt x="2461" y="2739"/>
                      <a:pt x="1456" y="3605"/>
                    </a:cubicBezTo>
                    <a:cubicBezTo>
                      <a:pt x="0" y="5061"/>
                      <a:pt x="139" y="8353"/>
                      <a:pt x="312" y="10953"/>
                    </a:cubicBezTo>
                    <a:lnTo>
                      <a:pt x="312" y="12686"/>
                    </a:lnTo>
                    <a:lnTo>
                      <a:pt x="312" y="15459"/>
                    </a:lnTo>
                    <a:lnTo>
                      <a:pt x="24989" y="15459"/>
                    </a:lnTo>
                    <a:lnTo>
                      <a:pt x="24989" y="12686"/>
                    </a:lnTo>
                    <a:cubicBezTo>
                      <a:pt x="24989" y="12270"/>
                      <a:pt x="24989" y="11681"/>
                      <a:pt x="25128" y="10953"/>
                    </a:cubicBezTo>
                    <a:cubicBezTo>
                      <a:pt x="25128" y="8353"/>
                      <a:pt x="25267" y="5061"/>
                      <a:pt x="23846" y="3605"/>
                    </a:cubicBezTo>
                    <a:cubicBezTo>
                      <a:pt x="22979" y="2739"/>
                      <a:pt x="20518" y="1006"/>
                      <a:pt x="16602" y="1"/>
                    </a:cubicBezTo>
                    <a:lnTo>
                      <a:pt x="12581" y="4472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41;p18">
                <a:extLst>
                  <a:ext uri="{FF2B5EF4-FFF2-40B4-BE49-F238E27FC236}">
                    <a16:creationId xmlns:a16="http://schemas.microsoft.com/office/drawing/2014/main" id="{7DDECF55-299C-A62C-8D25-0B89F2217020}"/>
                  </a:ext>
                </a:extLst>
              </p:cNvPr>
              <p:cNvSpPr/>
              <p:nvPr/>
            </p:nvSpPr>
            <p:spPr>
              <a:xfrm>
                <a:off x="8543354" y="1841380"/>
                <a:ext cx="190031" cy="192347"/>
              </a:xfrm>
              <a:custGeom>
                <a:avLst/>
                <a:gdLst/>
                <a:ahLst/>
                <a:cxnLst/>
                <a:rect l="l" t="t" r="r" b="b"/>
                <a:pathLst>
                  <a:path w="14280" h="14454" extrusionOk="0">
                    <a:moveTo>
                      <a:pt x="7209" y="0"/>
                    </a:moveTo>
                    <a:cubicBezTo>
                      <a:pt x="3293" y="0"/>
                      <a:pt x="693" y="2461"/>
                      <a:pt x="693" y="6066"/>
                    </a:cubicBezTo>
                    <a:lnTo>
                      <a:pt x="693" y="6204"/>
                    </a:lnTo>
                    <a:cubicBezTo>
                      <a:pt x="277" y="6516"/>
                      <a:pt x="0" y="6932"/>
                      <a:pt x="0" y="7660"/>
                    </a:cubicBezTo>
                    <a:cubicBezTo>
                      <a:pt x="0" y="8526"/>
                      <a:pt x="555" y="9116"/>
                      <a:pt x="1144" y="9116"/>
                    </a:cubicBezTo>
                    <a:cubicBezTo>
                      <a:pt x="2010" y="11715"/>
                      <a:pt x="4332" y="14453"/>
                      <a:pt x="7209" y="14453"/>
                    </a:cubicBezTo>
                    <a:cubicBezTo>
                      <a:pt x="10086" y="14453"/>
                      <a:pt x="12269" y="11715"/>
                      <a:pt x="13136" y="9116"/>
                    </a:cubicBezTo>
                    <a:cubicBezTo>
                      <a:pt x="13864" y="9116"/>
                      <a:pt x="14280" y="8526"/>
                      <a:pt x="14280" y="7660"/>
                    </a:cubicBezTo>
                    <a:cubicBezTo>
                      <a:pt x="14280" y="6932"/>
                      <a:pt x="14002" y="6516"/>
                      <a:pt x="13690" y="6204"/>
                    </a:cubicBezTo>
                    <a:lnTo>
                      <a:pt x="13690" y="6066"/>
                    </a:lnTo>
                    <a:cubicBezTo>
                      <a:pt x="13690" y="2461"/>
                      <a:pt x="11091" y="0"/>
                      <a:pt x="7209" y="0"/>
                    </a:cubicBezTo>
                    <a:close/>
                  </a:path>
                </a:pathLst>
              </a:custGeom>
              <a:solidFill>
                <a:srgbClr val="4426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2;p18">
                <a:extLst>
                  <a:ext uri="{FF2B5EF4-FFF2-40B4-BE49-F238E27FC236}">
                    <a16:creationId xmlns:a16="http://schemas.microsoft.com/office/drawing/2014/main" id="{5AFD07DF-5D9D-A2AE-C5A0-A277981ED99A}"/>
                  </a:ext>
                </a:extLst>
              </p:cNvPr>
              <p:cNvSpPr/>
              <p:nvPr/>
            </p:nvSpPr>
            <p:spPr>
              <a:xfrm>
                <a:off x="8556728" y="1820155"/>
                <a:ext cx="136535" cy="69345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5211" extrusionOk="0">
                    <a:moveTo>
                      <a:pt x="5476" y="1"/>
                    </a:moveTo>
                    <a:cubicBezTo>
                      <a:pt x="0" y="1"/>
                      <a:pt x="0" y="5200"/>
                      <a:pt x="0" y="5200"/>
                    </a:cubicBezTo>
                    <a:cubicBezTo>
                      <a:pt x="0" y="5200"/>
                      <a:pt x="138" y="5211"/>
                      <a:pt x="388" y="5211"/>
                    </a:cubicBezTo>
                    <a:cubicBezTo>
                      <a:pt x="1751" y="5211"/>
                      <a:pt x="6451" y="4889"/>
                      <a:pt x="10259" y="729"/>
                    </a:cubicBezTo>
                    <a:cubicBezTo>
                      <a:pt x="10259" y="729"/>
                      <a:pt x="9947" y="1"/>
                      <a:pt x="5476" y="1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43;p18">
                <a:extLst>
                  <a:ext uri="{FF2B5EF4-FFF2-40B4-BE49-F238E27FC236}">
                    <a16:creationId xmlns:a16="http://schemas.microsoft.com/office/drawing/2014/main" id="{CDDCE0A8-2776-D083-5697-7BE8684FF5EA}"/>
                  </a:ext>
                </a:extLst>
              </p:cNvPr>
              <p:cNvSpPr/>
              <p:nvPr/>
            </p:nvSpPr>
            <p:spPr>
              <a:xfrm>
                <a:off x="8541996" y="1806781"/>
                <a:ext cx="194596" cy="128324"/>
              </a:xfrm>
              <a:custGeom>
                <a:avLst/>
                <a:gdLst/>
                <a:ahLst/>
                <a:cxnLst/>
                <a:rect l="l" t="t" r="r" b="b"/>
                <a:pathLst>
                  <a:path w="14623" h="9643" extrusionOk="0">
                    <a:moveTo>
                      <a:pt x="7172" y="1"/>
                    </a:moveTo>
                    <a:cubicBezTo>
                      <a:pt x="3117" y="1"/>
                      <a:pt x="795" y="2046"/>
                      <a:pt x="241" y="7245"/>
                    </a:cubicBezTo>
                    <a:cubicBezTo>
                      <a:pt x="0" y="9006"/>
                      <a:pt x="182" y="9642"/>
                      <a:pt x="641" y="9642"/>
                    </a:cubicBezTo>
                    <a:cubicBezTo>
                      <a:pt x="1835" y="9642"/>
                      <a:pt x="4908" y="5338"/>
                      <a:pt x="7311" y="5338"/>
                    </a:cubicBezTo>
                    <a:cubicBezTo>
                      <a:pt x="9714" y="5338"/>
                      <a:pt x="12787" y="9642"/>
                      <a:pt x="13981" y="9642"/>
                    </a:cubicBezTo>
                    <a:cubicBezTo>
                      <a:pt x="14441" y="9642"/>
                      <a:pt x="14622" y="9006"/>
                      <a:pt x="14382" y="7245"/>
                    </a:cubicBezTo>
                    <a:cubicBezTo>
                      <a:pt x="13654" y="2046"/>
                      <a:pt x="12059" y="1"/>
                      <a:pt x="7172" y="1"/>
                    </a:cubicBezTo>
                    <a:close/>
                  </a:path>
                </a:pathLst>
              </a:custGeom>
              <a:solidFill>
                <a:srgbClr val="FFE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44;p18">
                <a:extLst>
                  <a:ext uri="{FF2B5EF4-FFF2-40B4-BE49-F238E27FC236}">
                    <a16:creationId xmlns:a16="http://schemas.microsoft.com/office/drawing/2014/main" id="{C128E770-C037-EBC7-F610-4F7623066105}"/>
                  </a:ext>
                </a:extLst>
              </p:cNvPr>
              <p:cNvSpPr/>
              <p:nvPr/>
            </p:nvSpPr>
            <p:spPr>
              <a:xfrm>
                <a:off x="8619912" y="1824307"/>
                <a:ext cx="103785" cy="11717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8805" extrusionOk="0">
                    <a:moveTo>
                      <a:pt x="3778" y="1"/>
                    </a:moveTo>
                    <a:cubicBezTo>
                      <a:pt x="3778" y="1"/>
                      <a:pt x="0" y="3744"/>
                      <a:pt x="2323" y="5616"/>
                    </a:cubicBezTo>
                    <a:cubicBezTo>
                      <a:pt x="4645" y="7487"/>
                      <a:pt x="6655" y="6344"/>
                      <a:pt x="7071" y="8804"/>
                    </a:cubicBezTo>
                    <a:cubicBezTo>
                      <a:pt x="7071" y="8804"/>
                      <a:pt x="7799" y="6482"/>
                      <a:pt x="6516" y="3467"/>
                    </a:cubicBezTo>
                    <a:cubicBezTo>
                      <a:pt x="5199" y="139"/>
                      <a:pt x="3778" y="1"/>
                      <a:pt x="3778" y="1"/>
                    </a:cubicBezTo>
                    <a:close/>
                  </a:path>
                </a:pathLst>
              </a:custGeom>
              <a:solidFill>
                <a:srgbClr val="FFE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45;p18">
                <a:extLst>
                  <a:ext uri="{FF2B5EF4-FFF2-40B4-BE49-F238E27FC236}">
                    <a16:creationId xmlns:a16="http://schemas.microsoft.com/office/drawing/2014/main" id="{BC14981C-4728-D070-9888-59EA3AF7783B}"/>
                  </a:ext>
                </a:extLst>
              </p:cNvPr>
              <p:cNvSpPr/>
              <p:nvPr/>
            </p:nvSpPr>
            <p:spPr>
              <a:xfrm>
                <a:off x="8552576" y="1816468"/>
                <a:ext cx="115309" cy="130547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9810" extrusionOk="0">
                    <a:moveTo>
                      <a:pt x="4333" y="1"/>
                    </a:moveTo>
                    <a:cubicBezTo>
                      <a:pt x="4333" y="1"/>
                      <a:pt x="2773" y="139"/>
                      <a:pt x="1317" y="3744"/>
                    </a:cubicBezTo>
                    <a:cubicBezTo>
                      <a:pt x="0" y="7210"/>
                      <a:pt x="1040" y="9809"/>
                      <a:pt x="1040" y="9809"/>
                    </a:cubicBezTo>
                    <a:cubicBezTo>
                      <a:pt x="1317" y="7071"/>
                      <a:pt x="3778" y="8527"/>
                      <a:pt x="6239" y="6517"/>
                    </a:cubicBezTo>
                    <a:cubicBezTo>
                      <a:pt x="8665" y="4472"/>
                      <a:pt x="4333" y="1"/>
                      <a:pt x="4333" y="1"/>
                    </a:cubicBezTo>
                    <a:close/>
                  </a:path>
                </a:pathLst>
              </a:custGeom>
              <a:solidFill>
                <a:srgbClr val="FFE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46;p18">
                <a:extLst>
                  <a:ext uri="{FF2B5EF4-FFF2-40B4-BE49-F238E27FC236}">
                    <a16:creationId xmlns:a16="http://schemas.microsoft.com/office/drawing/2014/main" id="{E5F2DB03-0F76-213D-2A2B-3B169363878F}"/>
                  </a:ext>
                </a:extLst>
              </p:cNvPr>
              <p:cNvSpPr/>
              <p:nvPr/>
            </p:nvSpPr>
            <p:spPr>
              <a:xfrm>
                <a:off x="8537352" y="1914372"/>
                <a:ext cx="30913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48" extrusionOk="0">
                    <a:moveTo>
                      <a:pt x="903" y="1"/>
                    </a:moveTo>
                    <a:cubicBezTo>
                      <a:pt x="845" y="1"/>
                      <a:pt x="787" y="9"/>
                      <a:pt x="728" y="26"/>
                    </a:cubicBezTo>
                    <a:cubicBezTo>
                      <a:pt x="278" y="165"/>
                      <a:pt x="0" y="1031"/>
                      <a:pt x="278" y="2036"/>
                    </a:cubicBezTo>
                    <a:cubicBezTo>
                      <a:pt x="564" y="2959"/>
                      <a:pt x="1055" y="3648"/>
                      <a:pt x="1589" y="3648"/>
                    </a:cubicBezTo>
                    <a:cubicBezTo>
                      <a:pt x="1637" y="3648"/>
                      <a:pt x="1685" y="3642"/>
                      <a:pt x="1733" y="3631"/>
                    </a:cubicBezTo>
                    <a:cubicBezTo>
                      <a:pt x="2184" y="3492"/>
                      <a:pt x="2323" y="2626"/>
                      <a:pt x="2184" y="1586"/>
                    </a:cubicBezTo>
                    <a:cubicBezTo>
                      <a:pt x="1903" y="681"/>
                      <a:pt x="1426" y="1"/>
                      <a:pt x="903" y="1"/>
                    </a:cubicBezTo>
                    <a:close/>
                  </a:path>
                </a:pathLst>
              </a:custGeom>
              <a:solidFill>
                <a:srgbClr val="4426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47;p18">
                <a:extLst>
                  <a:ext uri="{FF2B5EF4-FFF2-40B4-BE49-F238E27FC236}">
                    <a16:creationId xmlns:a16="http://schemas.microsoft.com/office/drawing/2014/main" id="{1F96F050-6356-199D-B558-E1D8C2E5F4DD}"/>
                  </a:ext>
                </a:extLst>
              </p:cNvPr>
              <p:cNvSpPr/>
              <p:nvPr/>
            </p:nvSpPr>
            <p:spPr>
              <a:xfrm>
                <a:off x="8710310" y="1914372"/>
                <a:ext cx="30913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48" extrusionOk="0">
                    <a:moveTo>
                      <a:pt x="1319" y="1"/>
                    </a:moveTo>
                    <a:cubicBezTo>
                      <a:pt x="898" y="1"/>
                      <a:pt x="420" y="681"/>
                      <a:pt x="139" y="1586"/>
                    </a:cubicBezTo>
                    <a:cubicBezTo>
                      <a:pt x="1" y="2626"/>
                      <a:pt x="278" y="3492"/>
                      <a:pt x="728" y="3631"/>
                    </a:cubicBezTo>
                    <a:cubicBezTo>
                      <a:pt x="777" y="3642"/>
                      <a:pt x="825" y="3648"/>
                      <a:pt x="873" y="3648"/>
                    </a:cubicBezTo>
                    <a:cubicBezTo>
                      <a:pt x="1406" y="3648"/>
                      <a:pt x="1884" y="2959"/>
                      <a:pt x="2011" y="2036"/>
                    </a:cubicBezTo>
                    <a:cubicBezTo>
                      <a:pt x="2323" y="1031"/>
                      <a:pt x="2011" y="165"/>
                      <a:pt x="1456" y="26"/>
                    </a:cubicBezTo>
                    <a:cubicBezTo>
                      <a:pt x="1411" y="9"/>
                      <a:pt x="1366" y="1"/>
                      <a:pt x="1319" y="1"/>
                    </a:cubicBezTo>
                    <a:close/>
                  </a:path>
                </a:pathLst>
              </a:custGeom>
              <a:solidFill>
                <a:srgbClr val="4426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" name="Google Shape;748;p18">
            <a:extLst>
              <a:ext uri="{FF2B5EF4-FFF2-40B4-BE49-F238E27FC236}">
                <a16:creationId xmlns:a16="http://schemas.microsoft.com/office/drawing/2014/main" id="{B18F072C-6E94-292C-EAF8-674CA05BF629}"/>
              </a:ext>
            </a:extLst>
          </p:cNvPr>
          <p:cNvGrpSpPr/>
          <p:nvPr/>
        </p:nvGrpSpPr>
        <p:grpSpPr>
          <a:xfrm>
            <a:off x="9913961" y="3175234"/>
            <a:ext cx="1591158" cy="1282502"/>
            <a:chOff x="7883457" y="1462900"/>
            <a:chExt cx="816649" cy="533725"/>
          </a:xfrm>
        </p:grpSpPr>
        <p:grpSp>
          <p:nvGrpSpPr>
            <p:cNvPr id="66" name="Google Shape;749;p18">
              <a:extLst>
                <a:ext uri="{FF2B5EF4-FFF2-40B4-BE49-F238E27FC236}">
                  <a16:creationId xmlns:a16="http://schemas.microsoft.com/office/drawing/2014/main" id="{3D7864BB-57B3-F059-6277-C4905D935BD8}"/>
                </a:ext>
              </a:extLst>
            </p:cNvPr>
            <p:cNvGrpSpPr/>
            <p:nvPr/>
          </p:nvGrpSpPr>
          <p:grpSpPr>
            <a:xfrm>
              <a:off x="8280705" y="1462900"/>
              <a:ext cx="419401" cy="533725"/>
              <a:chOff x="8517976" y="1274534"/>
              <a:chExt cx="336706" cy="428488"/>
            </a:xfrm>
          </p:grpSpPr>
          <p:sp>
            <p:nvSpPr>
              <p:cNvPr id="79" name="Google Shape;750;p18">
                <a:extLst>
                  <a:ext uri="{FF2B5EF4-FFF2-40B4-BE49-F238E27FC236}">
                    <a16:creationId xmlns:a16="http://schemas.microsoft.com/office/drawing/2014/main" id="{8E3B86BB-B0C4-FF14-A232-2573D5E86C80}"/>
                  </a:ext>
                </a:extLst>
              </p:cNvPr>
              <p:cNvSpPr/>
              <p:nvPr/>
            </p:nvSpPr>
            <p:spPr>
              <a:xfrm>
                <a:off x="8589464" y="1353394"/>
                <a:ext cx="197883" cy="100099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7522" extrusionOk="0">
                    <a:moveTo>
                      <a:pt x="13865" y="1"/>
                    </a:moveTo>
                    <a:lnTo>
                      <a:pt x="140" y="1872"/>
                    </a:lnTo>
                    <a:lnTo>
                      <a:pt x="1" y="7522"/>
                    </a:lnTo>
                    <a:lnTo>
                      <a:pt x="14870" y="7349"/>
                    </a:lnTo>
                    <a:lnTo>
                      <a:pt x="13865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51;p18">
                <a:extLst>
                  <a:ext uri="{FF2B5EF4-FFF2-40B4-BE49-F238E27FC236}">
                    <a16:creationId xmlns:a16="http://schemas.microsoft.com/office/drawing/2014/main" id="{9C165BD4-C11A-6C35-1E3E-18891C106A1D}"/>
                  </a:ext>
                </a:extLst>
              </p:cNvPr>
              <p:cNvSpPr/>
              <p:nvPr/>
            </p:nvSpPr>
            <p:spPr>
              <a:xfrm>
                <a:off x="8517976" y="1453480"/>
                <a:ext cx="336706" cy="216792"/>
              </a:xfrm>
              <a:custGeom>
                <a:avLst/>
                <a:gdLst/>
                <a:ahLst/>
                <a:cxnLst/>
                <a:rect l="l" t="t" r="r" b="b"/>
                <a:pathLst>
                  <a:path w="25302" h="16291" extrusionOk="0">
                    <a:moveTo>
                      <a:pt x="9983" y="1"/>
                    </a:moveTo>
                    <a:lnTo>
                      <a:pt x="9983" y="417"/>
                    </a:lnTo>
                    <a:cubicBezTo>
                      <a:pt x="9983" y="1560"/>
                      <a:pt x="9532" y="2600"/>
                      <a:pt x="8839" y="3467"/>
                    </a:cubicBezTo>
                    <a:lnTo>
                      <a:pt x="8666" y="3467"/>
                    </a:lnTo>
                    <a:cubicBezTo>
                      <a:pt x="4922" y="4472"/>
                      <a:pt x="2323" y="6205"/>
                      <a:pt x="1456" y="7071"/>
                    </a:cubicBezTo>
                    <a:cubicBezTo>
                      <a:pt x="1" y="8492"/>
                      <a:pt x="174" y="11820"/>
                      <a:pt x="313" y="14419"/>
                    </a:cubicBezTo>
                    <a:lnTo>
                      <a:pt x="313" y="16152"/>
                    </a:lnTo>
                    <a:lnTo>
                      <a:pt x="313" y="16291"/>
                    </a:lnTo>
                    <a:lnTo>
                      <a:pt x="24990" y="16291"/>
                    </a:lnTo>
                    <a:lnTo>
                      <a:pt x="24990" y="16152"/>
                    </a:lnTo>
                    <a:cubicBezTo>
                      <a:pt x="24990" y="15597"/>
                      <a:pt x="24990" y="15008"/>
                      <a:pt x="25129" y="14419"/>
                    </a:cubicBezTo>
                    <a:cubicBezTo>
                      <a:pt x="25129" y="11820"/>
                      <a:pt x="25302" y="8492"/>
                      <a:pt x="23846" y="7071"/>
                    </a:cubicBezTo>
                    <a:cubicBezTo>
                      <a:pt x="22980" y="6205"/>
                      <a:pt x="20519" y="4472"/>
                      <a:pt x="16637" y="3467"/>
                    </a:cubicBezTo>
                    <a:lnTo>
                      <a:pt x="16464" y="3467"/>
                    </a:lnTo>
                    <a:cubicBezTo>
                      <a:pt x="15771" y="2600"/>
                      <a:pt x="15320" y="1560"/>
                      <a:pt x="15320" y="417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E9D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52;p18">
                <a:extLst>
                  <a:ext uri="{FF2B5EF4-FFF2-40B4-BE49-F238E27FC236}">
                    <a16:creationId xmlns:a16="http://schemas.microsoft.com/office/drawing/2014/main" id="{02996D5B-82BC-7E62-6A36-51B1AA6291F5}"/>
                  </a:ext>
                </a:extLst>
              </p:cNvPr>
              <p:cNvSpPr/>
              <p:nvPr/>
            </p:nvSpPr>
            <p:spPr>
              <a:xfrm>
                <a:off x="8517976" y="1499604"/>
                <a:ext cx="336706" cy="203418"/>
              </a:xfrm>
              <a:custGeom>
                <a:avLst/>
                <a:gdLst/>
                <a:ahLst/>
                <a:cxnLst/>
                <a:rect l="l" t="t" r="r" b="b"/>
                <a:pathLst>
                  <a:path w="25302" h="15286" extrusionOk="0">
                    <a:moveTo>
                      <a:pt x="8666" y="1"/>
                    </a:moveTo>
                    <a:cubicBezTo>
                      <a:pt x="4922" y="1006"/>
                      <a:pt x="2323" y="2739"/>
                      <a:pt x="1456" y="3605"/>
                    </a:cubicBezTo>
                    <a:cubicBezTo>
                      <a:pt x="1" y="5026"/>
                      <a:pt x="174" y="8354"/>
                      <a:pt x="313" y="10953"/>
                    </a:cubicBezTo>
                    <a:lnTo>
                      <a:pt x="313" y="12686"/>
                    </a:lnTo>
                    <a:lnTo>
                      <a:pt x="313" y="15285"/>
                    </a:lnTo>
                    <a:lnTo>
                      <a:pt x="24990" y="15285"/>
                    </a:lnTo>
                    <a:lnTo>
                      <a:pt x="24990" y="12686"/>
                    </a:lnTo>
                    <a:cubicBezTo>
                      <a:pt x="24990" y="12131"/>
                      <a:pt x="24990" y="11542"/>
                      <a:pt x="25129" y="10953"/>
                    </a:cubicBezTo>
                    <a:cubicBezTo>
                      <a:pt x="25129" y="8354"/>
                      <a:pt x="25302" y="5026"/>
                      <a:pt x="23846" y="3605"/>
                    </a:cubicBezTo>
                    <a:cubicBezTo>
                      <a:pt x="22980" y="2739"/>
                      <a:pt x="20519" y="1006"/>
                      <a:pt x="16637" y="1"/>
                    </a:cubicBezTo>
                    <a:lnTo>
                      <a:pt x="12582" y="4333"/>
                    </a:lnTo>
                    <a:lnTo>
                      <a:pt x="8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53;p18">
                <a:extLst>
                  <a:ext uri="{FF2B5EF4-FFF2-40B4-BE49-F238E27FC236}">
                    <a16:creationId xmlns:a16="http://schemas.microsoft.com/office/drawing/2014/main" id="{BF1467B5-27AA-1CEC-D944-5921E3E10B3E}"/>
                  </a:ext>
                </a:extLst>
              </p:cNvPr>
              <p:cNvSpPr/>
              <p:nvPr/>
            </p:nvSpPr>
            <p:spPr>
              <a:xfrm>
                <a:off x="8591314" y="1307270"/>
                <a:ext cx="190044" cy="194196"/>
              </a:xfrm>
              <a:custGeom>
                <a:avLst/>
                <a:gdLst/>
                <a:ahLst/>
                <a:cxnLst/>
                <a:rect l="l" t="t" r="r" b="b"/>
                <a:pathLst>
                  <a:path w="14281" h="14593" extrusionOk="0">
                    <a:moveTo>
                      <a:pt x="7210" y="1"/>
                    </a:moveTo>
                    <a:cubicBezTo>
                      <a:pt x="3328" y="1"/>
                      <a:pt x="728" y="2462"/>
                      <a:pt x="728" y="6205"/>
                    </a:cubicBezTo>
                    <a:lnTo>
                      <a:pt x="728" y="6343"/>
                    </a:lnTo>
                    <a:cubicBezTo>
                      <a:pt x="278" y="6482"/>
                      <a:pt x="1" y="7071"/>
                      <a:pt x="1" y="7661"/>
                    </a:cubicBezTo>
                    <a:cubicBezTo>
                      <a:pt x="1" y="8440"/>
                      <a:pt x="449" y="9107"/>
                      <a:pt x="968" y="9107"/>
                    </a:cubicBezTo>
                    <a:cubicBezTo>
                      <a:pt x="1026" y="9107"/>
                      <a:pt x="1085" y="9099"/>
                      <a:pt x="1144" y="9082"/>
                    </a:cubicBezTo>
                    <a:cubicBezTo>
                      <a:pt x="2011" y="11854"/>
                      <a:pt x="4333" y="14592"/>
                      <a:pt x="7210" y="14592"/>
                    </a:cubicBezTo>
                    <a:cubicBezTo>
                      <a:pt x="10086" y="14592"/>
                      <a:pt x="12270" y="11854"/>
                      <a:pt x="13136" y="9082"/>
                    </a:cubicBezTo>
                    <a:cubicBezTo>
                      <a:pt x="13209" y="9099"/>
                      <a:pt x="13279" y="9107"/>
                      <a:pt x="13346" y="9107"/>
                    </a:cubicBezTo>
                    <a:cubicBezTo>
                      <a:pt x="13944" y="9107"/>
                      <a:pt x="14280" y="8440"/>
                      <a:pt x="14280" y="7661"/>
                    </a:cubicBezTo>
                    <a:cubicBezTo>
                      <a:pt x="14280" y="7071"/>
                      <a:pt x="14003" y="6482"/>
                      <a:pt x="13726" y="6343"/>
                    </a:cubicBezTo>
                    <a:lnTo>
                      <a:pt x="13726" y="6205"/>
                    </a:lnTo>
                    <a:cubicBezTo>
                      <a:pt x="13726" y="2462"/>
                      <a:pt x="11126" y="1"/>
                      <a:pt x="7210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54;p18">
                <a:extLst>
                  <a:ext uri="{FF2B5EF4-FFF2-40B4-BE49-F238E27FC236}">
                    <a16:creationId xmlns:a16="http://schemas.microsoft.com/office/drawing/2014/main" id="{9B4F0831-206A-E9DD-E656-258165E22B16}"/>
                  </a:ext>
                </a:extLst>
              </p:cNvPr>
              <p:cNvSpPr/>
              <p:nvPr/>
            </p:nvSpPr>
            <p:spPr>
              <a:xfrm>
                <a:off x="8590542" y="1274534"/>
                <a:ext cx="193425" cy="120819"/>
              </a:xfrm>
              <a:custGeom>
                <a:avLst/>
                <a:gdLst/>
                <a:ahLst/>
                <a:cxnLst/>
                <a:rect l="l" t="t" r="r" b="b"/>
                <a:pathLst>
                  <a:path w="14535" h="9079" extrusionOk="0">
                    <a:moveTo>
                      <a:pt x="7129" y="0"/>
                    </a:moveTo>
                    <a:cubicBezTo>
                      <a:pt x="3074" y="0"/>
                      <a:pt x="786" y="2010"/>
                      <a:pt x="197" y="7070"/>
                    </a:cubicBezTo>
                    <a:cubicBezTo>
                      <a:pt x="0" y="8519"/>
                      <a:pt x="79" y="9079"/>
                      <a:pt x="357" y="9079"/>
                    </a:cubicBezTo>
                    <a:cubicBezTo>
                      <a:pt x="1303" y="9079"/>
                      <a:pt x="4558" y="2599"/>
                      <a:pt x="7129" y="2599"/>
                    </a:cubicBezTo>
                    <a:cubicBezTo>
                      <a:pt x="9700" y="2599"/>
                      <a:pt x="13121" y="9079"/>
                      <a:pt x="14142" y="9079"/>
                    </a:cubicBezTo>
                    <a:cubicBezTo>
                      <a:pt x="14442" y="9079"/>
                      <a:pt x="14535" y="8519"/>
                      <a:pt x="14338" y="7070"/>
                    </a:cubicBezTo>
                    <a:cubicBezTo>
                      <a:pt x="13610" y="2010"/>
                      <a:pt x="11877" y="0"/>
                      <a:pt x="7129" y="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55;p18">
                <a:extLst>
                  <a:ext uri="{FF2B5EF4-FFF2-40B4-BE49-F238E27FC236}">
                    <a16:creationId xmlns:a16="http://schemas.microsoft.com/office/drawing/2014/main" id="{6FD857B9-41BC-B35B-4653-5F4B2A8FED4D}"/>
                  </a:ext>
                </a:extLst>
              </p:cNvPr>
              <p:cNvSpPr/>
              <p:nvPr/>
            </p:nvSpPr>
            <p:spPr>
              <a:xfrm>
                <a:off x="8585326" y="1381766"/>
                <a:ext cx="30913" cy="4866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57" extrusionOk="0">
                    <a:moveTo>
                      <a:pt x="874" y="1"/>
                    </a:moveTo>
                    <a:cubicBezTo>
                      <a:pt x="825" y="1"/>
                      <a:pt x="777" y="6"/>
                      <a:pt x="728" y="18"/>
                    </a:cubicBezTo>
                    <a:cubicBezTo>
                      <a:pt x="312" y="191"/>
                      <a:pt x="0" y="1057"/>
                      <a:pt x="312" y="2063"/>
                    </a:cubicBezTo>
                    <a:cubicBezTo>
                      <a:pt x="589" y="3068"/>
                      <a:pt x="1178" y="3657"/>
                      <a:pt x="1733" y="3657"/>
                    </a:cubicBezTo>
                    <a:cubicBezTo>
                      <a:pt x="2184" y="3484"/>
                      <a:pt x="2322" y="2478"/>
                      <a:pt x="2184" y="1473"/>
                    </a:cubicBezTo>
                    <a:cubicBezTo>
                      <a:pt x="1897" y="679"/>
                      <a:pt x="1407" y="1"/>
                      <a:pt x="874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56;p18">
                <a:extLst>
                  <a:ext uri="{FF2B5EF4-FFF2-40B4-BE49-F238E27FC236}">
                    <a16:creationId xmlns:a16="http://schemas.microsoft.com/office/drawing/2014/main" id="{A28228A5-6008-4EA1-1CC0-B266D6623D5E}"/>
                  </a:ext>
                </a:extLst>
              </p:cNvPr>
              <p:cNvSpPr/>
              <p:nvPr/>
            </p:nvSpPr>
            <p:spPr>
              <a:xfrm>
                <a:off x="8758283" y="1380142"/>
                <a:ext cx="29064" cy="4833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3632" extrusionOk="0">
                    <a:moveTo>
                      <a:pt x="1456" y="1"/>
                    </a:moveTo>
                    <a:cubicBezTo>
                      <a:pt x="1005" y="1"/>
                      <a:pt x="451" y="729"/>
                      <a:pt x="139" y="1734"/>
                    </a:cubicBezTo>
                    <a:cubicBezTo>
                      <a:pt x="0" y="2600"/>
                      <a:pt x="139" y="3606"/>
                      <a:pt x="728" y="3606"/>
                    </a:cubicBezTo>
                    <a:cubicBezTo>
                      <a:pt x="773" y="3623"/>
                      <a:pt x="820" y="3631"/>
                      <a:pt x="869" y="3631"/>
                    </a:cubicBezTo>
                    <a:cubicBezTo>
                      <a:pt x="1311" y="3631"/>
                      <a:pt x="1889" y="2951"/>
                      <a:pt x="2045" y="2046"/>
                    </a:cubicBezTo>
                    <a:cubicBezTo>
                      <a:pt x="2184" y="1006"/>
                      <a:pt x="2045" y="140"/>
                      <a:pt x="1456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57;p18">
                <a:extLst>
                  <a:ext uri="{FF2B5EF4-FFF2-40B4-BE49-F238E27FC236}">
                    <a16:creationId xmlns:a16="http://schemas.microsoft.com/office/drawing/2014/main" id="{E29479BF-C58B-B4F0-001E-4578CC1893DE}"/>
                  </a:ext>
                </a:extLst>
              </p:cNvPr>
              <p:cNvSpPr/>
              <p:nvPr/>
            </p:nvSpPr>
            <p:spPr>
              <a:xfrm>
                <a:off x="8695086" y="1372770"/>
                <a:ext cx="5582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3155" extrusionOk="0">
                    <a:moveTo>
                      <a:pt x="2011" y="555"/>
                    </a:moveTo>
                    <a:cubicBezTo>
                      <a:pt x="2878" y="555"/>
                      <a:pt x="3467" y="1006"/>
                      <a:pt x="3467" y="1560"/>
                    </a:cubicBezTo>
                    <a:cubicBezTo>
                      <a:pt x="3467" y="2011"/>
                      <a:pt x="2878" y="2427"/>
                      <a:pt x="2011" y="2427"/>
                    </a:cubicBezTo>
                    <a:cubicBezTo>
                      <a:pt x="1283" y="2427"/>
                      <a:pt x="555" y="2011"/>
                      <a:pt x="555" y="1560"/>
                    </a:cubicBezTo>
                    <a:cubicBezTo>
                      <a:pt x="555" y="1006"/>
                      <a:pt x="1283" y="555"/>
                      <a:pt x="2011" y="555"/>
                    </a:cubicBezTo>
                    <a:close/>
                    <a:moveTo>
                      <a:pt x="2011" y="0"/>
                    </a:moveTo>
                    <a:cubicBezTo>
                      <a:pt x="867" y="0"/>
                      <a:pt x="1" y="694"/>
                      <a:pt x="1" y="1560"/>
                    </a:cubicBezTo>
                    <a:cubicBezTo>
                      <a:pt x="1" y="2427"/>
                      <a:pt x="867" y="3154"/>
                      <a:pt x="2011" y="3154"/>
                    </a:cubicBezTo>
                    <a:cubicBezTo>
                      <a:pt x="3155" y="3154"/>
                      <a:pt x="4195" y="2427"/>
                      <a:pt x="4195" y="1560"/>
                    </a:cubicBezTo>
                    <a:cubicBezTo>
                      <a:pt x="4195" y="694"/>
                      <a:pt x="3155" y="0"/>
                      <a:pt x="2011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58;p18">
                <a:extLst>
                  <a:ext uri="{FF2B5EF4-FFF2-40B4-BE49-F238E27FC236}">
                    <a16:creationId xmlns:a16="http://schemas.microsoft.com/office/drawing/2014/main" id="{54A11492-C90E-96C9-F0B6-CC0044855C07}"/>
                  </a:ext>
                </a:extLst>
              </p:cNvPr>
              <p:cNvSpPr/>
              <p:nvPr/>
            </p:nvSpPr>
            <p:spPr>
              <a:xfrm>
                <a:off x="8625914" y="1372770"/>
                <a:ext cx="53509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3155" extrusionOk="0">
                    <a:moveTo>
                      <a:pt x="2010" y="555"/>
                    </a:moveTo>
                    <a:cubicBezTo>
                      <a:pt x="2877" y="555"/>
                      <a:pt x="3466" y="1006"/>
                      <a:pt x="3466" y="1560"/>
                    </a:cubicBezTo>
                    <a:cubicBezTo>
                      <a:pt x="3466" y="2011"/>
                      <a:pt x="2877" y="2427"/>
                      <a:pt x="2010" y="2427"/>
                    </a:cubicBezTo>
                    <a:cubicBezTo>
                      <a:pt x="1282" y="2427"/>
                      <a:pt x="555" y="2011"/>
                      <a:pt x="555" y="1560"/>
                    </a:cubicBezTo>
                    <a:cubicBezTo>
                      <a:pt x="555" y="1006"/>
                      <a:pt x="1282" y="555"/>
                      <a:pt x="2010" y="555"/>
                    </a:cubicBezTo>
                    <a:close/>
                    <a:moveTo>
                      <a:pt x="2010" y="0"/>
                    </a:moveTo>
                    <a:cubicBezTo>
                      <a:pt x="866" y="0"/>
                      <a:pt x="0" y="694"/>
                      <a:pt x="0" y="1560"/>
                    </a:cubicBezTo>
                    <a:cubicBezTo>
                      <a:pt x="0" y="2427"/>
                      <a:pt x="866" y="3154"/>
                      <a:pt x="2010" y="3154"/>
                    </a:cubicBezTo>
                    <a:cubicBezTo>
                      <a:pt x="3154" y="3154"/>
                      <a:pt x="4020" y="2427"/>
                      <a:pt x="4020" y="1560"/>
                    </a:cubicBezTo>
                    <a:cubicBezTo>
                      <a:pt x="4020" y="694"/>
                      <a:pt x="3154" y="0"/>
                      <a:pt x="2010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9;p18">
                <a:extLst>
                  <a:ext uri="{FF2B5EF4-FFF2-40B4-BE49-F238E27FC236}">
                    <a16:creationId xmlns:a16="http://schemas.microsoft.com/office/drawing/2014/main" id="{00F10EB4-149F-9709-5B42-7B57C5B8387A}"/>
                  </a:ext>
                </a:extLst>
              </p:cNvPr>
              <p:cNvSpPr/>
              <p:nvPr/>
            </p:nvSpPr>
            <p:spPr>
              <a:xfrm>
                <a:off x="8608374" y="1293896"/>
                <a:ext cx="154074" cy="86259"/>
              </a:xfrm>
              <a:custGeom>
                <a:avLst/>
                <a:gdLst/>
                <a:ahLst/>
                <a:cxnLst/>
                <a:rect l="l" t="t" r="r" b="b"/>
                <a:pathLst>
                  <a:path w="11578" h="6482" extrusionOk="0">
                    <a:moveTo>
                      <a:pt x="5789" y="1"/>
                    </a:moveTo>
                    <a:cubicBezTo>
                      <a:pt x="5789" y="1"/>
                      <a:pt x="3779" y="417"/>
                      <a:pt x="3606" y="555"/>
                    </a:cubicBezTo>
                    <a:cubicBezTo>
                      <a:pt x="3467" y="729"/>
                      <a:pt x="1595" y="3328"/>
                      <a:pt x="1595" y="3328"/>
                    </a:cubicBezTo>
                    <a:lnTo>
                      <a:pt x="1" y="6482"/>
                    </a:lnTo>
                    <a:cubicBezTo>
                      <a:pt x="1" y="6482"/>
                      <a:pt x="5338" y="3155"/>
                      <a:pt x="5928" y="1595"/>
                    </a:cubicBezTo>
                    <a:cubicBezTo>
                      <a:pt x="6656" y="4472"/>
                      <a:pt x="11577" y="6066"/>
                      <a:pt x="11577" y="6066"/>
                    </a:cubicBezTo>
                    <a:lnTo>
                      <a:pt x="9255" y="1283"/>
                    </a:lnTo>
                    <a:lnTo>
                      <a:pt x="5789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60;p18">
                <a:extLst>
                  <a:ext uri="{FF2B5EF4-FFF2-40B4-BE49-F238E27FC236}">
                    <a16:creationId xmlns:a16="http://schemas.microsoft.com/office/drawing/2014/main" id="{0217F2E5-14A5-6F09-7CEB-CE517D14A806}"/>
                  </a:ext>
                </a:extLst>
              </p:cNvPr>
              <p:cNvSpPr/>
              <p:nvPr/>
            </p:nvSpPr>
            <p:spPr>
              <a:xfrm>
                <a:off x="8600110" y="1358331"/>
                <a:ext cx="26149" cy="45884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448" extrusionOk="0">
                    <a:moveTo>
                      <a:pt x="734" y="0"/>
                    </a:moveTo>
                    <a:cubicBezTo>
                      <a:pt x="611" y="0"/>
                      <a:pt x="476" y="232"/>
                      <a:pt x="345" y="912"/>
                    </a:cubicBezTo>
                    <a:cubicBezTo>
                      <a:pt x="1" y="2684"/>
                      <a:pt x="1433" y="3447"/>
                      <a:pt x="1823" y="3447"/>
                    </a:cubicBezTo>
                    <a:cubicBezTo>
                      <a:pt x="1944" y="3447"/>
                      <a:pt x="1965" y="3374"/>
                      <a:pt x="1800" y="3234"/>
                    </a:cubicBezTo>
                    <a:cubicBezTo>
                      <a:pt x="1073" y="2645"/>
                      <a:pt x="1211" y="1085"/>
                      <a:pt x="1211" y="1085"/>
                    </a:cubicBezTo>
                    <a:cubicBezTo>
                      <a:pt x="1211" y="1085"/>
                      <a:pt x="1001" y="0"/>
                      <a:pt x="734" y="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61;p18">
                <a:extLst>
                  <a:ext uri="{FF2B5EF4-FFF2-40B4-BE49-F238E27FC236}">
                    <a16:creationId xmlns:a16="http://schemas.microsoft.com/office/drawing/2014/main" id="{41A3048E-752C-1599-50EA-ACAFDFCDBD0A}"/>
                  </a:ext>
                </a:extLst>
              </p:cNvPr>
              <p:cNvSpPr/>
              <p:nvPr/>
            </p:nvSpPr>
            <p:spPr>
              <a:xfrm>
                <a:off x="8750445" y="1360314"/>
                <a:ext cx="23954" cy="4575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3438" extrusionOk="0">
                    <a:moveTo>
                      <a:pt x="1095" y="1"/>
                    </a:moveTo>
                    <a:cubicBezTo>
                      <a:pt x="872" y="1"/>
                      <a:pt x="728" y="1075"/>
                      <a:pt x="728" y="1075"/>
                    </a:cubicBezTo>
                    <a:cubicBezTo>
                      <a:pt x="728" y="1075"/>
                      <a:pt x="901" y="2669"/>
                      <a:pt x="173" y="3224"/>
                    </a:cubicBezTo>
                    <a:cubicBezTo>
                      <a:pt x="0" y="3364"/>
                      <a:pt x="7" y="3437"/>
                      <a:pt x="113" y="3437"/>
                    </a:cubicBezTo>
                    <a:cubicBezTo>
                      <a:pt x="450" y="3437"/>
                      <a:pt x="1799" y="2681"/>
                      <a:pt x="1456" y="936"/>
                    </a:cubicBezTo>
                    <a:cubicBezTo>
                      <a:pt x="1323" y="238"/>
                      <a:pt x="1200" y="1"/>
                      <a:pt x="1095" y="1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62;p18">
                <a:extLst>
                  <a:ext uri="{FF2B5EF4-FFF2-40B4-BE49-F238E27FC236}">
                    <a16:creationId xmlns:a16="http://schemas.microsoft.com/office/drawing/2014/main" id="{5A02A7B5-CC2F-5133-3ED1-0F7CA3CBA9E0}"/>
                  </a:ext>
                </a:extLst>
              </p:cNvPr>
              <p:cNvSpPr/>
              <p:nvPr/>
            </p:nvSpPr>
            <p:spPr>
              <a:xfrm>
                <a:off x="8610224" y="1389830"/>
                <a:ext cx="21225" cy="6015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52" extrusionOk="0">
                    <a:moveTo>
                      <a:pt x="1" y="1"/>
                    </a:moveTo>
                    <a:lnTo>
                      <a:pt x="1" y="451"/>
                    </a:lnTo>
                    <a:lnTo>
                      <a:pt x="1595" y="451"/>
                    </a:lnTo>
                    <a:lnTo>
                      <a:pt x="1595" y="1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63;p18">
                <a:extLst>
                  <a:ext uri="{FF2B5EF4-FFF2-40B4-BE49-F238E27FC236}">
                    <a16:creationId xmlns:a16="http://schemas.microsoft.com/office/drawing/2014/main" id="{6FBD41D4-3349-FA90-2643-582C2E17A901}"/>
                  </a:ext>
                </a:extLst>
              </p:cNvPr>
              <p:cNvSpPr/>
              <p:nvPr/>
            </p:nvSpPr>
            <p:spPr>
              <a:xfrm>
                <a:off x="8746746" y="1389830"/>
                <a:ext cx="19389" cy="601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452" extrusionOk="0">
                    <a:moveTo>
                      <a:pt x="1" y="1"/>
                    </a:moveTo>
                    <a:lnTo>
                      <a:pt x="1" y="451"/>
                    </a:lnTo>
                    <a:lnTo>
                      <a:pt x="1456" y="451"/>
                    </a:lnTo>
                    <a:lnTo>
                      <a:pt x="1456" y="1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64;p18">
                <a:extLst>
                  <a:ext uri="{FF2B5EF4-FFF2-40B4-BE49-F238E27FC236}">
                    <a16:creationId xmlns:a16="http://schemas.microsoft.com/office/drawing/2014/main" id="{1F7208F3-AC11-FD11-C625-49808E892CA2}"/>
                  </a:ext>
                </a:extLst>
              </p:cNvPr>
              <p:cNvSpPr/>
              <p:nvPr/>
            </p:nvSpPr>
            <p:spPr>
              <a:xfrm>
                <a:off x="8673874" y="1384294"/>
                <a:ext cx="28611" cy="13401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07" extrusionOk="0">
                    <a:moveTo>
                      <a:pt x="1144" y="1"/>
                    </a:moveTo>
                    <a:cubicBezTo>
                      <a:pt x="728" y="1"/>
                      <a:pt x="278" y="278"/>
                      <a:pt x="1" y="555"/>
                    </a:cubicBezTo>
                    <a:lnTo>
                      <a:pt x="416" y="1006"/>
                    </a:lnTo>
                    <a:cubicBezTo>
                      <a:pt x="704" y="773"/>
                      <a:pt x="949" y="703"/>
                      <a:pt x="1148" y="703"/>
                    </a:cubicBezTo>
                    <a:cubicBezTo>
                      <a:pt x="1452" y="703"/>
                      <a:pt x="1650" y="867"/>
                      <a:pt x="1734" y="867"/>
                    </a:cubicBezTo>
                    <a:lnTo>
                      <a:pt x="2149" y="417"/>
                    </a:lnTo>
                    <a:cubicBezTo>
                      <a:pt x="2011" y="417"/>
                      <a:pt x="1734" y="1"/>
                      <a:pt x="1144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765;p18">
              <a:extLst>
                <a:ext uri="{FF2B5EF4-FFF2-40B4-BE49-F238E27FC236}">
                  <a16:creationId xmlns:a16="http://schemas.microsoft.com/office/drawing/2014/main" id="{F7D6C70C-3BEB-A603-1613-C94529781803}"/>
                </a:ext>
              </a:extLst>
            </p:cNvPr>
            <p:cNvGrpSpPr/>
            <p:nvPr/>
          </p:nvGrpSpPr>
          <p:grpSpPr>
            <a:xfrm>
              <a:off x="7883457" y="1464955"/>
              <a:ext cx="418821" cy="531669"/>
              <a:chOff x="7970506" y="1274334"/>
              <a:chExt cx="336241" cy="426838"/>
            </a:xfrm>
          </p:grpSpPr>
          <p:sp>
            <p:nvSpPr>
              <p:cNvPr id="68" name="Google Shape;766;p18">
                <a:extLst>
                  <a:ext uri="{FF2B5EF4-FFF2-40B4-BE49-F238E27FC236}">
                    <a16:creationId xmlns:a16="http://schemas.microsoft.com/office/drawing/2014/main" id="{14B0DA69-089A-1C2D-1EE2-DE51C96385FB}"/>
                  </a:ext>
                </a:extLst>
              </p:cNvPr>
              <p:cNvSpPr/>
              <p:nvPr/>
            </p:nvSpPr>
            <p:spPr>
              <a:xfrm>
                <a:off x="7970506" y="1449328"/>
                <a:ext cx="336241" cy="21910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465" extrusionOk="0">
                    <a:moveTo>
                      <a:pt x="9948" y="1"/>
                    </a:moveTo>
                    <a:lnTo>
                      <a:pt x="9948" y="451"/>
                    </a:lnTo>
                    <a:cubicBezTo>
                      <a:pt x="9948" y="1595"/>
                      <a:pt x="9670" y="2739"/>
                      <a:pt x="8804" y="3467"/>
                    </a:cubicBezTo>
                    <a:lnTo>
                      <a:pt x="8665" y="3467"/>
                    </a:lnTo>
                    <a:cubicBezTo>
                      <a:pt x="4922" y="4472"/>
                      <a:pt x="2461" y="6205"/>
                      <a:pt x="1595" y="7071"/>
                    </a:cubicBezTo>
                    <a:cubicBezTo>
                      <a:pt x="1" y="8527"/>
                      <a:pt x="139" y="11854"/>
                      <a:pt x="278" y="14454"/>
                    </a:cubicBezTo>
                    <a:lnTo>
                      <a:pt x="278" y="16187"/>
                    </a:lnTo>
                    <a:lnTo>
                      <a:pt x="278" y="16464"/>
                    </a:lnTo>
                    <a:lnTo>
                      <a:pt x="24990" y="16464"/>
                    </a:lnTo>
                    <a:lnTo>
                      <a:pt x="24990" y="16187"/>
                    </a:lnTo>
                    <a:cubicBezTo>
                      <a:pt x="24990" y="15736"/>
                      <a:pt x="25128" y="15182"/>
                      <a:pt x="25128" y="14454"/>
                    </a:cubicBezTo>
                    <a:cubicBezTo>
                      <a:pt x="25128" y="11854"/>
                      <a:pt x="25267" y="8527"/>
                      <a:pt x="23811" y="7071"/>
                    </a:cubicBezTo>
                    <a:cubicBezTo>
                      <a:pt x="22945" y="6205"/>
                      <a:pt x="20519" y="4472"/>
                      <a:pt x="16602" y="3467"/>
                    </a:cubicBezTo>
                    <a:lnTo>
                      <a:pt x="16464" y="3467"/>
                    </a:lnTo>
                    <a:cubicBezTo>
                      <a:pt x="15736" y="2600"/>
                      <a:pt x="15320" y="1595"/>
                      <a:pt x="15320" y="451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B27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67;p18">
                <a:extLst>
                  <a:ext uri="{FF2B5EF4-FFF2-40B4-BE49-F238E27FC236}">
                    <a16:creationId xmlns:a16="http://schemas.microsoft.com/office/drawing/2014/main" id="{C29BB87E-9480-6167-E701-B8C674A4DEEF}"/>
                  </a:ext>
                </a:extLst>
              </p:cNvPr>
              <p:cNvSpPr/>
              <p:nvPr/>
            </p:nvSpPr>
            <p:spPr>
              <a:xfrm>
                <a:off x="7970506" y="1495452"/>
                <a:ext cx="336241" cy="205721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459" extrusionOk="0">
                    <a:moveTo>
                      <a:pt x="8665" y="1"/>
                    </a:moveTo>
                    <a:cubicBezTo>
                      <a:pt x="4922" y="1006"/>
                      <a:pt x="2461" y="2739"/>
                      <a:pt x="1595" y="3605"/>
                    </a:cubicBezTo>
                    <a:cubicBezTo>
                      <a:pt x="1" y="5061"/>
                      <a:pt x="139" y="8388"/>
                      <a:pt x="278" y="10988"/>
                    </a:cubicBezTo>
                    <a:lnTo>
                      <a:pt x="278" y="12721"/>
                    </a:lnTo>
                    <a:lnTo>
                      <a:pt x="278" y="15459"/>
                    </a:lnTo>
                    <a:lnTo>
                      <a:pt x="24990" y="15459"/>
                    </a:lnTo>
                    <a:lnTo>
                      <a:pt x="24990" y="12721"/>
                    </a:lnTo>
                    <a:cubicBezTo>
                      <a:pt x="24990" y="12270"/>
                      <a:pt x="25128" y="11716"/>
                      <a:pt x="25128" y="10988"/>
                    </a:cubicBezTo>
                    <a:cubicBezTo>
                      <a:pt x="25128" y="8388"/>
                      <a:pt x="25267" y="5061"/>
                      <a:pt x="23811" y="3605"/>
                    </a:cubicBezTo>
                    <a:cubicBezTo>
                      <a:pt x="22945" y="2739"/>
                      <a:pt x="20519" y="1006"/>
                      <a:pt x="16602" y="1"/>
                    </a:cubicBezTo>
                    <a:lnTo>
                      <a:pt x="12547" y="4472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68;p18">
                <a:extLst>
                  <a:ext uri="{FF2B5EF4-FFF2-40B4-BE49-F238E27FC236}">
                    <a16:creationId xmlns:a16="http://schemas.microsoft.com/office/drawing/2014/main" id="{D91E1899-6E45-CC59-A6BE-AAEDCE3D5791}"/>
                  </a:ext>
                </a:extLst>
              </p:cNvPr>
              <p:cNvSpPr/>
              <p:nvPr/>
            </p:nvSpPr>
            <p:spPr>
              <a:xfrm>
                <a:off x="8179897" y="1612621"/>
                <a:ext cx="55835" cy="8854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6655" extrusionOk="0">
                    <a:moveTo>
                      <a:pt x="1" y="0"/>
                    </a:moveTo>
                    <a:lnTo>
                      <a:pt x="1" y="6655"/>
                    </a:lnTo>
                    <a:lnTo>
                      <a:pt x="4194" y="6655"/>
                    </a:lnTo>
                    <a:lnTo>
                      <a:pt x="41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69;p18">
                <a:extLst>
                  <a:ext uri="{FF2B5EF4-FFF2-40B4-BE49-F238E27FC236}">
                    <a16:creationId xmlns:a16="http://schemas.microsoft.com/office/drawing/2014/main" id="{DD1332FA-FDE7-7916-99FD-721BFBAA93C9}"/>
                  </a:ext>
                </a:extLst>
              </p:cNvPr>
              <p:cNvSpPr/>
              <p:nvPr/>
            </p:nvSpPr>
            <p:spPr>
              <a:xfrm>
                <a:off x="8043378" y="1305434"/>
                <a:ext cx="190497" cy="191881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14419" extrusionOk="0">
                    <a:moveTo>
                      <a:pt x="7244" y="0"/>
                    </a:moveTo>
                    <a:cubicBezTo>
                      <a:pt x="3328" y="0"/>
                      <a:pt x="729" y="2461"/>
                      <a:pt x="729" y="6066"/>
                    </a:cubicBezTo>
                    <a:lnTo>
                      <a:pt x="729" y="6204"/>
                    </a:lnTo>
                    <a:cubicBezTo>
                      <a:pt x="313" y="6481"/>
                      <a:pt x="1" y="6932"/>
                      <a:pt x="1" y="7660"/>
                    </a:cubicBezTo>
                    <a:cubicBezTo>
                      <a:pt x="1" y="8526"/>
                      <a:pt x="590" y="9081"/>
                      <a:pt x="1179" y="9081"/>
                    </a:cubicBezTo>
                    <a:cubicBezTo>
                      <a:pt x="2046" y="11680"/>
                      <a:pt x="4333" y="14418"/>
                      <a:pt x="7244" y="14418"/>
                    </a:cubicBezTo>
                    <a:cubicBezTo>
                      <a:pt x="10121" y="14418"/>
                      <a:pt x="12270" y="11680"/>
                      <a:pt x="13136" y="9081"/>
                    </a:cubicBezTo>
                    <a:cubicBezTo>
                      <a:pt x="13864" y="9081"/>
                      <a:pt x="14315" y="8526"/>
                      <a:pt x="14315" y="7660"/>
                    </a:cubicBezTo>
                    <a:cubicBezTo>
                      <a:pt x="14315" y="6932"/>
                      <a:pt x="14176" y="6481"/>
                      <a:pt x="13726" y="6204"/>
                    </a:cubicBezTo>
                    <a:lnTo>
                      <a:pt x="13726" y="6066"/>
                    </a:lnTo>
                    <a:cubicBezTo>
                      <a:pt x="13726" y="2461"/>
                      <a:pt x="11126" y="0"/>
                      <a:pt x="7244" y="0"/>
                    </a:cubicBezTo>
                    <a:close/>
                  </a:path>
                </a:pathLst>
              </a:custGeom>
              <a:solidFill>
                <a:srgbClr val="B27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70;p18">
                <a:extLst>
                  <a:ext uri="{FF2B5EF4-FFF2-40B4-BE49-F238E27FC236}">
                    <a16:creationId xmlns:a16="http://schemas.microsoft.com/office/drawing/2014/main" id="{7677C26D-8B0E-502D-A589-76C747DE390E}"/>
                  </a:ext>
                </a:extLst>
              </p:cNvPr>
              <p:cNvSpPr/>
              <p:nvPr/>
            </p:nvSpPr>
            <p:spPr>
              <a:xfrm>
                <a:off x="8026091" y="1274334"/>
                <a:ext cx="224857" cy="138571"/>
              </a:xfrm>
              <a:custGeom>
                <a:avLst/>
                <a:gdLst/>
                <a:ahLst/>
                <a:cxnLst/>
                <a:rect l="l" t="t" r="r" b="b"/>
                <a:pathLst>
                  <a:path w="16897" h="10413" extrusionOk="0">
                    <a:moveTo>
                      <a:pt x="8215" y="1"/>
                    </a:moveTo>
                    <a:cubicBezTo>
                      <a:pt x="2422" y="1"/>
                      <a:pt x="0" y="6304"/>
                      <a:pt x="3345" y="10413"/>
                    </a:cubicBezTo>
                    <a:lnTo>
                      <a:pt x="4350" y="10274"/>
                    </a:lnTo>
                    <a:lnTo>
                      <a:pt x="2894" y="7675"/>
                    </a:lnTo>
                    <a:cubicBezTo>
                      <a:pt x="2894" y="7675"/>
                      <a:pt x="4350" y="6670"/>
                      <a:pt x="4350" y="5664"/>
                    </a:cubicBezTo>
                    <a:cubicBezTo>
                      <a:pt x="4350" y="4928"/>
                      <a:pt x="5149" y="4209"/>
                      <a:pt x="6071" y="4209"/>
                    </a:cubicBezTo>
                    <a:cubicBezTo>
                      <a:pt x="6451" y="4209"/>
                      <a:pt x="6852" y="4331"/>
                      <a:pt x="7226" y="4625"/>
                    </a:cubicBezTo>
                    <a:cubicBezTo>
                      <a:pt x="7674" y="5086"/>
                      <a:pt x="8169" y="5255"/>
                      <a:pt x="8633" y="5255"/>
                    </a:cubicBezTo>
                    <a:cubicBezTo>
                      <a:pt x="9355" y="5255"/>
                      <a:pt x="10002" y="4845"/>
                      <a:pt x="10276" y="4486"/>
                    </a:cubicBezTo>
                    <a:cubicBezTo>
                      <a:pt x="10481" y="4281"/>
                      <a:pt x="10847" y="4171"/>
                      <a:pt x="11233" y="4171"/>
                    </a:cubicBezTo>
                    <a:cubicBezTo>
                      <a:pt x="11893" y="4171"/>
                      <a:pt x="12615" y="4493"/>
                      <a:pt x="12702" y="5214"/>
                    </a:cubicBezTo>
                    <a:cubicBezTo>
                      <a:pt x="12876" y="6358"/>
                      <a:pt x="13430" y="7224"/>
                      <a:pt x="13881" y="7397"/>
                    </a:cubicBezTo>
                    <a:cubicBezTo>
                      <a:pt x="14297" y="7675"/>
                      <a:pt x="12564" y="9824"/>
                      <a:pt x="12564" y="9824"/>
                    </a:cubicBezTo>
                    <a:lnTo>
                      <a:pt x="13430" y="10274"/>
                    </a:lnTo>
                    <a:lnTo>
                      <a:pt x="15302" y="7813"/>
                    </a:lnTo>
                    <a:cubicBezTo>
                      <a:pt x="15302" y="7813"/>
                      <a:pt x="16896" y="1609"/>
                      <a:pt x="9826" y="154"/>
                    </a:cubicBezTo>
                    <a:cubicBezTo>
                      <a:pt x="9264" y="50"/>
                      <a:pt x="8726" y="1"/>
                      <a:pt x="8215" y="1"/>
                    </a:cubicBezTo>
                    <a:close/>
                  </a:path>
                </a:pathLst>
              </a:custGeom>
              <a:solidFill>
                <a:srgbClr val="C2C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71;p18">
                <a:extLst>
                  <a:ext uri="{FF2B5EF4-FFF2-40B4-BE49-F238E27FC236}">
                    <a16:creationId xmlns:a16="http://schemas.microsoft.com/office/drawing/2014/main" id="{71E566A8-C9F8-F2A3-AFA4-EB87E1DFDD31}"/>
                  </a:ext>
                </a:extLst>
              </p:cNvPr>
              <p:cNvSpPr/>
              <p:nvPr/>
            </p:nvSpPr>
            <p:spPr>
              <a:xfrm>
                <a:off x="8037842" y="1378079"/>
                <a:ext cx="32763" cy="4843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3640" extrusionOk="0">
                    <a:moveTo>
                      <a:pt x="866" y="0"/>
                    </a:moveTo>
                    <a:cubicBezTo>
                      <a:pt x="820" y="0"/>
                      <a:pt x="774" y="6"/>
                      <a:pt x="729" y="17"/>
                    </a:cubicBezTo>
                    <a:cubicBezTo>
                      <a:pt x="278" y="156"/>
                      <a:pt x="1" y="1022"/>
                      <a:pt x="278" y="2028"/>
                    </a:cubicBezTo>
                    <a:cubicBezTo>
                      <a:pt x="532" y="2978"/>
                      <a:pt x="1046" y="3640"/>
                      <a:pt x="1583" y="3640"/>
                    </a:cubicBezTo>
                    <a:cubicBezTo>
                      <a:pt x="1633" y="3640"/>
                      <a:pt x="1683" y="3634"/>
                      <a:pt x="1734" y="3622"/>
                    </a:cubicBezTo>
                    <a:cubicBezTo>
                      <a:pt x="2150" y="3483"/>
                      <a:pt x="2462" y="2617"/>
                      <a:pt x="2150" y="1612"/>
                    </a:cubicBezTo>
                    <a:cubicBezTo>
                      <a:pt x="1895" y="689"/>
                      <a:pt x="1378" y="0"/>
                      <a:pt x="866" y="0"/>
                    </a:cubicBezTo>
                    <a:close/>
                  </a:path>
                </a:pathLst>
              </a:custGeom>
              <a:solidFill>
                <a:srgbClr val="B27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72;p18">
                <a:extLst>
                  <a:ext uri="{FF2B5EF4-FFF2-40B4-BE49-F238E27FC236}">
                    <a16:creationId xmlns:a16="http://schemas.microsoft.com/office/drawing/2014/main" id="{37FEBFF4-AF54-6D22-83F1-ED63FA52E946}"/>
                  </a:ext>
                </a:extLst>
              </p:cNvPr>
              <p:cNvSpPr/>
              <p:nvPr/>
            </p:nvSpPr>
            <p:spPr>
              <a:xfrm>
                <a:off x="8210799" y="1378079"/>
                <a:ext cx="30461" cy="48439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640" extrusionOk="0">
                    <a:moveTo>
                      <a:pt x="1316" y="0"/>
                    </a:moveTo>
                    <a:cubicBezTo>
                      <a:pt x="911" y="0"/>
                      <a:pt x="394" y="689"/>
                      <a:pt x="140" y="1612"/>
                    </a:cubicBezTo>
                    <a:cubicBezTo>
                      <a:pt x="1" y="2617"/>
                      <a:pt x="278" y="3483"/>
                      <a:pt x="729" y="3622"/>
                    </a:cubicBezTo>
                    <a:cubicBezTo>
                      <a:pt x="776" y="3634"/>
                      <a:pt x="824" y="3640"/>
                      <a:pt x="871" y="3640"/>
                    </a:cubicBezTo>
                    <a:cubicBezTo>
                      <a:pt x="1381" y="3640"/>
                      <a:pt x="1884" y="2978"/>
                      <a:pt x="2011" y="2028"/>
                    </a:cubicBezTo>
                    <a:cubicBezTo>
                      <a:pt x="2288" y="1022"/>
                      <a:pt x="2011" y="156"/>
                      <a:pt x="1422" y="17"/>
                    </a:cubicBezTo>
                    <a:cubicBezTo>
                      <a:pt x="1388" y="6"/>
                      <a:pt x="1352" y="0"/>
                      <a:pt x="1316" y="0"/>
                    </a:cubicBezTo>
                    <a:close/>
                  </a:path>
                </a:pathLst>
              </a:custGeom>
              <a:solidFill>
                <a:srgbClr val="B27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73;p18">
                <a:extLst>
                  <a:ext uri="{FF2B5EF4-FFF2-40B4-BE49-F238E27FC236}">
                    <a16:creationId xmlns:a16="http://schemas.microsoft.com/office/drawing/2014/main" id="{B80E7A50-8F2C-B20F-8EAF-6EE43A8BC983}"/>
                  </a:ext>
                </a:extLst>
              </p:cNvPr>
              <p:cNvSpPr/>
              <p:nvPr/>
            </p:nvSpPr>
            <p:spPr>
              <a:xfrm>
                <a:off x="8070592" y="1488079"/>
                <a:ext cx="69199" cy="97797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7349" extrusionOk="0">
                    <a:moveTo>
                      <a:pt x="1734" y="0"/>
                    </a:moveTo>
                    <a:lnTo>
                      <a:pt x="1" y="1005"/>
                    </a:lnTo>
                    <a:lnTo>
                      <a:pt x="2877" y="7348"/>
                    </a:lnTo>
                    <a:lnTo>
                      <a:pt x="5199" y="4887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74;p18">
                <a:extLst>
                  <a:ext uri="{FF2B5EF4-FFF2-40B4-BE49-F238E27FC236}">
                    <a16:creationId xmlns:a16="http://schemas.microsoft.com/office/drawing/2014/main" id="{DCFB007B-4371-C7E2-7D97-3D2240776044}"/>
                  </a:ext>
                </a:extLst>
              </p:cNvPr>
              <p:cNvSpPr/>
              <p:nvPr/>
            </p:nvSpPr>
            <p:spPr>
              <a:xfrm>
                <a:off x="8139777" y="1488079"/>
                <a:ext cx="66883" cy="95947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7210" extrusionOk="0">
                    <a:moveTo>
                      <a:pt x="3293" y="0"/>
                    </a:moveTo>
                    <a:lnTo>
                      <a:pt x="0" y="4887"/>
                    </a:lnTo>
                    <a:lnTo>
                      <a:pt x="2149" y="7209"/>
                    </a:lnTo>
                    <a:lnTo>
                      <a:pt x="5026" y="1005"/>
                    </a:lnTo>
                    <a:lnTo>
                      <a:pt x="3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5;p18">
                <a:extLst>
                  <a:ext uri="{FF2B5EF4-FFF2-40B4-BE49-F238E27FC236}">
                    <a16:creationId xmlns:a16="http://schemas.microsoft.com/office/drawing/2014/main" id="{DAA7FB58-EB5F-A42B-B2E5-B64D54B3F589}"/>
                  </a:ext>
                </a:extLst>
              </p:cNvPr>
              <p:cNvSpPr/>
              <p:nvPr/>
            </p:nvSpPr>
            <p:spPr>
              <a:xfrm>
                <a:off x="8135625" y="1426266"/>
                <a:ext cx="29064" cy="17539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1318" extrusionOk="0">
                    <a:moveTo>
                      <a:pt x="312" y="1"/>
                    </a:moveTo>
                    <a:cubicBezTo>
                      <a:pt x="312" y="1"/>
                      <a:pt x="139" y="1"/>
                      <a:pt x="0" y="140"/>
                    </a:cubicBezTo>
                    <a:cubicBezTo>
                      <a:pt x="0" y="313"/>
                      <a:pt x="0" y="451"/>
                      <a:pt x="139" y="451"/>
                    </a:cubicBezTo>
                    <a:lnTo>
                      <a:pt x="1872" y="1318"/>
                    </a:lnTo>
                    <a:cubicBezTo>
                      <a:pt x="1872" y="1318"/>
                      <a:pt x="2045" y="1318"/>
                      <a:pt x="2184" y="1179"/>
                    </a:cubicBezTo>
                    <a:cubicBezTo>
                      <a:pt x="2184" y="1006"/>
                      <a:pt x="2184" y="867"/>
                      <a:pt x="2045" y="867"/>
                    </a:cubicBez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2C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76;p18">
                <a:extLst>
                  <a:ext uri="{FF2B5EF4-FFF2-40B4-BE49-F238E27FC236}">
                    <a16:creationId xmlns:a16="http://schemas.microsoft.com/office/drawing/2014/main" id="{B133FB17-38B6-1843-FF45-38FD58AA891D}"/>
                  </a:ext>
                </a:extLst>
              </p:cNvPr>
              <p:cNvSpPr/>
              <p:nvPr/>
            </p:nvSpPr>
            <p:spPr>
              <a:xfrm>
                <a:off x="8110714" y="1426266"/>
                <a:ext cx="29077" cy="17539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18" extrusionOk="0">
                    <a:moveTo>
                      <a:pt x="1872" y="1"/>
                    </a:moveTo>
                    <a:lnTo>
                      <a:pt x="140" y="867"/>
                    </a:lnTo>
                    <a:cubicBezTo>
                      <a:pt x="140" y="867"/>
                      <a:pt x="1" y="1006"/>
                      <a:pt x="140" y="1179"/>
                    </a:cubicBezTo>
                    <a:cubicBezTo>
                      <a:pt x="140" y="1318"/>
                      <a:pt x="278" y="1318"/>
                      <a:pt x="451" y="1318"/>
                    </a:cubicBezTo>
                    <a:lnTo>
                      <a:pt x="2011" y="451"/>
                    </a:lnTo>
                    <a:cubicBezTo>
                      <a:pt x="2184" y="451"/>
                      <a:pt x="2184" y="313"/>
                      <a:pt x="2184" y="140"/>
                    </a:cubicBezTo>
                    <a:cubicBezTo>
                      <a:pt x="2184" y="1"/>
                      <a:pt x="2011" y="1"/>
                      <a:pt x="1872" y="1"/>
                    </a:cubicBezTo>
                    <a:close/>
                  </a:path>
                </a:pathLst>
              </a:custGeom>
              <a:solidFill>
                <a:srgbClr val="C2C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777;p18">
            <a:extLst>
              <a:ext uri="{FF2B5EF4-FFF2-40B4-BE49-F238E27FC236}">
                <a16:creationId xmlns:a16="http://schemas.microsoft.com/office/drawing/2014/main" id="{9016E901-3444-90F4-3533-09D5D4612E64}"/>
              </a:ext>
            </a:extLst>
          </p:cNvPr>
          <p:cNvGrpSpPr/>
          <p:nvPr/>
        </p:nvGrpSpPr>
        <p:grpSpPr>
          <a:xfrm>
            <a:off x="581418" y="3220462"/>
            <a:ext cx="1590544" cy="1289470"/>
            <a:chOff x="7883470" y="3858907"/>
            <a:chExt cx="816334" cy="536625"/>
          </a:xfrm>
        </p:grpSpPr>
        <p:grpSp>
          <p:nvGrpSpPr>
            <p:cNvPr id="95" name="Google Shape;778;p18">
              <a:extLst>
                <a:ext uri="{FF2B5EF4-FFF2-40B4-BE49-F238E27FC236}">
                  <a16:creationId xmlns:a16="http://schemas.microsoft.com/office/drawing/2014/main" id="{CC27637C-D7BA-26EF-0ED0-43B187E12FF9}"/>
                </a:ext>
              </a:extLst>
            </p:cNvPr>
            <p:cNvGrpSpPr/>
            <p:nvPr/>
          </p:nvGrpSpPr>
          <p:grpSpPr>
            <a:xfrm>
              <a:off x="8280983" y="3861604"/>
              <a:ext cx="418821" cy="533725"/>
              <a:chOff x="8451106" y="3605582"/>
              <a:chExt cx="336241" cy="428488"/>
            </a:xfrm>
          </p:grpSpPr>
          <p:sp>
            <p:nvSpPr>
              <p:cNvPr id="104" name="Google Shape;779;p18">
                <a:extLst>
                  <a:ext uri="{FF2B5EF4-FFF2-40B4-BE49-F238E27FC236}">
                    <a16:creationId xmlns:a16="http://schemas.microsoft.com/office/drawing/2014/main" id="{27A58534-5E7A-EC9B-6654-07BF91E057F4}"/>
                  </a:ext>
                </a:extLst>
              </p:cNvPr>
              <p:cNvSpPr/>
              <p:nvPr/>
            </p:nvSpPr>
            <p:spPr>
              <a:xfrm>
                <a:off x="8512440" y="3707504"/>
                <a:ext cx="226946" cy="103799"/>
              </a:xfrm>
              <a:custGeom>
                <a:avLst/>
                <a:gdLst/>
                <a:ahLst/>
                <a:cxnLst/>
                <a:rect l="l" t="t" r="r" b="b"/>
                <a:pathLst>
                  <a:path w="17054" h="7800" extrusionOk="0">
                    <a:moveTo>
                      <a:pt x="14142" y="1"/>
                    </a:moveTo>
                    <a:lnTo>
                      <a:pt x="1457" y="1734"/>
                    </a:lnTo>
                    <a:lnTo>
                      <a:pt x="1" y="7660"/>
                    </a:lnTo>
                    <a:lnTo>
                      <a:pt x="17053" y="7799"/>
                    </a:lnTo>
                    <a:lnTo>
                      <a:pt x="141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80;p18">
                <a:extLst>
                  <a:ext uri="{FF2B5EF4-FFF2-40B4-BE49-F238E27FC236}">
                    <a16:creationId xmlns:a16="http://schemas.microsoft.com/office/drawing/2014/main" id="{E4C7AB2A-1A50-7CAE-1095-72AACB5C4537}"/>
                  </a:ext>
                </a:extLst>
              </p:cNvPr>
              <p:cNvSpPr/>
              <p:nvPr/>
            </p:nvSpPr>
            <p:spPr>
              <a:xfrm>
                <a:off x="8451106" y="3784528"/>
                <a:ext cx="336241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6" extrusionOk="0">
                    <a:moveTo>
                      <a:pt x="9947" y="1"/>
                    </a:moveTo>
                    <a:lnTo>
                      <a:pt x="9947" y="417"/>
                    </a:lnTo>
                    <a:cubicBezTo>
                      <a:pt x="9947" y="1595"/>
                      <a:pt x="9531" y="2600"/>
                      <a:pt x="8804" y="3467"/>
                    </a:cubicBezTo>
                    <a:lnTo>
                      <a:pt x="8665" y="3467"/>
                    </a:lnTo>
                    <a:cubicBezTo>
                      <a:pt x="4887" y="4472"/>
                      <a:pt x="2288" y="6205"/>
                      <a:pt x="1421" y="7071"/>
                    </a:cubicBezTo>
                    <a:cubicBezTo>
                      <a:pt x="0" y="8527"/>
                      <a:pt x="139" y="11820"/>
                      <a:pt x="278" y="14419"/>
                    </a:cubicBezTo>
                    <a:lnTo>
                      <a:pt x="278" y="16152"/>
                    </a:lnTo>
                    <a:lnTo>
                      <a:pt x="278" y="16325"/>
                    </a:lnTo>
                    <a:lnTo>
                      <a:pt x="24955" y="16325"/>
                    </a:lnTo>
                    <a:lnTo>
                      <a:pt x="24955" y="16152"/>
                    </a:lnTo>
                    <a:lnTo>
                      <a:pt x="24955" y="14419"/>
                    </a:lnTo>
                    <a:cubicBezTo>
                      <a:pt x="25128" y="11820"/>
                      <a:pt x="25267" y="8527"/>
                      <a:pt x="23811" y="7071"/>
                    </a:cubicBezTo>
                    <a:cubicBezTo>
                      <a:pt x="22945" y="6205"/>
                      <a:pt x="20345" y="4472"/>
                      <a:pt x="16602" y="3467"/>
                    </a:cubicBezTo>
                    <a:lnTo>
                      <a:pt x="16463" y="3467"/>
                    </a:lnTo>
                    <a:cubicBezTo>
                      <a:pt x="15735" y="2600"/>
                      <a:pt x="15285" y="1595"/>
                      <a:pt x="15285" y="417"/>
                    </a:cubicBezTo>
                    <a:lnTo>
                      <a:pt x="15285" y="1"/>
                    </a:lnTo>
                    <a:close/>
                  </a:path>
                </a:pathLst>
              </a:custGeom>
              <a:solidFill>
                <a:srgbClr val="FFBF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81;p18">
                <a:extLst>
                  <a:ext uri="{FF2B5EF4-FFF2-40B4-BE49-F238E27FC236}">
                    <a16:creationId xmlns:a16="http://schemas.microsoft.com/office/drawing/2014/main" id="{D9C8FDD4-6248-71F2-8E39-28CED0CCE3CB}"/>
                  </a:ext>
                </a:extLst>
              </p:cNvPr>
              <p:cNvSpPr/>
              <p:nvPr/>
            </p:nvSpPr>
            <p:spPr>
              <a:xfrm>
                <a:off x="8451106" y="3830652"/>
                <a:ext cx="336241" cy="20341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286" extrusionOk="0">
                    <a:moveTo>
                      <a:pt x="8665" y="1"/>
                    </a:moveTo>
                    <a:cubicBezTo>
                      <a:pt x="4887" y="1006"/>
                      <a:pt x="2288" y="2739"/>
                      <a:pt x="1421" y="3605"/>
                    </a:cubicBezTo>
                    <a:cubicBezTo>
                      <a:pt x="0" y="5061"/>
                      <a:pt x="139" y="8354"/>
                      <a:pt x="278" y="10953"/>
                    </a:cubicBezTo>
                    <a:lnTo>
                      <a:pt x="278" y="12686"/>
                    </a:lnTo>
                    <a:lnTo>
                      <a:pt x="278" y="15285"/>
                    </a:lnTo>
                    <a:lnTo>
                      <a:pt x="24955" y="15285"/>
                    </a:lnTo>
                    <a:lnTo>
                      <a:pt x="24955" y="12686"/>
                    </a:lnTo>
                    <a:lnTo>
                      <a:pt x="24955" y="10953"/>
                    </a:lnTo>
                    <a:cubicBezTo>
                      <a:pt x="25128" y="8354"/>
                      <a:pt x="25267" y="5061"/>
                      <a:pt x="23811" y="3605"/>
                    </a:cubicBezTo>
                    <a:cubicBezTo>
                      <a:pt x="22945" y="2739"/>
                      <a:pt x="20345" y="1006"/>
                      <a:pt x="16602" y="1"/>
                    </a:cubicBezTo>
                    <a:lnTo>
                      <a:pt x="16463" y="1"/>
                    </a:lnTo>
                    <a:lnTo>
                      <a:pt x="12547" y="4333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82;p18">
                <a:extLst>
                  <a:ext uri="{FF2B5EF4-FFF2-40B4-BE49-F238E27FC236}">
                    <a16:creationId xmlns:a16="http://schemas.microsoft.com/office/drawing/2014/main" id="{C9D2D8E8-7F4E-05CE-EAD7-9D09B2E563F8}"/>
                  </a:ext>
                </a:extLst>
              </p:cNvPr>
              <p:cNvSpPr/>
              <p:nvPr/>
            </p:nvSpPr>
            <p:spPr>
              <a:xfrm>
                <a:off x="8523978" y="3638318"/>
                <a:ext cx="190031" cy="194196"/>
              </a:xfrm>
              <a:custGeom>
                <a:avLst/>
                <a:gdLst/>
                <a:ahLst/>
                <a:cxnLst/>
                <a:rect l="l" t="t" r="r" b="b"/>
                <a:pathLst>
                  <a:path w="14280" h="14593" extrusionOk="0">
                    <a:moveTo>
                      <a:pt x="7071" y="1"/>
                    </a:moveTo>
                    <a:cubicBezTo>
                      <a:pt x="3189" y="1"/>
                      <a:pt x="590" y="2462"/>
                      <a:pt x="590" y="6205"/>
                    </a:cubicBezTo>
                    <a:lnTo>
                      <a:pt x="590" y="6343"/>
                    </a:lnTo>
                    <a:cubicBezTo>
                      <a:pt x="278" y="6517"/>
                      <a:pt x="0" y="7071"/>
                      <a:pt x="0" y="7661"/>
                    </a:cubicBezTo>
                    <a:cubicBezTo>
                      <a:pt x="0" y="8455"/>
                      <a:pt x="350" y="9133"/>
                      <a:pt x="970" y="9133"/>
                    </a:cubicBezTo>
                    <a:cubicBezTo>
                      <a:pt x="1026" y="9133"/>
                      <a:pt x="1084" y="9128"/>
                      <a:pt x="1144" y="9116"/>
                    </a:cubicBezTo>
                    <a:cubicBezTo>
                      <a:pt x="2011" y="11854"/>
                      <a:pt x="4333" y="14592"/>
                      <a:pt x="7071" y="14592"/>
                    </a:cubicBezTo>
                    <a:cubicBezTo>
                      <a:pt x="9948" y="14592"/>
                      <a:pt x="12270" y="11854"/>
                      <a:pt x="13136" y="9116"/>
                    </a:cubicBezTo>
                    <a:cubicBezTo>
                      <a:pt x="13185" y="9128"/>
                      <a:pt x="13234" y="9133"/>
                      <a:pt x="13282" y="9133"/>
                    </a:cubicBezTo>
                    <a:cubicBezTo>
                      <a:pt x="13813" y="9133"/>
                      <a:pt x="14280" y="8455"/>
                      <a:pt x="14280" y="7661"/>
                    </a:cubicBezTo>
                    <a:cubicBezTo>
                      <a:pt x="14280" y="7071"/>
                      <a:pt x="14003" y="6517"/>
                      <a:pt x="13725" y="6343"/>
                    </a:cubicBezTo>
                    <a:lnTo>
                      <a:pt x="13725" y="6205"/>
                    </a:lnTo>
                    <a:cubicBezTo>
                      <a:pt x="13725" y="2462"/>
                      <a:pt x="10987" y="1"/>
                      <a:pt x="7071" y="1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83;p18">
                <a:extLst>
                  <a:ext uri="{FF2B5EF4-FFF2-40B4-BE49-F238E27FC236}">
                    <a16:creationId xmlns:a16="http://schemas.microsoft.com/office/drawing/2014/main" id="{AFD952B5-E678-0756-544C-2D3EA8AB9995}"/>
                  </a:ext>
                </a:extLst>
              </p:cNvPr>
              <p:cNvSpPr/>
              <p:nvPr/>
            </p:nvSpPr>
            <p:spPr>
              <a:xfrm>
                <a:off x="8535502" y="3617106"/>
                <a:ext cx="138385" cy="71089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5342" extrusionOk="0">
                    <a:moveTo>
                      <a:pt x="5616" y="0"/>
                    </a:moveTo>
                    <a:cubicBezTo>
                      <a:pt x="139" y="0"/>
                      <a:pt x="1" y="5338"/>
                      <a:pt x="1" y="5338"/>
                    </a:cubicBezTo>
                    <a:cubicBezTo>
                      <a:pt x="1" y="5338"/>
                      <a:pt x="76" y="5342"/>
                      <a:pt x="215" y="5342"/>
                    </a:cubicBezTo>
                    <a:cubicBezTo>
                      <a:pt x="1316" y="5342"/>
                      <a:pt x="6431" y="5096"/>
                      <a:pt x="10399" y="728"/>
                    </a:cubicBezTo>
                    <a:cubicBezTo>
                      <a:pt x="10399" y="728"/>
                      <a:pt x="10121" y="0"/>
                      <a:pt x="5616" y="0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84;p18">
                <a:extLst>
                  <a:ext uri="{FF2B5EF4-FFF2-40B4-BE49-F238E27FC236}">
                    <a16:creationId xmlns:a16="http://schemas.microsoft.com/office/drawing/2014/main" id="{048602AB-0774-79F1-0764-4FA311C15546}"/>
                  </a:ext>
                </a:extLst>
              </p:cNvPr>
              <p:cNvSpPr/>
              <p:nvPr/>
            </p:nvSpPr>
            <p:spPr>
              <a:xfrm>
                <a:off x="8520758" y="3605582"/>
                <a:ext cx="194622" cy="126288"/>
              </a:xfrm>
              <a:custGeom>
                <a:avLst/>
                <a:gdLst/>
                <a:ahLst/>
                <a:cxnLst/>
                <a:rect l="l" t="t" r="r" b="b"/>
                <a:pathLst>
                  <a:path w="14625" h="9490" extrusionOk="0">
                    <a:moveTo>
                      <a:pt x="7313" y="0"/>
                    </a:moveTo>
                    <a:cubicBezTo>
                      <a:pt x="3258" y="0"/>
                      <a:pt x="970" y="2045"/>
                      <a:pt x="242" y="7070"/>
                    </a:cubicBezTo>
                    <a:cubicBezTo>
                      <a:pt x="1" y="8848"/>
                      <a:pt x="196" y="9490"/>
                      <a:pt x="671" y="9490"/>
                    </a:cubicBezTo>
                    <a:cubicBezTo>
                      <a:pt x="1902" y="9490"/>
                      <a:pt x="5013" y="5199"/>
                      <a:pt x="7313" y="5199"/>
                    </a:cubicBezTo>
                    <a:cubicBezTo>
                      <a:pt x="9812" y="5199"/>
                      <a:pt x="12835" y="9490"/>
                      <a:pt x="14001" y="9490"/>
                    </a:cubicBezTo>
                    <a:cubicBezTo>
                      <a:pt x="14452" y="9490"/>
                      <a:pt x="14625" y="8848"/>
                      <a:pt x="14383" y="7070"/>
                    </a:cubicBezTo>
                    <a:cubicBezTo>
                      <a:pt x="13829" y="2045"/>
                      <a:pt x="12096" y="0"/>
                      <a:pt x="7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85;p18">
                <a:extLst>
                  <a:ext uri="{FF2B5EF4-FFF2-40B4-BE49-F238E27FC236}">
                    <a16:creationId xmlns:a16="http://schemas.microsoft.com/office/drawing/2014/main" id="{7F73B689-9479-CA25-50CD-5664A0A0B260}"/>
                  </a:ext>
                </a:extLst>
              </p:cNvPr>
              <p:cNvSpPr/>
              <p:nvPr/>
            </p:nvSpPr>
            <p:spPr>
              <a:xfrm>
                <a:off x="8601002" y="3621258"/>
                <a:ext cx="101483" cy="117159"/>
              </a:xfrm>
              <a:custGeom>
                <a:avLst/>
                <a:gdLst/>
                <a:ahLst/>
                <a:cxnLst/>
                <a:rect l="l" t="t" r="r" b="b"/>
                <a:pathLst>
                  <a:path w="7626" h="8804" extrusionOk="0">
                    <a:moveTo>
                      <a:pt x="3744" y="0"/>
                    </a:moveTo>
                    <a:cubicBezTo>
                      <a:pt x="3744" y="0"/>
                      <a:pt x="0" y="3882"/>
                      <a:pt x="2288" y="5754"/>
                    </a:cubicBezTo>
                    <a:cubicBezTo>
                      <a:pt x="4610" y="7625"/>
                      <a:pt x="6620" y="6482"/>
                      <a:pt x="7071" y="8804"/>
                    </a:cubicBezTo>
                    <a:cubicBezTo>
                      <a:pt x="7071" y="8804"/>
                      <a:pt x="7625" y="6620"/>
                      <a:pt x="6482" y="3466"/>
                    </a:cubicBezTo>
                    <a:cubicBezTo>
                      <a:pt x="5199" y="278"/>
                      <a:pt x="3744" y="0"/>
                      <a:pt x="37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86;p18">
                <a:extLst>
                  <a:ext uri="{FF2B5EF4-FFF2-40B4-BE49-F238E27FC236}">
                    <a16:creationId xmlns:a16="http://schemas.microsoft.com/office/drawing/2014/main" id="{7DC3B75F-6962-03A9-A55E-A22C08C1FC0B}"/>
                  </a:ext>
                </a:extLst>
              </p:cNvPr>
              <p:cNvSpPr/>
              <p:nvPr/>
            </p:nvSpPr>
            <p:spPr>
              <a:xfrm>
                <a:off x="8533666" y="3613420"/>
                <a:ext cx="115309" cy="130533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9809" extrusionOk="0">
                    <a:moveTo>
                      <a:pt x="4333" y="0"/>
                    </a:moveTo>
                    <a:cubicBezTo>
                      <a:pt x="4333" y="0"/>
                      <a:pt x="2600" y="277"/>
                      <a:pt x="1283" y="3882"/>
                    </a:cubicBezTo>
                    <a:cubicBezTo>
                      <a:pt x="0" y="7209"/>
                      <a:pt x="867" y="9809"/>
                      <a:pt x="867" y="9809"/>
                    </a:cubicBezTo>
                    <a:cubicBezTo>
                      <a:pt x="1283" y="7209"/>
                      <a:pt x="3605" y="8526"/>
                      <a:pt x="6204" y="6481"/>
                    </a:cubicBezTo>
                    <a:cubicBezTo>
                      <a:pt x="8665" y="4471"/>
                      <a:pt x="4333" y="0"/>
                      <a:pt x="43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87;p18">
                <a:extLst>
                  <a:ext uri="{FF2B5EF4-FFF2-40B4-BE49-F238E27FC236}">
                    <a16:creationId xmlns:a16="http://schemas.microsoft.com/office/drawing/2014/main" id="{182F8126-69A3-4835-8100-476B1BF94E1C}"/>
                  </a:ext>
                </a:extLst>
              </p:cNvPr>
              <p:cNvSpPr/>
              <p:nvPr/>
            </p:nvSpPr>
            <p:spPr>
              <a:xfrm>
                <a:off x="8517976" y="3713160"/>
                <a:ext cx="30913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48" extrusionOk="0">
                    <a:moveTo>
                      <a:pt x="871" y="1"/>
                    </a:moveTo>
                    <a:cubicBezTo>
                      <a:pt x="821" y="1"/>
                      <a:pt x="774" y="9"/>
                      <a:pt x="729" y="26"/>
                    </a:cubicBezTo>
                    <a:cubicBezTo>
                      <a:pt x="174" y="165"/>
                      <a:pt x="1" y="1031"/>
                      <a:pt x="313" y="2037"/>
                    </a:cubicBezTo>
                    <a:cubicBezTo>
                      <a:pt x="567" y="2959"/>
                      <a:pt x="1084" y="3648"/>
                      <a:pt x="1489" y="3648"/>
                    </a:cubicBezTo>
                    <a:cubicBezTo>
                      <a:pt x="1525" y="3648"/>
                      <a:pt x="1561" y="3642"/>
                      <a:pt x="1595" y="3631"/>
                    </a:cubicBezTo>
                    <a:cubicBezTo>
                      <a:pt x="2184" y="3492"/>
                      <a:pt x="2323" y="2452"/>
                      <a:pt x="2046" y="1586"/>
                    </a:cubicBezTo>
                    <a:cubicBezTo>
                      <a:pt x="1921" y="681"/>
                      <a:pt x="1318" y="1"/>
                      <a:pt x="871" y="1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88;p18">
                <a:extLst>
                  <a:ext uri="{FF2B5EF4-FFF2-40B4-BE49-F238E27FC236}">
                    <a16:creationId xmlns:a16="http://schemas.microsoft.com/office/drawing/2014/main" id="{CC0F06F9-7733-9FF4-73AC-90828D85CD08}"/>
                  </a:ext>
                </a:extLst>
              </p:cNvPr>
              <p:cNvSpPr/>
              <p:nvPr/>
            </p:nvSpPr>
            <p:spPr>
              <a:xfrm>
                <a:off x="8690934" y="3711190"/>
                <a:ext cx="29077" cy="50289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3779" extrusionOk="0">
                    <a:moveTo>
                      <a:pt x="1457" y="1"/>
                    </a:moveTo>
                    <a:cubicBezTo>
                      <a:pt x="1041" y="1"/>
                      <a:pt x="452" y="729"/>
                      <a:pt x="174" y="1734"/>
                    </a:cubicBezTo>
                    <a:cubicBezTo>
                      <a:pt x="1" y="2774"/>
                      <a:pt x="174" y="3640"/>
                      <a:pt x="729" y="3779"/>
                    </a:cubicBezTo>
                    <a:cubicBezTo>
                      <a:pt x="1179" y="3779"/>
                      <a:pt x="1734" y="3051"/>
                      <a:pt x="2046" y="2046"/>
                    </a:cubicBezTo>
                    <a:cubicBezTo>
                      <a:pt x="2184" y="1041"/>
                      <a:pt x="2046" y="174"/>
                      <a:pt x="1457" y="1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789;p18">
              <a:extLst>
                <a:ext uri="{FF2B5EF4-FFF2-40B4-BE49-F238E27FC236}">
                  <a16:creationId xmlns:a16="http://schemas.microsoft.com/office/drawing/2014/main" id="{C49FF760-77F5-DF23-F7E1-1A942D215C96}"/>
                </a:ext>
              </a:extLst>
            </p:cNvPr>
            <p:cNvGrpSpPr/>
            <p:nvPr/>
          </p:nvGrpSpPr>
          <p:grpSpPr>
            <a:xfrm>
              <a:off x="7883470" y="3858907"/>
              <a:ext cx="418821" cy="536625"/>
              <a:chOff x="7820610" y="3609268"/>
              <a:chExt cx="336241" cy="430817"/>
            </a:xfrm>
          </p:grpSpPr>
          <p:sp>
            <p:nvSpPr>
              <p:cNvPr id="97" name="Google Shape;790;p18">
                <a:extLst>
                  <a:ext uri="{FF2B5EF4-FFF2-40B4-BE49-F238E27FC236}">
                    <a16:creationId xmlns:a16="http://schemas.microsoft.com/office/drawing/2014/main" id="{F8550EAD-95FC-8EB7-64D0-78FB76291AB9}"/>
                  </a:ext>
                </a:extLst>
              </p:cNvPr>
              <p:cNvSpPr/>
              <p:nvPr/>
            </p:nvSpPr>
            <p:spPr>
              <a:xfrm>
                <a:off x="7820610" y="3790064"/>
                <a:ext cx="336241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6" extrusionOk="0">
                    <a:moveTo>
                      <a:pt x="9948" y="1"/>
                    </a:moveTo>
                    <a:lnTo>
                      <a:pt x="9948" y="451"/>
                    </a:lnTo>
                    <a:cubicBezTo>
                      <a:pt x="9948" y="1595"/>
                      <a:pt x="9670" y="2600"/>
                      <a:pt x="8804" y="3467"/>
                    </a:cubicBezTo>
                    <a:lnTo>
                      <a:pt x="8665" y="3467"/>
                    </a:lnTo>
                    <a:cubicBezTo>
                      <a:pt x="4922" y="4472"/>
                      <a:pt x="2461" y="6205"/>
                      <a:pt x="1595" y="7071"/>
                    </a:cubicBezTo>
                    <a:cubicBezTo>
                      <a:pt x="0" y="8527"/>
                      <a:pt x="139" y="11854"/>
                      <a:pt x="278" y="14454"/>
                    </a:cubicBezTo>
                    <a:lnTo>
                      <a:pt x="278" y="16187"/>
                    </a:lnTo>
                    <a:lnTo>
                      <a:pt x="278" y="16325"/>
                    </a:lnTo>
                    <a:lnTo>
                      <a:pt x="25128" y="16325"/>
                    </a:lnTo>
                    <a:lnTo>
                      <a:pt x="25128" y="16187"/>
                    </a:lnTo>
                    <a:lnTo>
                      <a:pt x="25128" y="14454"/>
                    </a:lnTo>
                    <a:cubicBezTo>
                      <a:pt x="25267" y="11854"/>
                      <a:pt x="25267" y="8527"/>
                      <a:pt x="23811" y="7071"/>
                    </a:cubicBezTo>
                    <a:cubicBezTo>
                      <a:pt x="22945" y="6205"/>
                      <a:pt x="20519" y="4472"/>
                      <a:pt x="16602" y="3467"/>
                    </a:cubicBezTo>
                    <a:cubicBezTo>
                      <a:pt x="15736" y="2600"/>
                      <a:pt x="15320" y="1595"/>
                      <a:pt x="15320" y="451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E9D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91;p18">
                <a:extLst>
                  <a:ext uri="{FF2B5EF4-FFF2-40B4-BE49-F238E27FC236}">
                    <a16:creationId xmlns:a16="http://schemas.microsoft.com/office/drawing/2014/main" id="{099209DD-B040-55B9-82C9-B42103FDF7AD}"/>
                  </a:ext>
                </a:extLst>
              </p:cNvPr>
              <p:cNvSpPr/>
              <p:nvPr/>
            </p:nvSpPr>
            <p:spPr>
              <a:xfrm>
                <a:off x="7820610" y="3836188"/>
                <a:ext cx="336241" cy="203884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321" extrusionOk="0">
                    <a:moveTo>
                      <a:pt x="8665" y="1"/>
                    </a:moveTo>
                    <a:cubicBezTo>
                      <a:pt x="4922" y="1006"/>
                      <a:pt x="2461" y="2739"/>
                      <a:pt x="1595" y="3605"/>
                    </a:cubicBezTo>
                    <a:cubicBezTo>
                      <a:pt x="0" y="5061"/>
                      <a:pt x="139" y="8388"/>
                      <a:pt x="278" y="10988"/>
                    </a:cubicBezTo>
                    <a:lnTo>
                      <a:pt x="278" y="12721"/>
                    </a:lnTo>
                    <a:lnTo>
                      <a:pt x="278" y="15320"/>
                    </a:lnTo>
                    <a:lnTo>
                      <a:pt x="25128" y="15320"/>
                    </a:lnTo>
                    <a:lnTo>
                      <a:pt x="25128" y="12721"/>
                    </a:lnTo>
                    <a:lnTo>
                      <a:pt x="25128" y="10988"/>
                    </a:lnTo>
                    <a:cubicBezTo>
                      <a:pt x="25267" y="8388"/>
                      <a:pt x="25267" y="5061"/>
                      <a:pt x="23811" y="3605"/>
                    </a:cubicBezTo>
                    <a:cubicBezTo>
                      <a:pt x="22945" y="2739"/>
                      <a:pt x="20519" y="1006"/>
                      <a:pt x="16602" y="1"/>
                    </a:cubicBezTo>
                    <a:lnTo>
                      <a:pt x="12547" y="4333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92;p18">
                <a:extLst>
                  <a:ext uri="{FF2B5EF4-FFF2-40B4-BE49-F238E27FC236}">
                    <a16:creationId xmlns:a16="http://schemas.microsoft.com/office/drawing/2014/main" id="{8CBB34C5-5234-218E-A8FE-2A3E7A61067D}"/>
                  </a:ext>
                </a:extLst>
              </p:cNvPr>
              <p:cNvSpPr/>
              <p:nvPr/>
            </p:nvSpPr>
            <p:spPr>
              <a:xfrm>
                <a:off x="8030011" y="3953354"/>
                <a:ext cx="55814" cy="86731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6655" extrusionOk="0">
                    <a:moveTo>
                      <a:pt x="1" y="0"/>
                    </a:moveTo>
                    <a:lnTo>
                      <a:pt x="1" y="6655"/>
                    </a:lnTo>
                    <a:lnTo>
                      <a:pt x="4194" y="6655"/>
                    </a:lnTo>
                    <a:lnTo>
                      <a:pt x="4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93;p18">
                <a:extLst>
                  <a:ext uri="{FF2B5EF4-FFF2-40B4-BE49-F238E27FC236}">
                    <a16:creationId xmlns:a16="http://schemas.microsoft.com/office/drawing/2014/main" id="{15F02A51-E121-FD25-A130-59B061092140}"/>
                  </a:ext>
                </a:extLst>
              </p:cNvPr>
              <p:cNvSpPr/>
              <p:nvPr/>
            </p:nvSpPr>
            <p:spPr>
              <a:xfrm>
                <a:off x="7893482" y="3644320"/>
                <a:ext cx="190497" cy="193731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14558" extrusionOk="0">
                    <a:moveTo>
                      <a:pt x="7244" y="0"/>
                    </a:moveTo>
                    <a:cubicBezTo>
                      <a:pt x="3328" y="0"/>
                      <a:pt x="728" y="2427"/>
                      <a:pt x="728" y="6204"/>
                    </a:cubicBezTo>
                    <a:lnTo>
                      <a:pt x="728" y="6343"/>
                    </a:lnTo>
                    <a:cubicBezTo>
                      <a:pt x="312" y="6482"/>
                      <a:pt x="0" y="7071"/>
                      <a:pt x="0" y="7625"/>
                    </a:cubicBezTo>
                    <a:cubicBezTo>
                      <a:pt x="0" y="8420"/>
                      <a:pt x="496" y="9098"/>
                      <a:pt x="1033" y="9098"/>
                    </a:cubicBezTo>
                    <a:cubicBezTo>
                      <a:pt x="1081" y="9098"/>
                      <a:pt x="1130" y="9093"/>
                      <a:pt x="1179" y="9081"/>
                    </a:cubicBezTo>
                    <a:cubicBezTo>
                      <a:pt x="2184" y="11819"/>
                      <a:pt x="4333" y="14557"/>
                      <a:pt x="7244" y="14557"/>
                    </a:cubicBezTo>
                    <a:cubicBezTo>
                      <a:pt x="10121" y="14557"/>
                      <a:pt x="12270" y="11819"/>
                      <a:pt x="13310" y="9081"/>
                    </a:cubicBezTo>
                    <a:cubicBezTo>
                      <a:pt x="13356" y="9093"/>
                      <a:pt x="13401" y="9098"/>
                      <a:pt x="13445" y="9098"/>
                    </a:cubicBezTo>
                    <a:cubicBezTo>
                      <a:pt x="13936" y="9098"/>
                      <a:pt x="14315" y="8420"/>
                      <a:pt x="14315" y="7625"/>
                    </a:cubicBezTo>
                    <a:cubicBezTo>
                      <a:pt x="14315" y="7071"/>
                      <a:pt x="14176" y="6482"/>
                      <a:pt x="13725" y="6343"/>
                    </a:cubicBezTo>
                    <a:lnTo>
                      <a:pt x="13725" y="6204"/>
                    </a:lnTo>
                    <a:cubicBezTo>
                      <a:pt x="13725" y="2427"/>
                      <a:pt x="11126" y="0"/>
                      <a:pt x="7244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94;p18">
                <a:extLst>
                  <a:ext uri="{FF2B5EF4-FFF2-40B4-BE49-F238E27FC236}">
                    <a16:creationId xmlns:a16="http://schemas.microsoft.com/office/drawing/2014/main" id="{CBDC3A03-F7EF-4D79-D15F-7B3471CB3BA2}"/>
                  </a:ext>
                </a:extLst>
              </p:cNvPr>
              <p:cNvSpPr/>
              <p:nvPr/>
            </p:nvSpPr>
            <p:spPr>
              <a:xfrm>
                <a:off x="7897820" y="3609268"/>
                <a:ext cx="195846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14717" h="8839" extrusionOk="0">
                    <a:moveTo>
                      <a:pt x="6866" y="1"/>
                    </a:moveTo>
                    <a:cubicBezTo>
                      <a:pt x="611" y="1"/>
                      <a:pt x="1" y="3904"/>
                      <a:pt x="264" y="8838"/>
                    </a:cubicBezTo>
                    <a:cubicBezTo>
                      <a:pt x="264" y="8838"/>
                      <a:pt x="4873" y="8249"/>
                      <a:pt x="6468" y="4922"/>
                    </a:cubicBezTo>
                    <a:lnTo>
                      <a:pt x="6468" y="4922"/>
                    </a:lnTo>
                    <a:cubicBezTo>
                      <a:pt x="5619" y="6936"/>
                      <a:pt x="5567" y="7575"/>
                      <a:pt x="5842" y="7575"/>
                    </a:cubicBezTo>
                    <a:cubicBezTo>
                      <a:pt x="6320" y="7575"/>
                      <a:pt x="7785" y="5650"/>
                      <a:pt x="7785" y="5650"/>
                    </a:cubicBezTo>
                    <a:cubicBezTo>
                      <a:pt x="7785" y="5650"/>
                      <a:pt x="7785" y="8236"/>
                      <a:pt x="8297" y="8236"/>
                    </a:cubicBezTo>
                    <a:cubicBezTo>
                      <a:pt x="8426" y="8236"/>
                      <a:pt x="8587" y="8072"/>
                      <a:pt x="8790" y="7660"/>
                    </a:cubicBezTo>
                    <a:cubicBezTo>
                      <a:pt x="9050" y="7172"/>
                      <a:pt x="9236" y="6995"/>
                      <a:pt x="9378" y="6995"/>
                    </a:cubicBezTo>
                    <a:cubicBezTo>
                      <a:pt x="9750" y="6995"/>
                      <a:pt x="9812" y="8214"/>
                      <a:pt x="10080" y="8214"/>
                    </a:cubicBezTo>
                    <a:cubicBezTo>
                      <a:pt x="10159" y="8214"/>
                      <a:pt x="10256" y="8108"/>
                      <a:pt x="10384" y="7833"/>
                    </a:cubicBezTo>
                    <a:cubicBezTo>
                      <a:pt x="10545" y="7431"/>
                      <a:pt x="10669" y="7284"/>
                      <a:pt x="10769" y="7284"/>
                    </a:cubicBezTo>
                    <a:cubicBezTo>
                      <a:pt x="11037" y="7284"/>
                      <a:pt x="11141" y="8321"/>
                      <a:pt x="11352" y="8321"/>
                    </a:cubicBezTo>
                    <a:cubicBezTo>
                      <a:pt x="11403" y="8321"/>
                      <a:pt x="11461" y="8261"/>
                      <a:pt x="11528" y="8111"/>
                    </a:cubicBezTo>
                    <a:cubicBezTo>
                      <a:pt x="11621" y="7885"/>
                      <a:pt x="11760" y="7797"/>
                      <a:pt x="11920" y="7797"/>
                    </a:cubicBezTo>
                    <a:cubicBezTo>
                      <a:pt x="12469" y="7797"/>
                      <a:pt x="13261" y="8838"/>
                      <a:pt x="13261" y="8838"/>
                    </a:cubicBezTo>
                    <a:cubicBezTo>
                      <a:pt x="13261" y="8838"/>
                      <a:pt x="14717" y="451"/>
                      <a:pt x="7923" y="35"/>
                    </a:cubicBezTo>
                    <a:cubicBezTo>
                      <a:pt x="7554" y="12"/>
                      <a:pt x="7202" y="1"/>
                      <a:pt x="6866" y="1"/>
                    </a:cubicBezTo>
                    <a:close/>
                  </a:path>
                </a:pathLst>
              </a:custGeom>
              <a:solidFill>
                <a:srgbClr val="472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95;p18">
                <a:extLst>
                  <a:ext uri="{FF2B5EF4-FFF2-40B4-BE49-F238E27FC236}">
                    <a16:creationId xmlns:a16="http://schemas.microsoft.com/office/drawing/2014/main" id="{24395F93-88B2-F8DE-B18C-37C364F9F54A}"/>
                  </a:ext>
                </a:extLst>
              </p:cNvPr>
              <p:cNvSpPr/>
              <p:nvPr/>
            </p:nvSpPr>
            <p:spPr>
              <a:xfrm>
                <a:off x="7889796" y="3718815"/>
                <a:ext cx="30913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22" extrusionOk="0">
                    <a:moveTo>
                      <a:pt x="727" y="0"/>
                    </a:moveTo>
                    <a:cubicBezTo>
                      <a:pt x="681" y="0"/>
                      <a:pt x="635" y="6"/>
                      <a:pt x="589" y="17"/>
                    </a:cubicBezTo>
                    <a:cubicBezTo>
                      <a:pt x="139" y="156"/>
                      <a:pt x="0" y="1022"/>
                      <a:pt x="139" y="2027"/>
                    </a:cubicBezTo>
                    <a:cubicBezTo>
                      <a:pt x="416" y="3067"/>
                      <a:pt x="1005" y="3622"/>
                      <a:pt x="1595" y="3622"/>
                    </a:cubicBezTo>
                    <a:cubicBezTo>
                      <a:pt x="2010" y="3483"/>
                      <a:pt x="2322" y="2478"/>
                      <a:pt x="2010" y="1612"/>
                    </a:cubicBezTo>
                    <a:cubicBezTo>
                      <a:pt x="1756" y="689"/>
                      <a:pt x="1239" y="0"/>
                      <a:pt x="727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96;p18">
                <a:extLst>
                  <a:ext uri="{FF2B5EF4-FFF2-40B4-BE49-F238E27FC236}">
                    <a16:creationId xmlns:a16="http://schemas.microsoft.com/office/drawing/2014/main" id="{1B9EBD96-85DC-74C4-B990-7E2EBD8D1B32}"/>
                  </a:ext>
                </a:extLst>
              </p:cNvPr>
              <p:cNvSpPr/>
              <p:nvPr/>
            </p:nvSpPr>
            <p:spPr>
              <a:xfrm>
                <a:off x="8060904" y="3717192"/>
                <a:ext cx="30461" cy="48213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623" extrusionOk="0">
                    <a:moveTo>
                      <a:pt x="1595" y="1"/>
                    </a:moveTo>
                    <a:cubicBezTo>
                      <a:pt x="1006" y="1"/>
                      <a:pt x="417" y="728"/>
                      <a:pt x="278" y="1734"/>
                    </a:cubicBezTo>
                    <a:cubicBezTo>
                      <a:pt x="1" y="2600"/>
                      <a:pt x="278" y="3605"/>
                      <a:pt x="729" y="3605"/>
                    </a:cubicBezTo>
                    <a:cubicBezTo>
                      <a:pt x="774" y="3617"/>
                      <a:pt x="820" y="3622"/>
                      <a:pt x="866" y="3622"/>
                    </a:cubicBezTo>
                    <a:cubicBezTo>
                      <a:pt x="1377" y="3622"/>
                      <a:pt x="1884" y="2933"/>
                      <a:pt x="2011" y="2011"/>
                    </a:cubicBezTo>
                    <a:cubicBezTo>
                      <a:pt x="2288" y="1006"/>
                      <a:pt x="2011" y="139"/>
                      <a:pt x="1595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797;p18">
            <a:extLst>
              <a:ext uri="{FF2B5EF4-FFF2-40B4-BE49-F238E27FC236}">
                <a16:creationId xmlns:a16="http://schemas.microsoft.com/office/drawing/2014/main" id="{33841E13-455D-587F-ECB1-B623C238383D}"/>
              </a:ext>
            </a:extLst>
          </p:cNvPr>
          <p:cNvGrpSpPr/>
          <p:nvPr/>
        </p:nvGrpSpPr>
        <p:grpSpPr>
          <a:xfrm>
            <a:off x="2916303" y="3209997"/>
            <a:ext cx="1455608" cy="1294983"/>
            <a:chOff x="7918236" y="3257613"/>
            <a:chExt cx="747079" cy="538919"/>
          </a:xfrm>
        </p:grpSpPr>
        <p:grpSp>
          <p:nvGrpSpPr>
            <p:cNvPr id="115" name="Google Shape;798;p18">
              <a:extLst>
                <a:ext uri="{FF2B5EF4-FFF2-40B4-BE49-F238E27FC236}">
                  <a16:creationId xmlns:a16="http://schemas.microsoft.com/office/drawing/2014/main" id="{D8B2B289-40DD-D307-B73C-F6FDED540165}"/>
                </a:ext>
              </a:extLst>
            </p:cNvPr>
            <p:cNvGrpSpPr/>
            <p:nvPr/>
          </p:nvGrpSpPr>
          <p:grpSpPr>
            <a:xfrm>
              <a:off x="8282019" y="3305459"/>
              <a:ext cx="383296" cy="491073"/>
              <a:chOff x="8439569" y="3005973"/>
              <a:chExt cx="336254" cy="430804"/>
            </a:xfrm>
          </p:grpSpPr>
          <p:sp>
            <p:nvSpPr>
              <p:cNvPr id="128" name="Google Shape;799;p18">
                <a:extLst>
                  <a:ext uri="{FF2B5EF4-FFF2-40B4-BE49-F238E27FC236}">
                    <a16:creationId xmlns:a16="http://schemas.microsoft.com/office/drawing/2014/main" id="{AF9014AF-CBEB-F6E3-9A62-D41006DDDC2C}"/>
                  </a:ext>
                </a:extLst>
              </p:cNvPr>
              <p:cNvSpPr/>
              <p:nvPr/>
            </p:nvSpPr>
            <p:spPr>
              <a:xfrm>
                <a:off x="8464480" y="3086696"/>
                <a:ext cx="291967" cy="213559"/>
              </a:xfrm>
              <a:custGeom>
                <a:avLst/>
                <a:gdLst/>
                <a:ahLst/>
                <a:cxnLst/>
                <a:rect l="l" t="t" r="r" b="b"/>
                <a:pathLst>
                  <a:path w="21940" h="16048" extrusionOk="0">
                    <a:moveTo>
                      <a:pt x="17330" y="0"/>
                    </a:moveTo>
                    <a:lnTo>
                      <a:pt x="3605" y="3605"/>
                    </a:lnTo>
                    <a:lnTo>
                      <a:pt x="0" y="15909"/>
                    </a:lnTo>
                    <a:lnTo>
                      <a:pt x="21940" y="16048"/>
                    </a:lnTo>
                    <a:lnTo>
                      <a:pt x="21940" y="16048"/>
                    </a:lnTo>
                    <a:lnTo>
                      <a:pt x="173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800;p18">
                <a:extLst>
                  <a:ext uri="{FF2B5EF4-FFF2-40B4-BE49-F238E27FC236}">
                    <a16:creationId xmlns:a16="http://schemas.microsoft.com/office/drawing/2014/main" id="{28F71529-2A8C-8A42-7B70-44D4AE8EAA65}"/>
                  </a:ext>
                </a:extLst>
              </p:cNvPr>
              <p:cNvSpPr/>
              <p:nvPr/>
            </p:nvSpPr>
            <p:spPr>
              <a:xfrm>
                <a:off x="8439569" y="3186782"/>
                <a:ext cx="336254" cy="217245"/>
              </a:xfrm>
              <a:custGeom>
                <a:avLst/>
                <a:gdLst/>
                <a:ahLst/>
                <a:cxnLst/>
                <a:rect l="l" t="t" r="r" b="b"/>
                <a:pathLst>
                  <a:path w="25268" h="16325" extrusionOk="0">
                    <a:moveTo>
                      <a:pt x="9948" y="0"/>
                    </a:moveTo>
                    <a:lnTo>
                      <a:pt x="9948" y="416"/>
                    </a:lnTo>
                    <a:cubicBezTo>
                      <a:pt x="9948" y="1595"/>
                      <a:pt x="9532" y="2600"/>
                      <a:pt x="8804" y="3466"/>
                    </a:cubicBezTo>
                    <a:lnTo>
                      <a:pt x="8804" y="3328"/>
                    </a:lnTo>
                    <a:lnTo>
                      <a:pt x="8666" y="3466"/>
                    </a:lnTo>
                    <a:cubicBezTo>
                      <a:pt x="4888" y="4333"/>
                      <a:pt x="2288" y="6066"/>
                      <a:pt x="1422" y="6932"/>
                    </a:cubicBezTo>
                    <a:cubicBezTo>
                      <a:pt x="1" y="8527"/>
                      <a:pt x="139" y="11681"/>
                      <a:pt x="278" y="14453"/>
                    </a:cubicBezTo>
                    <a:lnTo>
                      <a:pt x="278" y="16186"/>
                    </a:lnTo>
                    <a:lnTo>
                      <a:pt x="278" y="16325"/>
                    </a:lnTo>
                    <a:lnTo>
                      <a:pt x="24955" y="16325"/>
                    </a:lnTo>
                    <a:lnTo>
                      <a:pt x="24955" y="16186"/>
                    </a:lnTo>
                    <a:lnTo>
                      <a:pt x="24955" y="14453"/>
                    </a:lnTo>
                    <a:cubicBezTo>
                      <a:pt x="25129" y="11681"/>
                      <a:pt x="25267" y="8527"/>
                      <a:pt x="23812" y="6932"/>
                    </a:cubicBezTo>
                    <a:cubicBezTo>
                      <a:pt x="22945" y="6066"/>
                      <a:pt x="20346" y="4333"/>
                      <a:pt x="16602" y="3466"/>
                    </a:cubicBezTo>
                    <a:lnTo>
                      <a:pt x="16464" y="3328"/>
                    </a:lnTo>
                    <a:lnTo>
                      <a:pt x="16464" y="3466"/>
                    </a:lnTo>
                    <a:cubicBezTo>
                      <a:pt x="15736" y="2600"/>
                      <a:pt x="15285" y="1595"/>
                      <a:pt x="15285" y="416"/>
                    </a:cubicBezTo>
                    <a:lnTo>
                      <a:pt x="15285" y="0"/>
                    </a:lnTo>
                    <a:close/>
                  </a:path>
                </a:pathLst>
              </a:custGeom>
              <a:solidFill>
                <a:srgbClr val="E9D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801;p18">
                <a:extLst>
                  <a:ext uri="{FF2B5EF4-FFF2-40B4-BE49-F238E27FC236}">
                    <a16:creationId xmlns:a16="http://schemas.microsoft.com/office/drawing/2014/main" id="{812AF299-89EA-D7E4-72DB-87CAEBBC57B5}"/>
                  </a:ext>
                </a:extLst>
              </p:cNvPr>
              <p:cNvSpPr/>
              <p:nvPr/>
            </p:nvSpPr>
            <p:spPr>
              <a:xfrm>
                <a:off x="8439569" y="3231056"/>
                <a:ext cx="336254" cy="205721"/>
              </a:xfrm>
              <a:custGeom>
                <a:avLst/>
                <a:gdLst/>
                <a:ahLst/>
                <a:cxnLst/>
                <a:rect l="l" t="t" r="r" b="b"/>
                <a:pathLst>
                  <a:path w="25268" h="15459" extrusionOk="0">
                    <a:moveTo>
                      <a:pt x="8804" y="1"/>
                    </a:moveTo>
                    <a:lnTo>
                      <a:pt x="8666" y="139"/>
                    </a:lnTo>
                    <a:cubicBezTo>
                      <a:pt x="4888" y="1006"/>
                      <a:pt x="2288" y="2739"/>
                      <a:pt x="1422" y="3605"/>
                    </a:cubicBezTo>
                    <a:cubicBezTo>
                      <a:pt x="1" y="5200"/>
                      <a:pt x="139" y="8354"/>
                      <a:pt x="278" y="11126"/>
                    </a:cubicBezTo>
                    <a:lnTo>
                      <a:pt x="278" y="12859"/>
                    </a:lnTo>
                    <a:lnTo>
                      <a:pt x="278" y="15459"/>
                    </a:lnTo>
                    <a:lnTo>
                      <a:pt x="24955" y="15459"/>
                    </a:lnTo>
                    <a:lnTo>
                      <a:pt x="24955" y="12859"/>
                    </a:lnTo>
                    <a:lnTo>
                      <a:pt x="24955" y="11126"/>
                    </a:lnTo>
                    <a:cubicBezTo>
                      <a:pt x="25129" y="8354"/>
                      <a:pt x="25267" y="5200"/>
                      <a:pt x="23812" y="3605"/>
                    </a:cubicBezTo>
                    <a:cubicBezTo>
                      <a:pt x="22945" y="2739"/>
                      <a:pt x="20346" y="1006"/>
                      <a:pt x="16602" y="139"/>
                    </a:cubicBezTo>
                    <a:lnTo>
                      <a:pt x="16464" y="1"/>
                    </a:lnTo>
                    <a:lnTo>
                      <a:pt x="12547" y="4472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802;p18">
                <a:extLst>
                  <a:ext uri="{FF2B5EF4-FFF2-40B4-BE49-F238E27FC236}">
                    <a16:creationId xmlns:a16="http://schemas.microsoft.com/office/drawing/2014/main" id="{826D319F-5367-9F9B-8555-4EA066C75D17}"/>
                  </a:ext>
                </a:extLst>
              </p:cNvPr>
              <p:cNvSpPr/>
              <p:nvPr/>
            </p:nvSpPr>
            <p:spPr>
              <a:xfrm>
                <a:off x="8512440" y="3040572"/>
                <a:ext cx="190044" cy="192347"/>
              </a:xfrm>
              <a:custGeom>
                <a:avLst/>
                <a:gdLst/>
                <a:ahLst/>
                <a:cxnLst/>
                <a:rect l="l" t="t" r="r" b="b"/>
                <a:pathLst>
                  <a:path w="14281" h="14454" extrusionOk="0">
                    <a:moveTo>
                      <a:pt x="7210" y="0"/>
                    </a:moveTo>
                    <a:cubicBezTo>
                      <a:pt x="3328" y="0"/>
                      <a:pt x="590" y="2461"/>
                      <a:pt x="590" y="6066"/>
                    </a:cubicBezTo>
                    <a:lnTo>
                      <a:pt x="590" y="6204"/>
                    </a:lnTo>
                    <a:cubicBezTo>
                      <a:pt x="278" y="6516"/>
                      <a:pt x="1" y="7071"/>
                      <a:pt x="1" y="7660"/>
                    </a:cubicBezTo>
                    <a:cubicBezTo>
                      <a:pt x="1" y="8455"/>
                      <a:pt x="496" y="9133"/>
                      <a:pt x="1006" y="9133"/>
                    </a:cubicBezTo>
                    <a:cubicBezTo>
                      <a:pt x="1052" y="9133"/>
                      <a:pt x="1099" y="9127"/>
                      <a:pt x="1145" y="9116"/>
                    </a:cubicBezTo>
                    <a:cubicBezTo>
                      <a:pt x="2011" y="11715"/>
                      <a:pt x="4333" y="14453"/>
                      <a:pt x="7210" y="14453"/>
                    </a:cubicBezTo>
                    <a:cubicBezTo>
                      <a:pt x="9948" y="14453"/>
                      <a:pt x="12270" y="11715"/>
                      <a:pt x="13137" y="9116"/>
                    </a:cubicBezTo>
                    <a:cubicBezTo>
                      <a:pt x="13197" y="9127"/>
                      <a:pt x="13255" y="9133"/>
                      <a:pt x="13311" y="9133"/>
                    </a:cubicBezTo>
                    <a:cubicBezTo>
                      <a:pt x="13931" y="9133"/>
                      <a:pt x="14280" y="8455"/>
                      <a:pt x="14280" y="7660"/>
                    </a:cubicBezTo>
                    <a:cubicBezTo>
                      <a:pt x="14280" y="7071"/>
                      <a:pt x="14003" y="6516"/>
                      <a:pt x="13726" y="6204"/>
                    </a:cubicBezTo>
                    <a:lnTo>
                      <a:pt x="13726" y="6066"/>
                    </a:lnTo>
                    <a:cubicBezTo>
                      <a:pt x="13726" y="2461"/>
                      <a:pt x="11126" y="0"/>
                      <a:pt x="7210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803;p18">
                <a:extLst>
                  <a:ext uri="{FF2B5EF4-FFF2-40B4-BE49-F238E27FC236}">
                    <a16:creationId xmlns:a16="http://schemas.microsoft.com/office/drawing/2014/main" id="{F3B9EB92-94FE-078C-35D5-3F978C931F40}"/>
                  </a:ext>
                </a:extLst>
              </p:cNvPr>
              <p:cNvSpPr/>
              <p:nvPr/>
            </p:nvSpPr>
            <p:spPr>
              <a:xfrm>
                <a:off x="8525828" y="3019360"/>
                <a:ext cx="136535" cy="69332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5210" extrusionOk="0">
                    <a:moveTo>
                      <a:pt x="5476" y="0"/>
                    </a:moveTo>
                    <a:cubicBezTo>
                      <a:pt x="0" y="0"/>
                      <a:pt x="0" y="5199"/>
                      <a:pt x="0" y="5199"/>
                    </a:cubicBezTo>
                    <a:cubicBezTo>
                      <a:pt x="0" y="5199"/>
                      <a:pt x="139" y="5210"/>
                      <a:pt x="390" y="5210"/>
                    </a:cubicBezTo>
                    <a:cubicBezTo>
                      <a:pt x="1760" y="5210"/>
                      <a:pt x="6480" y="4888"/>
                      <a:pt x="10259" y="728"/>
                    </a:cubicBezTo>
                    <a:cubicBezTo>
                      <a:pt x="10259" y="728"/>
                      <a:pt x="9982" y="0"/>
                      <a:pt x="5476" y="0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804;p18">
                <a:extLst>
                  <a:ext uri="{FF2B5EF4-FFF2-40B4-BE49-F238E27FC236}">
                    <a16:creationId xmlns:a16="http://schemas.microsoft.com/office/drawing/2014/main" id="{93FA9737-AD58-8539-FF0E-FE957C9862A5}"/>
                  </a:ext>
                </a:extLst>
              </p:cNvPr>
              <p:cNvSpPr/>
              <p:nvPr/>
            </p:nvSpPr>
            <p:spPr>
              <a:xfrm>
                <a:off x="8511083" y="3005973"/>
                <a:ext cx="194609" cy="128324"/>
              </a:xfrm>
              <a:custGeom>
                <a:avLst/>
                <a:gdLst/>
                <a:ahLst/>
                <a:cxnLst/>
                <a:rect l="l" t="t" r="r" b="b"/>
                <a:pathLst>
                  <a:path w="14624" h="9643" extrusionOk="0">
                    <a:moveTo>
                      <a:pt x="7173" y="1"/>
                    </a:moveTo>
                    <a:cubicBezTo>
                      <a:pt x="3118" y="1"/>
                      <a:pt x="831" y="2184"/>
                      <a:pt x="242" y="7245"/>
                    </a:cubicBezTo>
                    <a:cubicBezTo>
                      <a:pt x="1" y="9006"/>
                      <a:pt x="183" y="9642"/>
                      <a:pt x="642" y="9642"/>
                    </a:cubicBezTo>
                    <a:cubicBezTo>
                      <a:pt x="1836" y="9642"/>
                      <a:pt x="4909" y="5338"/>
                      <a:pt x="7312" y="5338"/>
                    </a:cubicBezTo>
                    <a:cubicBezTo>
                      <a:pt x="9715" y="5338"/>
                      <a:pt x="12788" y="9642"/>
                      <a:pt x="13982" y="9642"/>
                    </a:cubicBezTo>
                    <a:cubicBezTo>
                      <a:pt x="14441" y="9642"/>
                      <a:pt x="14623" y="9006"/>
                      <a:pt x="14382" y="7245"/>
                    </a:cubicBezTo>
                    <a:cubicBezTo>
                      <a:pt x="13689" y="2184"/>
                      <a:pt x="11956" y="1"/>
                      <a:pt x="7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05;p18">
                <a:extLst>
                  <a:ext uri="{FF2B5EF4-FFF2-40B4-BE49-F238E27FC236}">
                    <a16:creationId xmlns:a16="http://schemas.microsoft.com/office/drawing/2014/main" id="{7DB0B4D5-5F39-86F0-1439-FBC0BE099697}"/>
                  </a:ext>
                </a:extLst>
              </p:cNvPr>
              <p:cNvSpPr/>
              <p:nvPr/>
            </p:nvSpPr>
            <p:spPr>
              <a:xfrm>
                <a:off x="8589464" y="3023499"/>
                <a:ext cx="103799" cy="117173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8805" extrusionOk="0">
                    <a:moveTo>
                      <a:pt x="3744" y="1"/>
                    </a:moveTo>
                    <a:cubicBezTo>
                      <a:pt x="3744" y="1"/>
                      <a:pt x="1" y="3744"/>
                      <a:pt x="2288" y="5616"/>
                    </a:cubicBezTo>
                    <a:cubicBezTo>
                      <a:pt x="4611" y="7487"/>
                      <a:pt x="6621" y="6482"/>
                      <a:pt x="7071" y="8804"/>
                    </a:cubicBezTo>
                    <a:cubicBezTo>
                      <a:pt x="7071" y="8804"/>
                      <a:pt x="7799" y="6482"/>
                      <a:pt x="6482" y="3467"/>
                    </a:cubicBezTo>
                    <a:cubicBezTo>
                      <a:pt x="5200" y="140"/>
                      <a:pt x="3744" y="1"/>
                      <a:pt x="3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06;p18">
                <a:extLst>
                  <a:ext uri="{FF2B5EF4-FFF2-40B4-BE49-F238E27FC236}">
                    <a16:creationId xmlns:a16="http://schemas.microsoft.com/office/drawing/2014/main" id="{478A0885-CFF7-6318-DAE7-18F77E8F4858}"/>
                  </a:ext>
                </a:extLst>
              </p:cNvPr>
              <p:cNvSpPr/>
              <p:nvPr/>
            </p:nvSpPr>
            <p:spPr>
              <a:xfrm>
                <a:off x="8522128" y="3015660"/>
                <a:ext cx="115323" cy="130547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810" extrusionOk="0">
                    <a:moveTo>
                      <a:pt x="4333" y="1"/>
                    </a:moveTo>
                    <a:cubicBezTo>
                      <a:pt x="4333" y="1"/>
                      <a:pt x="2739" y="139"/>
                      <a:pt x="1283" y="3917"/>
                    </a:cubicBezTo>
                    <a:cubicBezTo>
                      <a:pt x="1" y="7210"/>
                      <a:pt x="867" y="9809"/>
                      <a:pt x="867" y="9809"/>
                    </a:cubicBezTo>
                    <a:cubicBezTo>
                      <a:pt x="1283" y="7071"/>
                      <a:pt x="3605" y="8527"/>
                      <a:pt x="6205" y="6517"/>
                    </a:cubicBezTo>
                    <a:cubicBezTo>
                      <a:pt x="8665" y="4472"/>
                      <a:pt x="4333" y="1"/>
                      <a:pt x="4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807;p18">
                <a:extLst>
                  <a:ext uri="{FF2B5EF4-FFF2-40B4-BE49-F238E27FC236}">
                    <a16:creationId xmlns:a16="http://schemas.microsoft.com/office/drawing/2014/main" id="{C6E11C84-3943-C885-AF77-A9524135818C}"/>
                  </a:ext>
                </a:extLst>
              </p:cNvPr>
              <p:cNvSpPr/>
              <p:nvPr/>
            </p:nvSpPr>
            <p:spPr>
              <a:xfrm>
                <a:off x="8506452" y="3113910"/>
                <a:ext cx="30913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22" extrusionOk="0">
                    <a:moveTo>
                      <a:pt x="728" y="0"/>
                    </a:moveTo>
                    <a:cubicBezTo>
                      <a:pt x="312" y="139"/>
                      <a:pt x="0" y="1144"/>
                      <a:pt x="312" y="2010"/>
                    </a:cubicBezTo>
                    <a:cubicBezTo>
                      <a:pt x="567" y="2933"/>
                      <a:pt x="1084" y="3622"/>
                      <a:pt x="1489" y="3622"/>
                    </a:cubicBezTo>
                    <a:cubicBezTo>
                      <a:pt x="1525" y="3622"/>
                      <a:pt x="1560" y="3616"/>
                      <a:pt x="1595" y="3605"/>
                    </a:cubicBezTo>
                    <a:cubicBezTo>
                      <a:pt x="2184" y="3466"/>
                      <a:pt x="2322" y="2600"/>
                      <a:pt x="2184" y="1560"/>
                    </a:cubicBezTo>
                    <a:cubicBezTo>
                      <a:pt x="1907" y="555"/>
                      <a:pt x="1179" y="0"/>
                      <a:pt x="728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808;p18">
                <a:extLst>
                  <a:ext uri="{FF2B5EF4-FFF2-40B4-BE49-F238E27FC236}">
                    <a16:creationId xmlns:a16="http://schemas.microsoft.com/office/drawing/2014/main" id="{CB142999-8792-DB2B-FE16-CAE9D1D4BC48}"/>
                  </a:ext>
                </a:extLst>
              </p:cNvPr>
              <p:cNvSpPr/>
              <p:nvPr/>
            </p:nvSpPr>
            <p:spPr>
              <a:xfrm>
                <a:off x="8679410" y="3113564"/>
                <a:ext cx="29064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3648" extrusionOk="0">
                    <a:moveTo>
                      <a:pt x="1327" y="1"/>
                    </a:moveTo>
                    <a:cubicBezTo>
                      <a:pt x="926" y="1"/>
                      <a:pt x="423" y="681"/>
                      <a:pt x="174" y="1586"/>
                    </a:cubicBezTo>
                    <a:cubicBezTo>
                      <a:pt x="0" y="2626"/>
                      <a:pt x="174" y="3492"/>
                      <a:pt x="728" y="3631"/>
                    </a:cubicBezTo>
                    <a:cubicBezTo>
                      <a:pt x="765" y="3642"/>
                      <a:pt x="803" y="3648"/>
                      <a:pt x="841" y="3648"/>
                    </a:cubicBezTo>
                    <a:cubicBezTo>
                      <a:pt x="1269" y="3648"/>
                      <a:pt x="1759" y="2959"/>
                      <a:pt x="2045" y="2036"/>
                    </a:cubicBezTo>
                    <a:cubicBezTo>
                      <a:pt x="2184" y="1031"/>
                      <a:pt x="2045" y="165"/>
                      <a:pt x="1456" y="26"/>
                    </a:cubicBezTo>
                    <a:cubicBezTo>
                      <a:pt x="1415" y="9"/>
                      <a:pt x="1372" y="1"/>
                      <a:pt x="1327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809;p18">
              <a:extLst>
                <a:ext uri="{FF2B5EF4-FFF2-40B4-BE49-F238E27FC236}">
                  <a16:creationId xmlns:a16="http://schemas.microsoft.com/office/drawing/2014/main" id="{1941344A-EBA1-3C2B-8FA9-F7DB888B9FA4}"/>
                </a:ext>
              </a:extLst>
            </p:cNvPr>
            <p:cNvGrpSpPr/>
            <p:nvPr/>
          </p:nvGrpSpPr>
          <p:grpSpPr>
            <a:xfrm>
              <a:off x="7918236" y="3257613"/>
              <a:ext cx="383281" cy="538917"/>
              <a:chOff x="7922546" y="2946475"/>
              <a:chExt cx="336241" cy="472776"/>
            </a:xfrm>
          </p:grpSpPr>
          <p:sp>
            <p:nvSpPr>
              <p:cNvPr id="117" name="Google Shape;810;p18">
                <a:extLst>
                  <a:ext uri="{FF2B5EF4-FFF2-40B4-BE49-F238E27FC236}">
                    <a16:creationId xmlns:a16="http://schemas.microsoft.com/office/drawing/2014/main" id="{3E6104F4-7907-6EB6-7273-E8CFDB1DE9F5}"/>
                  </a:ext>
                </a:extLst>
              </p:cNvPr>
              <p:cNvSpPr/>
              <p:nvPr/>
            </p:nvSpPr>
            <p:spPr>
              <a:xfrm>
                <a:off x="7922546" y="3169256"/>
                <a:ext cx="336241" cy="217245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5" extrusionOk="0">
                    <a:moveTo>
                      <a:pt x="9947" y="0"/>
                    </a:moveTo>
                    <a:lnTo>
                      <a:pt x="9947" y="451"/>
                    </a:lnTo>
                    <a:cubicBezTo>
                      <a:pt x="9947" y="1595"/>
                      <a:pt x="9670" y="2600"/>
                      <a:pt x="8803" y="3466"/>
                    </a:cubicBezTo>
                    <a:lnTo>
                      <a:pt x="8665" y="3466"/>
                    </a:lnTo>
                    <a:cubicBezTo>
                      <a:pt x="4887" y="4333"/>
                      <a:pt x="2461" y="6239"/>
                      <a:pt x="1594" y="7105"/>
                    </a:cubicBezTo>
                    <a:cubicBezTo>
                      <a:pt x="0" y="8527"/>
                      <a:pt x="139" y="11854"/>
                      <a:pt x="277" y="14453"/>
                    </a:cubicBezTo>
                    <a:lnTo>
                      <a:pt x="277" y="16186"/>
                    </a:lnTo>
                    <a:lnTo>
                      <a:pt x="277" y="16325"/>
                    </a:lnTo>
                    <a:lnTo>
                      <a:pt x="24989" y="16325"/>
                    </a:lnTo>
                    <a:lnTo>
                      <a:pt x="24989" y="16186"/>
                    </a:lnTo>
                    <a:cubicBezTo>
                      <a:pt x="24989" y="15597"/>
                      <a:pt x="25128" y="15042"/>
                      <a:pt x="25128" y="14453"/>
                    </a:cubicBezTo>
                    <a:cubicBezTo>
                      <a:pt x="25128" y="11854"/>
                      <a:pt x="25266" y="8527"/>
                      <a:pt x="23811" y="7105"/>
                    </a:cubicBezTo>
                    <a:cubicBezTo>
                      <a:pt x="22944" y="6239"/>
                      <a:pt x="20483" y="4333"/>
                      <a:pt x="16602" y="3466"/>
                    </a:cubicBezTo>
                    <a:lnTo>
                      <a:pt x="16463" y="3466"/>
                    </a:lnTo>
                    <a:cubicBezTo>
                      <a:pt x="15735" y="2600"/>
                      <a:pt x="15285" y="1595"/>
                      <a:pt x="15285" y="451"/>
                    </a:cubicBezTo>
                    <a:lnTo>
                      <a:pt x="15285" y="0"/>
                    </a:lnTo>
                    <a:close/>
                  </a:path>
                </a:pathLst>
              </a:custGeom>
              <a:solidFill>
                <a:srgbClr val="A06E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11;p18">
                <a:extLst>
                  <a:ext uri="{FF2B5EF4-FFF2-40B4-BE49-F238E27FC236}">
                    <a16:creationId xmlns:a16="http://schemas.microsoft.com/office/drawing/2014/main" id="{58728739-C1FE-49DE-61AB-9108209B7963}"/>
                  </a:ext>
                </a:extLst>
              </p:cNvPr>
              <p:cNvSpPr/>
              <p:nvPr/>
            </p:nvSpPr>
            <p:spPr>
              <a:xfrm>
                <a:off x="7922546" y="3215379"/>
                <a:ext cx="336241" cy="203871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320" extrusionOk="0">
                    <a:moveTo>
                      <a:pt x="8665" y="0"/>
                    </a:moveTo>
                    <a:cubicBezTo>
                      <a:pt x="4887" y="867"/>
                      <a:pt x="2461" y="2773"/>
                      <a:pt x="1594" y="3639"/>
                    </a:cubicBezTo>
                    <a:cubicBezTo>
                      <a:pt x="0" y="5061"/>
                      <a:pt x="139" y="8388"/>
                      <a:pt x="277" y="10987"/>
                    </a:cubicBezTo>
                    <a:lnTo>
                      <a:pt x="277" y="12720"/>
                    </a:lnTo>
                    <a:lnTo>
                      <a:pt x="277" y="15320"/>
                    </a:lnTo>
                    <a:lnTo>
                      <a:pt x="24989" y="15320"/>
                    </a:lnTo>
                    <a:lnTo>
                      <a:pt x="24989" y="12720"/>
                    </a:lnTo>
                    <a:cubicBezTo>
                      <a:pt x="24989" y="12131"/>
                      <a:pt x="25128" y="11576"/>
                      <a:pt x="25128" y="10987"/>
                    </a:cubicBezTo>
                    <a:cubicBezTo>
                      <a:pt x="25128" y="8388"/>
                      <a:pt x="25266" y="5061"/>
                      <a:pt x="23811" y="3639"/>
                    </a:cubicBezTo>
                    <a:cubicBezTo>
                      <a:pt x="22944" y="2773"/>
                      <a:pt x="20483" y="867"/>
                      <a:pt x="16602" y="0"/>
                    </a:cubicBezTo>
                    <a:lnTo>
                      <a:pt x="12547" y="4333"/>
                    </a:lnTo>
                    <a:lnTo>
                      <a:pt x="88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12;p18">
                <a:extLst>
                  <a:ext uri="{FF2B5EF4-FFF2-40B4-BE49-F238E27FC236}">
                    <a16:creationId xmlns:a16="http://schemas.microsoft.com/office/drawing/2014/main" id="{55C71B2F-2804-FA77-2711-DEFD37BBC3FB}"/>
                  </a:ext>
                </a:extLst>
              </p:cNvPr>
              <p:cNvSpPr/>
              <p:nvPr/>
            </p:nvSpPr>
            <p:spPr>
              <a:xfrm>
                <a:off x="7995417" y="3023499"/>
                <a:ext cx="190497" cy="194196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14593" extrusionOk="0">
                    <a:moveTo>
                      <a:pt x="7209" y="1"/>
                    </a:moveTo>
                    <a:cubicBezTo>
                      <a:pt x="3327" y="1"/>
                      <a:pt x="728" y="2462"/>
                      <a:pt x="728" y="6205"/>
                    </a:cubicBezTo>
                    <a:lnTo>
                      <a:pt x="728" y="6344"/>
                    </a:lnTo>
                    <a:cubicBezTo>
                      <a:pt x="277" y="6482"/>
                      <a:pt x="0" y="7071"/>
                      <a:pt x="0" y="7661"/>
                    </a:cubicBezTo>
                    <a:cubicBezTo>
                      <a:pt x="0" y="8452"/>
                      <a:pt x="492" y="9099"/>
                      <a:pt x="1000" y="9099"/>
                    </a:cubicBezTo>
                    <a:cubicBezTo>
                      <a:pt x="1048" y="9099"/>
                      <a:pt x="1096" y="9094"/>
                      <a:pt x="1144" y="9082"/>
                    </a:cubicBezTo>
                    <a:cubicBezTo>
                      <a:pt x="2010" y="11820"/>
                      <a:pt x="4333" y="14593"/>
                      <a:pt x="7209" y="14593"/>
                    </a:cubicBezTo>
                    <a:cubicBezTo>
                      <a:pt x="10121" y="14593"/>
                      <a:pt x="12269" y="11820"/>
                      <a:pt x="13136" y="9082"/>
                    </a:cubicBezTo>
                    <a:cubicBezTo>
                      <a:pt x="13199" y="9094"/>
                      <a:pt x="13259" y="9099"/>
                      <a:pt x="13318" y="9099"/>
                    </a:cubicBezTo>
                    <a:cubicBezTo>
                      <a:pt x="13938" y="9099"/>
                      <a:pt x="14314" y="8452"/>
                      <a:pt x="14314" y="7661"/>
                    </a:cubicBezTo>
                    <a:cubicBezTo>
                      <a:pt x="14314" y="7071"/>
                      <a:pt x="14141" y="6482"/>
                      <a:pt x="13725" y="6344"/>
                    </a:cubicBezTo>
                    <a:lnTo>
                      <a:pt x="13725" y="6205"/>
                    </a:lnTo>
                    <a:cubicBezTo>
                      <a:pt x="13725" y="2462"/>
                      <a:pt x="11126" y="1"/>
                      <a:pt x="7209" y="1"/>
                    </a:cubicBezTo>
                    <a:close/>
                  </a:path>
                </a:pathLst>
              </a:custGeom>
              <a:solidFill>
                <a:srgbClr val="C99E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13;p18">
                <a:extLst>
                  <a:ext uri="{FF2B5EF4-FFF2-40B4-BE49-F238E27FC236}">
                    <a16:creationId xmlns:a16="http://schemas.microsoft.com/office/drawing/2014/main" id="{904FC9BB-08D6-CFFC-9ECE-654E39CF4E5E}"/>
                  </a:ext>
                </a:extLst>
              </p:cNvPr>
              <p:cNvSpPr/>
              <p:nvPr/>
            </p:nvSpPr>
            <p:spPr>
              <a:xfrm>
                <a:off x="7994592" y="2988912"/>
                <a:ext cx="193957" cy="122935"/>
              </a:xfrm>
              <a:custGeom>
                <a:avLst/>
                <a:gdLst/>
                <a:ahLst/>
                <a:cxnLst/>
                <a:rect l="l" t="t" r="r" b="b"/>
                <a:pathLst>
                  <a:path w="14575" h="9238" extrusionOk="0">
                    <a:moveTo>
                      <a:pt x="7133" y="1"/>
                    </a:moveTo>
                    <a:cubicBezTo>
                      <a:pt x="3112" y="1"/>
                      <a:pt x="929" y="2149"/>
                      <a:pt x="201" y="7210"/>
                    </a:cubicBezTo>
                    <a:cubicBezTo>
                      <a:pt x="1" y="8673"/>
                      <a:pt x="63" y="9238"/>
                      <a:pt x="322" y="9238"/>
                    </a:cubicBezTo>
                    <a:cubicBezTo>
                      <a:pt x="1188" y="9238"/>
                      <a:pt x="4253" y="2952"/>
                      <a:pt x="7133" y="2739"/>
                    </a:cubicBezTo>
                    <a:cubicBezTo>
                      <a:pt x="10715" y="2846"/>
                      <a:pt x="13596" y="9221"/>
                      <a:pt x="14329" y="9221"/>
                    </a:cubicBezTo>
                    <a:cubicBezTo>
                      <a:pt x="14546" y="9221"/>
                      <a:pt x="14574" y="8660"/>
                      <a:pt x="14376" y="7210"/>
                    </a:cubicBezTo>
                    <a:cubicBezTo>
                      <a:pt x="13648" y="2149"/>
                      <a:pt x="12054" y="1"/>
                      <a:pt x="7133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14;p18">
                <a:extLst>
                  <a:ext uri="{FF2B5EF4-FFF2-40B4-BE49-F238E27FC236}">
                    <a16:creationId xmlns:a16="http://schemas.microsoft.com/office/drawing/2014/main" id="{175F4AB7-F086-431D-AE95-9F1DC134F336}"/>
                  </a:ext>
                </a:extLst>
              </p:cNvPr>
              <p:cNvSpPr/>
              <p:nvPr/>
            </p:nvSpPr>
            <p:spPr>
              <a:xfrm>
                <a:off x="7989882" y="3097994"/>
                <a:ext cx="32297" cy="46643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3505" extrusionOk="0">
                    <a:moveTo>
                      <a:pt x="840" y="1"/>
                    </a:moveTo>
                    <a:cubicBezTo>
                      <a:pt x="791" y="1"/>
                      <a:pt x="742" y="6"/>
                      <a:pt x="693" y="18"/>
                    </a:cubicBezTo>
                    <a:cubicBezTo>
                      <a:pt x="278" y="156"/>
                      <a:pt x="0" y="1023"/>
                      <a:pt x="278" y="2063"/>
                    </a:cubicBezTo>
                    <a:cubicBezTo>
                      <a:pt x="527" y="2965"/>
                      <a:pt x="1027" y="3505"/>
                      <a:pt x="1554" y="3505"/>
                    </a:cubicBezTo>
                    <a:cubicBezTo>
                      <a:pt x="1613" y="3505"/>
                      <a:pt x="1673" y="3498"/>
                      <a:pt x="1733" y="3484"/>
                    </a:cubicBezTo>
                    <a:cubicBezTo>
                      <a:pt x="2149" y="3484"/>
                      <a:pt x="2426" y="2479"/>
                      <a:pt x="2149" y="1473"/>
                    </a:cubicBezTo>
                    <a:cubicBezTo>
                      <a:pt x="1895" y="679"/>
                      <a:pt x="1378" y="1"/>
                      <a:pt x="840" y="1"/>
                    </a:cubicBezTo>
                    <a:close/>
                  </a:path>
                </a:pathLst>
              </a:custGeom>
              <a:solidFill>
                <a:srgbClr val="C99E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815;p18">
                <a:extLst>
                  <a:ext uri="{FF2B5EF4-FFF2-40B4-BE49-F238E27FC236}">
                    <a16:creationId xmlns:a16="http://schemas.microsoft.com/office/drawing/2014/main" id="{8A24BF2C-5380-0F38-1ACE-90055761FD8B}"/>
                  </a:ext>
                </a:extLst>
              </p:cNvPr>
              <p:cNvSpPr/>
              <p:nvPr/>
            </p:nvSpPr>
            <p:spPr>
              <a:xfrm>
                <a:off x="8162839" y="3096158"/>
                <a:ext cx="30448" cy="48439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3640" extrusionOk="0">
                    <a:moveTo>
                      <a:pt x="1315" y="0"/>
                    </a:moveTo>
                    <a:cubicBezTo>
                      <a:pt x="911" y="0"/>
                      <a:pt x="393" y="689"/>
                      <a:pt x="139" y="1611"/>
                    </a:cubicBezTo>
                    <a:cubicBezTo>
                      <a:pt x="0" y="2617"/>
                      <a:pt x="278" y="3622"/>
                      <a:pt x="694" y="3622"/>
                    </a:cubicBezTo>
                    <a:cubicBezTo>
                      <a:pt x="744" y="3634"/>
                      <a:pt x="794" y="3639"/>
                      <a:pt x="844" y="3639"/>
                    </a:cubicBezTo>
                    <a:cubicBezTo>
                      <a:pt x="1380" y="3639"/>
                      <a:pt x="1884" y="2978"/>
                      <a:pt x="2011" y="2027"/>
                    </a:cubicBezTo>
                    <a:cubicBezTo>
                      <a:pt x="2288" y="1022"/>
                      <a:pt x="2011" y="156"/>
                      <a:pt x="1421" y="17"/>
                    </a:cubicBezTo>
                    <a:cubicBezTo>
                      <a:pt x="1387" y="6"/>
                      <a:pt x="1352" y="0"/>
                      <a:pt x="1315" y="0"/>
                    </a:cubicBezTo>
                    <a:close/>
                  </a:path>
                </a:pathLst>
              </a:custGeom>
              <a:solidFill>
                <a:srgbClr val="C99E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816;p18">
                <a:extLst>
                  <a:ext uri="{FF2B5EF4-FFF2-40B4-BE49-F238E27FC236}">
                    <a16:creationId xmlns:a16="http://schemas.microsoft.com/office/drawing/2014/main" id="{770CF442-14DF-6D23-FCAC-413FD1A7E80D}"/>
                  </a:ext>
                </a:extLst>
              </p:cNvPr>
              <p:cNvSpPr/>
              <p:nvPr/>
            </p:nvSpPr>
            <p:spPr>
              <a:xfrm>
                <a:off x="8012028" y="2956163"/>
                <a:ext cx="82573" cy="1171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805" extrusionOk="0">
                    <a:moveTo>
                      <a:pt x="4333" y="1"/>
                    </a:moveTo>
                    <a:cubicBezTo>
                      <a:pt x="4333" y="1"/>
                      <a:pt x="2288" y="1283"/>
                      <a:pt x="1144" y="4333"/>
                    </a:cubicBezTo>
                    <a:cubicBezTo>
                      <a:pt x="1" y="7660"/>
                      <a:pt x="867" y="8804"/>
                      <a:pt x="867" y="8804"/>
                    </a:cubicBezTo>
                    <a:cubicBezTo>
                      <a:pt x="867" y="8804"/>
                      <a:pt x="6205" y="8527"/>
                      <a:pt x="5754" y="5477"/>
                    </a:cubicBezTo>
                    <a:cubicBezTo>
                      <a:pt x="5338" y="2600"/>
                      <a:pt x="3016" y="2150"/>
                      <a:pt x="4333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17;p18">
                <a:extLst>
                  <a:ext uri="{FF2B5EF4-FFF2-40B4-BE49-F238E27FC236}">
                    <a16:creationId xmlns:a16="http://schemas.microsoft.com/office/drawing/2014/main" id="{0C802124-9924-3154-DD4A-DD49C9778424}"/>
                  </a:ext>
                </a:extLst>
              </p:cNvPr>
              <p:cNvSpPr/>
              <p:nvPr/>
            </p:nvSpPr>
            <p:spPr>
              <a:xfrm>
                <a:off x="8033240" y="2952476"/>
                <a:ext cx="84423" cy="115323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8666" extrusionOk="0">
                    <a:moveTo>
                      <a:pt x="4472" y="0"/>
                    </a:moveTo>
                    <a:lnTo>
                      <a:pt x="4472" y="0"/>
                    </a:lnTo>
                    <a:cubicBezTo>
                      <a:pt x="4472" y="1"/>
                      <a:pt x="2427" y="1144"/>
                      <a:pt x="1283" y="4160"/>
                    </a:cubicBezTo>
                    <a:cubicBezTo>
                      <a:pt x="1" y="7487"/>
                      <a:pt x="1006" y="8665"/>
                      <a:pt x="1006" y="8665"/>
                    </a:cubicBezTo>
                    <a:cubicBezTo>
                      <a:pt x="1006" y="8665"/>
                      <a:pt x="6344" y="8353"/>
                      <a:pt x="5893" y="5477"/>
                    </a:cubicBezTo>
                    <a:cubicBezTo>
                      <a:pt x="5477" y="2600"/>
                      <a:pt x="3155" y="2011"/>
                      <a:pt x="4472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818;p18">
                <a:extLst>
                  <a:ext uri="{FF2B5EF4-FFF2-40B4-BE49-F238E27FC236}">
                    <a16:creationId xmlns:a16="http://schemas.microsoft.com/office/drawing/2014/main" id="{F682A153-97AB-260C-20AA-BA9252118C8A}"/>
                  </a:ext>
                </a:extLst>
              </p:cNvPr>
              <p:cNvSpPr/>
              <p:nvPr/>
            </p:nvSpPr>
            <p:spPr>
              <a:xfrm>
                <a:off x="8077062" y="2954326"/>
                <a:ext cx="83039" cy="117159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8804" extrusionOk="0">
                    <a:moveTo>
                      <a:pt x="4333" y="0"/>
                    </a:moveTo>
                    <a:cubicBezTo>
                      <a:pt x="4333" y="0"/>
                      <a:pt x="2323" y="1144"/>
                      <a:pt x="1179" y="4333"/>
                    </a:cubicBezTo>
                    <a:cubicBezTo>
                      <a:pt x="1" y="7660"/>
                      <a:pt x="867" y="8804"/>
                      <a:pt x="867" y="8804"/>
                    </a:cubicBezTo>
                    <a:cubicBezTo>
                      <a:pt x="867" y="8804"/>
                      <a:pt x="6239" y="8353"/>
                      <a:pt x="5789" y="5476"/>
                    </a:cubicBezTo>
                    <a:cubicBezTo>
                      <a:pt x="5373" y="2600"/>
                      <a:pt x="3189" y="2010"/>
                      <a:pt x="4333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819;p18">
                <a:extLst>
                  <a:ext uri="{FF2B5EF4-FFF2-40B4-BE49-F238E27FC236}">
                    <a16:creationId xmlns:a16="http://schemas.microsoft.com/office/drawing/2014/main" id="{BD2A143D-1750-621E-AABD-7FCEABBA1448}"/>
                  </a:ext>
                </a:extLst>
              </p:cNvPr>
              <p:cNvSpPr/>
              <p:nvPr/>
            </p:nvSpPr>
            <p:spPr>
              <a:xfrm>
                <a:off x="8061838" y="2946475"/>
                <a:ext cx="82573" cy="1171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805" extrusionOk="0">
                    <a:moveTo>
                      <a:pt x="4472" y="1"/>
                    </a:moveTo>
                    <a:cubicBezTo>
                      <a:pt x="4472" y="1"/>
                      <a:pt x="2323" y="1145"/>
                      <a:pt x="1145" y="4333"/>
                    </a:cubicBezTo>
                    <a:cubicBezTo>
                      <a:pt x="1" y="7661"/>
                      <a:pt x="867" y="8804"/>
                      <a:pt x="867" y="8804"/>
                    </a:cubicBezTo>
                    <a:cubicBezTo>
                      <a:pt x="867" y="8804"/>
                      <a:pt x="6205" y="8388"/>
                      <a:pt x="5789" y="5477"/>
                    </a:cubicBezTo>
                    <a:cubicBezTo>
                      <a:pt x="5338" y="2600"/>
                      <a:pt x="3189" y="2011"/>
                      <a:pt x="4472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820;p18">
                <a:extLst>
                  <a:ext uri="{FF2B5EF4-FFF2-40B4-BE49-F238E27FC236}">
                    <a16:creationId xmlns:a16="http://schemas.microsoft.com/office/drawing/2014/main" id="{C1B25641-C855-95C0-320D-2379B40E916D}"/>
                  </a:ext>
                </a:extLst>
              </p:cNvPr>
              <p:cNvSpPr/>
              <p:nvPr/>
            </p:nvSpPr>
            <p:spPr>
              <a:xfrm>
                <a:off x="8010192" y="3026014"/>
                <a:ext cx="162777" cy="74070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5566" extrusionOk="0">
                    <a:moveTo>
                      <a:pt x="5972" y="1"/>
                    </a:moveTo>
                    <a:cubicBezTo>
                      <a:pt x="4863" y="1"/>
                      <a:pt x="3869" y="109"/>
                      <a:pt x="3466" y="367"/>
                    </a:cubicBezTo>
                    <a:cubicBezTo>
                      <a:pt x="2599" y="817"/>
                      <a:pt x="1282" y="1406"/>
                      <a:pt x="867" y="1961"/>
                    </a:cubicBezTo>
                    <a:cubicBezTo>
                      <a:pt x="555" y="2550"/>
                      <a:pt x="139" y="4144"/>
                      <a:pt x="139" y="4144"/>
                    </a:cubicBezTo>
                    <a:lnTo>
                      <a:pt x="0" y="5565"/>
                    </a:lnTo>
                    <a:cubicBezTo>
                      <a:pt x="0" y="5565"/>
                      <a:pt x="1288" y="3322"/>
                      <a:pt x="2545" y="3322"/>
                    </a:cubicBezTo>
                    <a:cubicBezTo>
                      <a:pt x="2912" y="3322"/>
                      <a:pt x="3276" y="3513"/>
                      <a:pt x="3605" y="4006"/>
                    </a:cubicBezTo>
                    <a:cubicBezTo>
                      <a:pt x="4246" y="5011"/>
                      <a:pt x="5112" y="5513"/>
                      <a:pt x="5961" y="5513"/>
                    </a:cubicBezTo>
                    <a:cubicBezTo>
                      <a:pt x="6811" y="5513"/>
                      <a:pt x="7642" y="5011"/>
                      <a:pt x="8214" y="4006"/>
                    </a:cubicBezTo>
                    <a:cubicBezTo>
                      <a:pt x="8522" y="3439"/>
                      <a:pt x="8940" y="3236"/>
                      <a:pt x="9377" y="3236"/>
                    </a:cubicBezTo>
                    <a:cubicBezTo>
                      <a:pt x="10168" y="3236"/>
                      <a:pt x="11023" y="3903"/>
                      <a:pt x="11403" y="4283"/>
                    </a:cubicBezTo>
                    <a:cubicBezTo>
                      <a:pt x="11668" y="4747"/>
                      <a:pt x="12004" y="5564"/>
                      <a:pt x="12140" y="5564"/>
                    </a:cubicBezTo>
                    <a:cubicBezTo>
                      <a:pt x="12218" y="5564"/>
                      <a:pt x="12231" y="5301"/>
                      <a:pt x="12131" y="4560"/>
                    </a:cubicBezTo>
                    <a:cubicBezTo>
                      <a:pt x="11957" y="3832"/>
                      <a:pt x="11957" y="817"/>
                      <a:pt x="9531" y="367"/>
                    </a:cubicBezTo>
                    <a:cubicBezTo>
                      <a:pt x="8678" y="144"/>
                      <a:pt x="7249" y="1"/>
                      <a:pt x="5972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Google Shape;821;p18">
            <a:extLst>
              <a:ext uri="{FF2B5EF4-FFF2-40B4-BE49-F238E27FC236}">
                <a16:creationId xmlns:a16="http://schemas.microsoft.com/office/drawing/2014/main" id="{D6F915A7-7972-174F-CC44-4C3FA3E7C3F9}"/>
              </a:ext>
            </a:extLst>
          </p:cNvPr>
          <p:cNvGrpSpPr/>
          <p:nvPr/>
        </p:nvGrpSpPr>
        <p:grpSpPr>
          <a:xfrm>
            <a:off x="5215896" y="3210939"/>
            <a:ext cx="1593346" cy="1288038"/>
            <a:chOff x="7882029" y="2659229"/>
            <a:chExt cx="817772" cy="536029"/>
          </a:xfrm>
        </p:grpSpPr>
        <p:grpSp>
          <p:nvGrpSpPr>
            <p:cNvPr id="139" name="Google Shape;822;p18">
              <a:extLst>
                <a:ext uri="{FF2B5EF4-FFF2-40B4-BE49-F238E27FC236}">
                  <a16:creationId xmlns:a16="http://schemas.microsoft.com/office/drawing/2014/main" id="{BE9451E3-9DB2-33E7-368A-A7591E0B08E9}"/>
                </a:ext>
              </a:extLst>
            </p:cNvPr>
            <p:cNvGrpSpPr/>
            <p:nvPr/>
          </p:nvGrpSpPr>
          <p:grpSpPr>
            <a:xfrm>
              <a:off x="8280979" y="2659229"/>
              <a:ext cx="418821" cy="536029"/>
              <a:chOff x="8470016" y="2404540"/>
              <a:chExt cx="336241" cy="430338"/>
            </a:xfrm>
          </p:grpSpPr>
          <p:sp>
            <p:nvSpPr>
              <p:cNvPr id="153" name="Google Shape;823;p18">
                <a:extLst>
                  <a:ext uri="{FF2B5EF4-FFF2-40B4-BE49-F238E27FC236}">
                    <a16:creationId xmlns:a16="http://schemas.microsoft.com/office/drawing/2014/main" id="{FDC5E1AB-715F-49FF-03D8-47C412FDF571}"/>
                  </a:ext>
                </a:extLst>
              </p:cNvPr>
              <p:cNvSpPr/>
              <p:nvPr/>
            </p:nvSpPr>
            <p:spPr>
              <a:xfrm>
                <a:off x="8504602" y="2485250"/>
                <a:ext cx="274906" cy="28044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1074" extrusionOk="0">
                    <a:moveTo>
                      <a:pt x="16602" y="1"/>
                    </a:moveTo>
                    <a:lnTo>
                      <a:pt x="2912" y="3744"/>
                    </a:lnTo>
                    <a:lnTo>
                      <a:pt x="1" y="21073"/>
                    </a:lnTo>
                    <a:lnTo>
                      <a:pt x="20657" y="21073"/>
                    </a:lnTo>
                    <a:lnTo>
                      <a:pt x="16602" y="1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824;p18">
                <a:extLst>
                  <a:ext uri="{FF2B5EF4-FFF2-40B4-BE49-F238E27FC236}">
                    <a16:creationId xmlns:a16="http://schemas.microsoft.com/office/drawing/2014/main" id="{C87A9064-6D9F-9D0E-2BBC-0A80653397D3}"/>
                  </a:ext>
                </a:extLst>
              </p:cNvPr>
              <p:cNvSpPr/>
              <p:nvPr/>
            </p:nvSpPr>
            <p:spPr>
              <a:xfrm>
                <a:off x="8470016" y="2585336"/>
                <a:ext cx="336241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6" extrusionOk="0">
                    <a:moveTo>
                      <a:pt x="9982" y="1"/>
                    </a:moveTo>
                    <a:lnTo>
                      <a:pt x="9982" y="417"/>
                    </a:lnTo>
                    <a:cubicBezTo>
                      <a:pt x="9982" y="1595"/>
                      <a:pt x="9670" y="2600"/>
                      <a:pt x="8804" y="3467"/>
                    </a:cubicBezTo>
                    <a:lnTo>
                      <a:pt x="8665" y="3467"/>
                    </a:lnTo>
                    <a:cubicBezTo>
                      <a:pt x="4922" y="4333"/>
                      <a:pt x="2461" y="6205"/>
                      <a:pt x="1456" y="7071"/>
                    </a:cubicBezTo>
                    <a:cubicBezTo>
                      <a:pt x="0" y="8527"/>
                      <a:pt x="139" y="11819"/>
                      <a:pt x="312" y="14419"/>
                    </a:cubicBezTo>
                    <a:lnTo>
                      <a:pt x="312" y="16152"/>
                    </a:lnTo>
                    <a:lnTo>
                      <a:pt x="312" y="16325"/>
                    </a:lnTo>
                    <a:lnTo>
                      <a:pt x="24989" y="16325"/>
                    </a:lnTo>
                    <a:lnTo>
                      <a:pt x="24989" y="16152"/>
                    </a:lnTo>
                    <a:cubicBezTo>
                      <a:pt x="24989" y="15597"/>
                      <a:pt x="24989" y="15008"/>
                      <a:pt x="25128" y="14419"/>
                    </a:cubicBezTo>
                    <a:cubicBezTo>
                      <a:pt x="25128" y="11819"/>
                      <a:pt x="25267" y="8527"/>
                      <a:pt x="23846" y="7071"/>
                    </a:cubicBezTo>
                    <a:cubicBezTo>
                      <a:pt x="22979" y="6205"/>
                      <a:pt x="20518" y="4333"/>
                      <a:pt x="16602" y="3467"/>
                    </a:cubicBezTo>
                    <a:lnTo>
                      <a:pt x="16463" y="3467"/>
                    </a:lnTo>
                    <a:cubicBezTo>
                      <a:pt x="15735" y="2600"/>
                      <a:pt x="15320" y="1595"/>
                      <a:pt x="15320" y="417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D7B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25;p18">
                <a:extLst>
                  <a:ext uri="{FF2B5EF4-FFF2-40B4-BE49-F238E27FC236}">
                    <a16:creationId xmlns:a16="http://schemas.microsoft.com/office/drawing/2014/main" id="{3EEB3A66-6957-9314-24FC-FE9D34886B48}"/>
                  </a:ext>
                </a:extLst>
              </p:cNvPr>
              <p:cNvSpPr/>
              <p:nvPr/>
            </p:nvSpPr>
            <p:spPr>
              <a:xfrm>
                <a:off x="8470016" y="2631460"/>
                <a:ext cx="336241" cy="20341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286" extrusionOk="0">
                    <a:moveTo>
                      <a:pt x="8665" y="1"/>
                    </a:moveTo>
                    <a:cubicBezTo>
                      <a:pt x="4922" y="867"/>
                      <a:pt x="2461" y="2739"/>
                      <a:pt x="1456" y="3605"/>
                    </a:cubicBezTo>
                    <a:cubicBezTo>
                      <a:pt x="0" y="5061"/>
                      <a:pt x="139" y="8353"/>
                      <a:pt x="312" y="10953"/>
                    </a:cubicBezTo>
                    <a:lnTo>
                      <a:pt x="312" y="12686"/>
                    </a:lnTo>
                    <a:lnTo>
                      <a:pt x="312" y="15285"/>
                    </a:lnTo>
                    <a:lnTo>
                      <a:pt x="24989" y="15285"/>
                    </a:lnTo>
                    <a:lnTo>
                      <a:pt x="24989" y="12686"/>
                    </a:lnTo>
                    <a:cubicBezTo>
                      <a:pt x="24989" y="12131"/>
                      <a:pt x="24989" y="11542"/>
                      <a:pt x="25128" y="10953"/>
                    </a:cubicBezTo>
                    <a:cubicBezTo>
                      <a:pt x="25128" y="8353"/>
                      <a:pt x="25267" y="5061"/>
                      <a:pt x="23846" y="3605"/>
                    </a:cubicBezTo>
                    <a:cubicBezTo>
                      <a:pt x="22979" y="2739"/>
                      <a:pt x="20518" y="867"/>
                      <a:pt x="16602" y="1"/>
                    </a:cubicBezTo>
                    <a:lnTo>
                      <a:pt x="12581" y="4333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826;p18">
                <a:extLst>
                  <a:ext uri="{FF2B5EF4-FFF2-40B4-BE49-F238E27FC236}">
                    <a16:creationId xmlns:a16="http://schemas.microsoft.com/office/drawing/2014/main" id="{D138F6ED-60ED-1E4F-B590-C1233513D292}"/>
                  </a:ext>
                </a:extLst>
              </p:cNvPr>
              <p:cNvSpPr/>
              <p:nvPr/>
            </p:nvSpPr>
            <p:spPr>
              <a:xfrm>
                <a:off x="8543354" y="2439126"/>
                <a:ext cx="190031" cy="194196"/>
              </a:xfrm>
              <a:custGeom>
                <a:avLst/>
                <a:gdLst/>
                <a:ahLst/>
                <a:cxnLst/>
                <a:rect l="l" t="t" r="r" b="b"/>
                <a:pathLst>
                  <a:path w="14280" h="14593" extrusionOk="0">
                    <a:moveTo>
                      <a:pt x="7209" y="1"/>
                    </a:moveTo>
                    <a:cubicBezTo>
                      <a:pt x="3293" y="1"/>
                      <a:pt x="693" y="2461"/>
                      <a:pt x="693" y="6205"/>
                    </a:cubicBezTo>
                    <a:lnTo>
                      <a:pt x="693" y="6343"/>
                    </a:lnTo>
                    <a:cubicBezTo>
                      <a:pt x="277" y="6517"/>
                      <a:pt x="0" y="7071"/>
                      <a:pt x="0" y="7660"/>
                    </a:cubicBezTo>
                    <a:cubicBezTo>
                      <a:pt x="0" y="8455"/>
                      <a:pt x="466" y="9133"/>
                      <a:pt x="998" y="9133"/>
                    </a:cubicBezTo>
                    <a:cubicBezTo>
                      <a:pt x="1046" y="9133"/>
                      <a:pt x="1095" y="9128"/>
                      <a:pt x="1144" y="9116"/>
                    </a:cubicBezTo>
                    <a:cubicBezTo>
                      <a:pt x="2010" y="11854"/>
                      <a:pt x="4332" y="14592"/>
                      <a:pt x="7209" y="14592"/>
                    </a:cubicBezTo>
                    <a:cubicBezTo>
                      <a:pt x="10086" y="14592"/>
                      <a:pt x="12269" y="11716"/>
                      <a:pt x="13136" y="9116"/>
                    </a:cubicBezTo>
                    <a:cubicBezTo>
                      <a:pt x="13196" y="9128"/>
                      <a:pt x="13254" y="9133"/>
                      <a:pt x="13310" y="9133"/>
                    </a:cubicBezTo>
                    <a:cubicBezTo>
                      <a:pt x="13930" y="9133"/>
                      <a:pt x="14280" y="8455"/>
                      <a:pt x="14280" y="7660"/>
                    </a:cubicBezTo>
                    <a:cubicBezTo>
                      <a:pt x="14280" y="7071"/>
                      <a:pt x="14002" y="6517"/>
                      <a:pt x="13690" y="6343"/>
                    </a:cubicBezTo>
                    <a:lnTo>
                      <a:pt x="13690" y="6205"/>
                    </a:lnTo>
                    <a:cubicBezTo>
                      <a:pt x="13690" y="2461"/>
                      <a:pt x="11091" y="1"/>
                      <a:pt x="7209" y="1"/>
                    </a:cubicBezTo>
                    <a:close/>
                  </a:path>
                </a:pathLst>
              </a:custGeom>
              <a:solidFill>
                <a:srgbClr val="F7D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827;p18">
                <a:extLst>
                  <a:ext uri="{FF2B5EF4-FFF2-40B4-BE49-F238E27FC236}">
                    <a16:creationId xmlns:a16="http://schemas.microsoft.com/office/drawing/2014/main" id="{14BA186A-B343-712E-6067-F928411197F0}"/>
                  </a:ext>
                </a:extLst>
              </p:cNvPr>
              <p:cNvSpPr/>
              <p:nvPr/>
            </p:nvSpPr>
            <p:spPr>
              <a:xfrm>
                <a:off x="8556728" y="2417914"/>
                <a:ext cx="136535" cy="71089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5342" extrusionOk="0">
                    <a:moveTo>
                      <a:pt x="5476" y="0"/>
                    </a:moveTo>
                    <a:cubicBezTo>
                      <a:pt x="0" y="0"/>
                      <a:pt x="0" y="5338"/>
                      <a:pt x="0" y="5338"/>
                    </a:cubicBezTo>
                    <a:cubicBezTo>
                      <a:pt x="0" y="5338"/>
                      <a:pt x="73" y="5342"/>
                      <a:pt x="209" y="5342"/>
                    </a:cubicBezTo>
                    <a:cubicBezTo>
                      <a:pt x="1279" y="5342"/>
                      <a:pt x="6260" y="5096"/>
                      <a:pt x="10259" y="728"/>
                    </a:cubicBezTo>
                    <a:cubicBezTo>
                      <a:pt x="10259" y="728"/>
                      <a:pt x="9947" y="0"/>
                      <a:pt x="5476" y="0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28;p18">
                <a:extLst>
                  <a:ext uri="{FF2B5EF4-FFF2-40B4-BE49-F238E27FC236}">
                    <a16:creationId xmlns:a16="http://schemas.microsoft.com/office/drawing/2014/main" id="{CC271FF4-D8EA-D8B0-03B8-1C7576403E1A}"/>
                  </a:ext>
                </a:extLst>
              </p:cNvPr>
              <p:cNvSpPr/>
              <p:nvPr/>
            </p:nvSpPr>
            <p:spPr>
              <a:xfrm>
                <a:off x="8541983" y="2404540"/>
                <a:ext cx="194622" cy="128138"/>
              </a:xfrm>
              <a:custGeom>
                <a:avLst/>
                <a:gdLst/>
                <a:ahLst/>
                <a:cxnLst/>
                <a:rect l="l" t="t" r="r" b="b"/>
                <a:pathLst>
                  <a:path w="14625" h="9629" extrusionOk="0">
                    <a:moveTo>
                      <a:pt x="7173" y="0"/>
                    </a:moveTo>
                    <a:cubicBezTo>
                      <a:pt x="3118" y="0"/>
                      <a:pt x="796" y="2184"/>
                      <a:pt x="242" y="7209"/>
                    </a:cubicBezTo>
                    <a:cubicBezTo>
                      <a:pt x="0" y="8987"/>
                      <a:pt x="184" y="9628"/>
                      <a:pt x="647" y="9628"/>
                    </a:cubicBezTo>
                    <a:cubicBezTo>
                      <a:pt x="1846" y="9628"/>
                      <a:pt x="4912" y="5338"/>
                      <a:pt x="7312" y="5338"/>
                    </a:cubicBezTo>
                    <a:cubicBezTo>
                      <a:pt x="9712" y="5338"/>
                      <a:pt x="12778" y="9628"/>
                      <a:pt x="13977" y="9628"/>
                    </a:cubicBezTo>
                    <a:cubicBezTo>
                      <a:pt x="14440" y="9628"/>
                      <a:pt x="14624" y="8987"/>
                      <a:pt x="14383" y="7209"/>
                    </a:cubicBezTo>
                    <a:cubicBezTo>
                      <a:pt x="13655" y="2184"/>
                      <a:pt x="12060" y="0"/>
                      <a:pt x="7173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29;p18">
                <a:extLst>
                  <a:ext uri="{FF2B5EF4-FFF2-40B4-BE49-F238E27FC236}">
                    <a16:creationId xmlns:a16="http://schemas.microsoft.com/office/drawing/2014/main" id="{14223D76-B680-3378-FF6E-B8956F8B2C66}"/>
                  </a:ext>
                </a:extLst>
              </p:cNvPr>
              <p:cNvSpPr/>
              <p:nvPr/>
            </p:nvSpPr>
            <p:spPr>
              <a:xfrm>
                <a:off x="8619912" y="2422066"/>
                <a:ext cx="103785" cy="117159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8804" extrusionOk="0">
                    <a:moveTo>
                      <a:pt x="3778" y="0"/>
                    </a:moveTo>
                    <a:cubicBezTo>
                      <a:pt x="3778" y="0"/>
                      <a:pt x="0" y="3882"/>
                      <a:pt x="2323" y="5615"/>
                    </a:cubicBezTo>
                    <a:cubicBezTo>
                      <a:pt x="4645" y="7487"/>
                      <a:pt x="6655" y="6482"/>
                      <a:pt x="7071" y="8804"/>
                    </a:cubicBezTo>
                    <a:cubicBezTo>
                      <a:pt x="7071" y="8804"/>
                      <a:pt x="7799" y="6482"/>
                      <a:pt x="6516" y="3466"/>
                    </a:cubicBezTo>
                    <a:cubicBezTo>
                      <a:pt x="5199" y="278"/>
                      <a:pt x="3778" y="0"/>
                      <a:pt x="3778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830;p18">
                <a:extLst>
                  <a:ext uri="{FF2B5EF4-FFF2-40B4-BE49-F238E27FC236}">
                    <a16:creationId xmlns:a16="http://schemas.microsoft.com/office/drawing/2014/main" id="{E5788A83-8B2E-7E16-A2ED-3B00C9283AA6}"/>
                  </a:ext>
                </a:extLst>
              </p:cNvPr>
              <p:cNvSpPr/>
              <p:nvPr/>
            </p:nvSpPr>
            <p:spPr>
              <a:xfrm>
                <a:off x="8552576" y="2414228"/>
                <a:ext cx="115309" cy="130533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9809" extrusionOk="0">
                    <a:moveTo>
                      <a:pt x="4333" y="0"/>
                    </a:moveTo>
                    <a:cubicBezTo>
                      <a:pt x="4333" y="0"/>
                      <a:pt x="2773" y="277"/>
                      <a:pt x="1317" y="3882"/>
                    </a:cubicBezTo>
                    <a:cubicBezTo>
                      <a:pt x="0" y="7209"/>
                      <a:pt x="1040" y="9809"/>
                      <a:pt x="1040" y="9809"/>
                    </a:cubicBezTo>
                    <a:cubicBezTo>
                      <a:pt x="1317" y="7209"/>
                      <a:pt x="3778" y="8526"/>
                      <a:pt x="6239" y="6481"/>
                    </a:cubicBezTo>
                    <a:cubicBezTo>
                      <a:pt x="8665" y="4471"/>
                      <a:pt x="4333" y="0"/>
                      <a:pt x="4333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831;p18">
                <a:extLst>
                  <a:ext uri="{FF2B5EF4-FFF2-40B4-BE49-F238E27FC236}">
                    <a16:creationId xmlns:a16="http://schemas.microsoft.com/office/drawing/2014/main" id="{3F7696F2-AAF8-BBE3-C485-B3DA772359E6}"/>
                  </a:ext>
                </a:extLst>
              </p:cNvPr>
              <p:cNvSpPr/>
              <p:nvPr/>
            </p:nvSpPr>
            <p:spPr>
              <a:xfrm>
                <a:off x="8537352" y="2513968"/>
                <a:ext cx="30913" cy="46749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513" extrusionOk="0">
                    <a:moveTo>
                      <a:pt x="905" y="0"/>
                    </a:moveTo>
                    <a:cubicBezTo>
                      <a:pt x="846" y="0"/>
                      <a:pt x="787" y="9"/>
                      <a:pt x="728" y="26"/>
                    </a:cubicBezTo>
                    <a:cubicBezTo>
                      <a:pt x="278" y="165"/>
                      <a:pt x="0" y="1031"/>
                      <a:pt x="278" y="2036"/>
                    </a:cubicBezTo>
                    <a:cubicBezTo>
                      <a:pt x="559" y="2944"/>
                      <a:pt x="1039" y="3512"/>
                      <a:pt x="1563" y="3512"/>
                    </a:cubicBezTo>
                    <a:cubicBezTo>
                      <a:pt x="1619" y="3512"/>
                      <a:pt x="1676" y="3506"/>
                      <a:pt x="1733" y="3492"/>
                    </a:cubicBezTo>
                    <a:cubicBezTo>
                      <a:pt x="2184" y="3492"/>
                      <a:pt x="2323" y="2452"/>
                      <a:pt x="2184" y="1447"/>
                    </a:cubicBezTo>
                    <a:cubicBezTo>
                      <a:pt x="1903" y="668"/>
                      <a:pt x="1426" y="0"/>
                      <a:pt x="905" y="0"/>
                    </a:cubicBezTo>
                    <a:close/>
                  </a:path>
                </a:pathLst>
              </a:custGeom>
              <a:solidFill>
                <a:srgbClr val="F7D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832;p18">
                <a:extLst>
                  <a:ext uri="{FF2B5EF4-FFF2-40B4-BE49-F238E27FC236}">
                    <a16:creationId xmlns:a16="http://schemas.microsoft.com/office/drawing/2014/main" id="{0331E5C0-FB6E-43F6-80A0-53F29DEF0A94}"/>
                  </a:ext>
                </a:extLst>
              </p:cNvPr>
              <p:cNvSpPr/>
              <p:nvPr/>
            </p:nvSpPr>
            <p:spPr>
              <a:xfrm>
                <a:off x="8710310" y="2511772"/>
                <a:ext cx="30913" cy="4890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75" extrusionOk="0">
                    <a:moveTo>
                      <a:pt x="1343" y="1"/>
                    </a:moveTo>
                    <a:cubicBezTo>
                      <a:pt x="916" y="1"/>
                      <a:pt x="426" y="690"/>
                      <a:pt x="139" y="1612"/>
                    </a:cubicBezTo>
                    <a:cubicBezTo>
                      <a:pt x="1" y="2617"/>
                      <a:pt x="278" y="3657"/>
                      <a:pt x="728" y="3657"/>
                    </a:cubicBezTo>
                    <a:cubicBezTo>
                      <a:pt x="777" y="3668"/>
                      <a:pt x="825" y="3674"/>
                      <a:pt x="873" y="3674"/>
                    </a:cubicBezTo>
                    <a:cubicBezTo>
                      <a:pt x="1406" y="3674"/>
                      <a:pt x="1884" y="2985"/>
                      <a:pt x="2011" y="2063"/>
                    </a:cubicBezTo>
                    <a:cubicBezTo>
                      <a:pt x="2323" y="1058"/>
                      <a:pt x="2011" y="191"/>
                      <a:pt x="1456" y="18"/>
                    </a:cubicBezTo>
                    <a:cubicBezTo>
                      <a:pt x="1419" y="6"/>
                      <a:pt x="1381" y="1"/>
                      <a:pt x="1343" y="1"/>
                    </a:cubicBezTo>
                    <a:close/>
                  </a:path>
                </a:pathLst>
              </a:custGeom>
              <a:solidFill>
                <a:srgbClr val="F7D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833;p18">
              <a:extLst>
                <a:ext uri="{FF2B5EF4-FFF2-40B4-BE49-F238E27FC236}">
                  <a16:creationId xmlns:a16="http://schemas.microsoft.com/office/drawing/2014/main" id="{FC268AAA-CC75-AB28-AB3F-C590F71045EC}"/>
                </a:ext>
              </a:extLst>
            </p:cNvPr>
            <p:cNvGrpSpPr/>
            <p:nvPr/>
          </p:nvGrpSpPr>
          <p:grpSpPr>
            <a:xfrm>
              <a:off x="7882029" y="2661533"/>
              <a:ext cx="421705" cy="533725"/>
              <a:chOff x="7905006" y="2394852"/>
              <a:chExt cx="338556" cy="428488"/>
            </a:xfrm>
          </p:grpSpPr>
          <p:sp>
            <p:nvSpPr>
              <p:cNvPr id="141" name="Google Shape;834;p18">
                <a:extLst>
                  <a:ext uri="{FF2B5EF4-FFF2-40B4-BE49-F238E27FC236}">
                    <a16:creationId xmlns:a16="http://schemas.microsoft.com/office/drawing/2014/main" id="{FE903B47-1FA4-3BDC-A118-D62D31C56673}"/>
                  </a:ext>
                </a:extLst>
              </p:cNvPr>
              <p:cNvSpPr/>
              <p:nvPr/>
            </p:nvSpPr>
            <p:spPr>
              <a:xfrm>
                <a:off x="7905006" y="2573812"/>
                <a:ext cx="338556" cy="217245"/>
              </a:xfrm>
              <a:custGeom>
                <a:avLst/>
                <a:gdLst/>
                <a:ahLst/>
                <a:cxnLst/>
                <a:rect l="l" t="t" r="r" b="b"/>
                <a:pathLst>
                  <a:path w="25441" h="16325" extrusionOk="0">
                    <a:moveTo>
                      <a:pt x="9983" y="0"/>
                    </a:moveTo>
                    <a:lnTo>
                      <a:pt x="9983" y="416"/>
                    </a:lnTo>
                    <a:cubicBezTo>
                      <a:pt x="9983" y="1595"/>
                      <a:pt x="9671" y="2600"/>
                      <a:pt x="8804" y="3466"/>
                    </a:cubicBezTo>
                    <a:lnTo>
                      <a:pt x="8666" y="3466"/>
                    </a:lnTo>
                    <a:cubicBezTo>
                      <a:pt x="4923" y="4471"/>
                      <a:pt x="2462" y="6204"/>
                      <a:pt x="1595" y="7071"/>
                    </a:cubicBezTo>
                    <a:cubicBezTo>
                      <a:pt x="1" y="8526"/>
                      <a:pt x="140" y="11819"/>
                      <a:pt x="313" y="14418"/>
                    </a:cubicBezTo>
                    <a:lnTo>
                      <a:pt x="313" y="16151"/>
                    </a:lnTo>
                    <a:lnTo>
                      <a:pt x="313" y="16325"/>
                    </a:lnTo>
                    <a:lnTo>
                      <a:pt x="25129" y="16325"/>
                    </a:lnTo>
                    <a:lnTo>
                      <a:pt x="25129" y="16151"/>
                    </a:lnTo>
                    <a:lnTo>
                      <a:pt x="25129" y="14418"/>
                    </a:lnTo>
                    <a:cubicBezTo>
                      <a:pt x="25267" y="11819"/>
                      <a:pt x="25441" y="8526"/>
                      <a:pt x="23846" y="7071"/>
                    </a:cubicBezTo>
                    <a:cubicBezTo>
                      <a:pt x="22980" y="6204"/>
                      <a:pt x="20519" y="4471"/>
                      <a:pt x="16776" y="3466"/>
                    </a:cubicBezTo>
                    <a:lnTo>
                      <a:pt x="16603" y="3466"/>
                    </a:lnTo>
                    <a:cubicBezTo>
                      <a:pt x="15736" y="2600"/>
                      <a:pt x="15459" y="1595"/>
                      <a:pt x="15459" y="416"/>
                    </a:cubicBezTo>
                    <a:lnTo>
                      <a:pt x="15459" y="0"/>
                    </a:lnTo>
                    <a:close/>
                  </a:path>
                </a:pathLst>
              </a:custGeom>
              <a:solidFill>
                <a:srgbClr val="E9D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35;p18">
                <a:extLst>
                  <a:ext uri="{FF2B5EF4-FFF2-40B4-BE49-F238E27FC236}">
                    <a16:creationId xmlns:a16="http://schemas.microsoft.com/office/drawing/2014/main" id="{AD5450C3-F52D-C23B-1F2E-C68D672C60AA}"/>
                  </a:ext>
                </a:extLst>
              </p:cNvPr>
              <p:cNvSpPr/>
              <p:nvPr/>
            </p:nvSpPr>
            <p:spPr>
              <a:xfrm>
                <a:off x="7905006" y="2619935"/>
                <a:ext cx="338556" cy="203405"/>
              </a:xfrm>
              <a:custGeom>
                <a:avLst/>
                <a:gdLst/>
                <a:ahLst/>
                <a:cxnLst/>
                <a:rect l="l" t="t" r="r" b="b"/>
                <a:pathLst>
                  <a:path w="25441" h="15285" extrusionOk="0">
                    <a:moveTo>
                      <a:pt x="8666" y="0"/>
                    </a:moveTo>
                    <a:cubicBezTo>
                      <a:pt x="4923" y="1005"/>
                      <a:pt x="2462" y="2738"/>
                      <a:pt x="1595" y="3605"/>
                    </a:cubicBezTo>
                    <a:cubicBezTo>
                      <a:pt x="1" y="5060"/>
                      <a:pt x="140" y="8353"/>
                      <a:pt x="313" y="10952"/>
                    </a:cubicBezTo>
                    <a:lnTo>
                      <a:pt x="313" y="12685"/>
                    </a:lnTo>
                    <a:lnTo>
                      <a:pt x="313" y="15285"/>
                    </a:lnTo>
                    <a:lnTo>
                      <a:pt x="25129" y="15285"/>
                    </a:lnTo>
                    <a:lnTo>
                      <a:pt x="25129" y="12685"/>
                    </a:lnTo>
                    <a:lnTo>
                      <a:pt x="25129" y="10952"/>
                    </a:lnTo>
                    <a:cubicBezTo>
                      <a:pt x="25267" y="8353"/>
                      <a:pt x="25441" y="5060"/>
                      <a:pt x="23846" y="3605"/>
                    </a:cubicBezTo>
                    <a:cubicBezTo>
                      <a:pt x="22980" y="2738"/>
                      <a:pt x="20519" y="1005"/>
                      <a:pt x="16776" y="0"/>
                    </a:cubicBezTo>
                    <a:lnTo>
                      <a:pt x="16603" y="0"/>
                    </a:lnTo>
                    <a:lnTo>
                      <a:pt x="12582" y="4333"/>
                    </a:lnTo>
                    <a:lnTo>
                      <a:pt x="88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36;p18">
                <a:extLst>
                  <a:ext uri="{FF2B5EF4-FFF2-40B4-BE49-F238E27FC236}">
                    <a16:creationId xmlns:a16="http://schemas.microsoft.com/office/drawing/2014/main" id="{C4ACE03D-4C07-198B-E99F-E1262965C641}"/>
                  </a:ext>
                </a:extLst>
              </p:cNvPr>
              <p:cNvSpPr/>
              <p:nvPr/>
            </p:nvSpPr>
            <p:spPr>
              <a:xfrm>
                <a:off x="7980194" y="2427602"/>
                <a:ext cx="188195" cy="194183"/>
              </a:xfrm>
              <a:custGeom>
                <a:avLst/>
                <a:gdLst/>
                <a:ahLst/>
                <a:cxnLst/>
                <a:rect l="l" t="t" r="r" b="b"/>
                <a:pathLst>
                  <a:path w="14142" h="14592" extrusionOk="0">
                    <a:moveTo>
                      <a:pt x="7071" y="0"/>
                    </a:moveTo>
                    <a:cubicBezTo>
                      <a:pt x="3154" y="0"/>
                      <a:pt x="555" y="2461"/>
                      <a:pt x="555" y="6204"/>
                    </a:cubicBezTo>
                    <a:lnTo>
                      <a:pt x="555" y="6343"/>
                    </a:lnTo>
                    <a:cubicBezTo>
                      <a:pt x="139" y="6516"/>
                      <a:pt x="0" y="7071"/>
                      <a:pt x="0" y="7660"/>
                    </a:cubicBezTo>
                    <a:cubicBezTo>
                      <a:pt x="0" y="8455"/>
                      <a:pt x="350" y="9133"/>
                      <a:pt x="863" y="9133"/>
                    </a:cubicBezTo>
                    <a:cubicBezTo>
                      <a:pt x="909" y="9133"/>
                      <a:pt x="957" y="9127"/>
                      <a:pt x="1006" y="9116"/>
                    </a:cubicBezTo>
                    <a:cubicBezTo>
                      <a:pt x="2011" y="11854"/>
                      <a:pt x="4194" y="14592"/>
                      <a:pt x="7071" y="14592"/>
                    </a:cubicBezTo>
                    <a:cubicBezTo>
                      <a:pt x="9948" y="14592"/>
                      <a:pt x="12131" y="11854"/>
                      <a:pt x="13136" y="9116"/>
                    </a:cubicBezTo>
                    <a:cubicBezTo>
                      <a:pt x="13185" y="9127"/>
                      <a:pt x="13233" y="9133"/>
                      <a:pt x="13279" y="9133"/>
                    </a:cubicBezTo>
                    <a:cubicBezTo>
                      <a:pt x="13791" y="9133"/>
                      <a:pt x="14141" y="8455"/>
                      <a:pt x="14141" y="7660"/>
                    </a:cubicBezTo>
                    <a:cubicBezTo>
                      <a:pt x="14141" y="7071"/>
                      <a:pt x="14003" y="6516"/>
                      <a:pt x="13552" y="6343"/>
                    </a:cubicBezTo>
                    <a:lnTo>
                      <a:pt x="13552" y="6204"/>
                    </a:lnTo>
                    <a:cubicBezTo>
                      <a:pt x="13552" y="2461"/>
                      <a:pt x="10953" y="0"/>
                      <a:pt x="7071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837;p18">
                <a:extLst>
                  <a:ext uri="{FF2B5EF4-FFF2-40B4-BE49-F238E27FC236}">
                    <a16:creationId xmlns:a16="http://schemas.microsoft.com/office/drawing/2014/main" id="{F940FB0B-4358-E5D0-FB73-9ACBEB7B9361}"/>
                  </a:ext>
                </a:extLst>
              </p:cNvPr>
              <p:cNvSpPr/>
              <p:nvPr/>
            </p:nvSpPr>
            <p:spPr>
              <a:xfrm>
                <a:off x="7991718" y="2406377"/>
                <a:ext cx="136535" cy="71102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5343" extrusionOk="0">
                    <a:moveTo>
                      <a:pt x="5616" y="1"/>
                    </a:moveTo>
                    <a:cubicBezTo>
                      <a:pt x="1" y="1"/>
                      <a:pt x="1" y="5338"/>
                      <a:pt x="1" y="5338"/>
                    </a:cubicBezTo>
                    <a:cubicBezTo>
                      <a:pt x="1" y="5338"/>
                      <a:pt x="74" y="5342"/>
                      <a:pt x="209" y="5342"/>
                    </a:cubicBezTo>
                    <a:cubicBezTo>
                      <a:pt x="1280" y="5342"/>
                      <a:pt x="6261" y="5097"/>
                      <a:pt x="10260" y="729"/>
                    </a:cubicBezTo>
                    <a:cubicBezTo>
                      <a:pt x="10260" y="729"/>
                      <a:pt x="9948" y="1"/>
                      <a:pt x="5616" y="1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838;p18">
                <a:extLst>
                  <a:ext uri="{FF2B5EF4-FFF2-40B4-BE49-F238E27FC236}">
                    <a16:creationId xmlns:a16="http://schemas.microsoft.com/office/drawing/2014/main" id="{9BC3D79D-AFE6-A26A-1690-1614051E57E2}"/>
                  </a:ext>
                </a:extLst>
              </p:cNvPr>
              <p:cNvSpPr/>
              <p:nvPr/>
            </p:nvSpPr>
            <p:spPr>
              <a:xfrm>
                <a:off x="7976973" y="2394852"/>
                <a:ext cx="194622" cy="126288"/>
              </a:xfrm>
              <a:custGeom>
                <a:avLst/>
                <a:gdLst/>
                <a:ahLst/>
                <a:cxnLst/>
                <a:rect l="l" t="t" r="r" b="b"/>
                <a:pathLst>
                  <a:path w="14625" h="9490" extrusionOk="0">
                    <a:moveTo>
                      <a:pt x="7174" y="0"/>
                    </a:moveTo>
                    <a:cubicBezTo>
                      <a:pt x="3119" y="0"/>
                      <a:pt x="970" y="2045"/>
                      <a:pt x="242" y="7071"/>
                    </a:cubicBezTo>
                    <a:cubicBezTo>
                      <a:pt x="1" y="8849"/>
                      <a:pt x="196" y="9490"/>
                      <a:pt x="671" y="9490"/>
                    </a:cubicBezTo>
                    <a:cubicBezTo>
                      <a:pt x="1902" y="9490"/>
                      <a:pt x="5013" y="5199"/>
                      <a:pt x="7313" y="5199"/>
                    </a:cubicBezTo>
                    <a:cubicBezTo>
                      <a:pt x="9712" y="5199"/>
                      <a:pt x="12779" y="9490"/>
                      <a:pt x="13978" y="9490"/>
                    </a:cubicBezTo>
                    <a:cubicBezTo>
                      <a:pt x="14441" y="9490"/>
                      <a:pt x="14625" y="8849"/>
                      <a:pt x="14383" y="7071"/>
                    </a:cubicBezTo>
                    <a:cubicBezTo>
                      <a:pt x="13655" y="2045"/>
                      <a:pt x="12061" y="0"/>
                      <a:pt x="7174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39;p18">
                <a:extLst>
                  <a:ext uri="{FF2B5EF4-FFF2-40B4-BE49-F238E27FC236}">
                    <a16:creationId xmlns:a16="http://schemas.microsoft.com/office/drawing/2014/main" id="{5C069401-7FD1-3BE6-E7B8-D80647036CDE}"/>
                  </a:ext>
                </a:extLst>
              </p:cNvPr>
              <p:cNvSpPr/>
              <p:nvPr/>
            </p:nvSpPr>
            <p:spPr>
              <a:xfrm>
                <a:off x="7999104" y="2514314"/>
                <a:ext cx="155911" cy="3699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278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11715" y="277"/>
                    </a:lnTo>
                    <a:lnTo>
                      <a:pt x="11715" y="0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840;p18">
                <a:extLst>
                  <a:ext uri="{FF2B5EF4-FFF2-40B4-BE49-F238E27FC236}">
                    <a16:creationId xmlns:a16="http://schemas.microsoft.com/office/drawing/2014/main" id="{7F8B1B09-5343-2016-B84A-50974CB5ECED}"/>
                  </a:ext>
                </a:extLst>
              </p:cNvPr>
              <p:cNvSpPr/>
              <p:nvPr/>
            </p:nvSpPr>
            <p:spPr>
              <a:xfrm>
                <a:off x="7989882" y="2402690"/>
                <a:ext cx="115309" cy="130547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9810" extrusionOk="0">
                    <a:moveTo>
                      <a:pt x="4159" y="1"/>
                    </a:moveTo>
                    <a:cubicBezTo>
                      <a:pt x="4159" y="1"/>
                      <a:pt x="2600" y="278"/>
                      <a:pt x="1144" y="3882"/>
                    </a:cubicBezTo>
                    <a:cubicBezTo>
                      <a:pt x="0" y="7210"/>
                      <a:pt x="867" y="9809"/>
                      <a:pt x="867" y="9809"/>
                    </a:cubicBezTo>
                    <a:cubicBezTo>
                      <a:pt x="1283" y="7210"/>
                      <a:pt x="3605" y="8527"/>
                      <a:pt x="6066" y="6482"/>
                    </a:cubicBezTo>
                    <a:cubicBezTo>
                      <a:pt x="8665" y="4472"/>
                      <a:pt x="4159" y="1"/>
                      <a:pt x="4159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841;p18">
                <a:extLst>
                  <a:ext uri="{FF2B5EF4-FFF2-40B4-BE49-F238E27FC236}">
                    <a16:creationId xmlns:a16="http://schemas.microsoft.com/office/drawing/2014/main" id="{EF4BF5F9-AA41-5884-7BAE-2C30573832FE}"/>
                  </a:ext>
                </a:extLst>
              </p:cNvPr>
              <p:cNvSpPr/>
              <p:nvPr/>
            </p:nvSpPr>
            <p:spPr>
              <a:xfrm>
                <a:off x="7974192" y="2502443"/>
                <a:ext cx="30913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48" extrusionOk="0">
                    <a:moveTo>
                      <a:pt x="765" y="0"/>
                    </a:moveTo>
                    <a:cubicBezTo>
                      <a:pt x="707" y="0"/>
                      <a:pt x="649" y="8"/>
                      <a:pt x="590" y="26"/>
                    </a:cubicBezTo>
                    <a:cubicBezTo>
                      <a:pt x="139" y="164"/>
                      <a:pt x="1" y="1031"/>
                      <a:pt x="139" y="2036"/>
                    </a:cubicBezTo>
                    <a:cubicBezTo>
                      <a:pt x="426" y="2958"/>
                      <a:pt x="916" y="3647"/>
                      <a:pt x="1450" y="3647"/>
                    </a:cubicBezTo>
                    <a:cubicBezTo>
                      <a:pt x="1498" y="3647"/>
                      <a:pt x="1547" y="3642"/>
                      <a:pt x="1595" y="3630"/>
                    </a:cubicBezTo>
                    <a:cubicBezTo>
                      <a:pt x="2046" y="3492"/>
                      <a:pt x="2323" y="2452"/>
                      <a:pt x="2046" y="1585"/>
                    </a:cubicBezTo>
                    <a:cubicBezTo>
                      <a:pt x="1765" y="680"/>
                      <a:pt x="1287" y="0"/>
                      <a:pt x="765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842;p18">
                <a:extLst>
                  <a:ext uri="{FF2B5EF4-FFF2-40B4-BE49-F238E27FC236}">
                    <a16:creationId xmlns:a16="http://schemas.microsoft.com/office/drawing/2014/main" id="{AD0F8D27-10FD-84F3-C226-BE4AB0FBC5E1}"/>
                  </a:ext>
                </a:extLst>
              </p:cNvPr>
              <p:cNvSpPr/>
              <p:nvPr/>
            </p:nvSpPr>
            <p:spPr>
              <a:xfrm>
                <a:off x="8145313" y="2500474"/>
                <a:ext cx="30913" cy="4866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57" extrusionOk="0">
                    <a:moveTo>
                      <a:pt x="1595" y="0"/>
                    </a:moveTo>
                    <a:cubicBezTo>
                      <a:pt x="1005" y="0"/>
                      <a:pt x="451" y="728"/>
                      <a:pt x="278" y="1733"/>
                    </a:cubicBezTo>
                    <a:cubicBezTo>
                      <a:pt x="0" y="2600"/>
                      <a:pt x="278" y="3640"/>
                      <a:pt x="728" y="3640"/>
                    </a:cubicBezTo>
                    <a:cubicBezTo>
                      <a:pt x="777" y="3651"/>
                      <a:pt x="825" y="3657"/>
                      <a:pt x="873" y="3657"/>
                    </a:cubicBezTo>
                    <a:cubicBezTo>
                      <a:pt x="1406" y="3657"/>
                      <a:pt x="1883" y="2968"/>
                      <a:pt x="2011" y="2045"/>
                    </a:cubicBezTo>
                    <a:cubicBezTo>
                      <a:pt x="2322" y="1040"/>
                      <a:pt x="2011" y="174"/>
                      <a:pt x="1595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843;p18">
                <a:extLst>
                  <a:ext uri="{FF2B5EF4-FFF2-40B4-BE49-F238E27FC236}">
                    <a16:creationId xmlns:a16="http://schemas.microsoft.com/office/drawing/2014/main" id="{EDEA75BD-35CE-3306-158E-5FE8DEEA3DC5}"/>
                  </a:ext>
                </a:extLst>
              </p:cNvPr>
              <p:cNvSpPr/>
              <p:nvPr/>
            </p:nvSpPr>
            <p:spPr>
              <a:xfrm>
                <a:off x="8049379" y="2592721"/>
                <a:ext cx="57661" cy="32763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2462" extrusionOk="0">
                    <a:moveTo>
                      <a:pt x="4333" y="0"/>
                    </a:moveTo>
                    <a:cubicBezTo>
                      <a:pt x="4194" y="1040"/>
                      <a:pt x="3328" y="1906"/>
                      <a:pt x="2149" y="1906"/>
                    </a:cubicBezTo>
                    <a:cubicBezTo>
                      <a:pt x="1005" y="1906"/>
                      <a:pt x="139" y="1040"/>
                      <a:pt x="0" y="174"/>
                    </a:cubicBezTo>
                    <a:lnTo>
                      <a:pt x="0" y="451"/>
                    </a:lnTo>
                    <a:cubicBezTo>
                      <a:pt x="0" y="1595"/>
                      <a:pt x="867" y="2461"/>
                      <a:pt x="2149" y="2461"/>
                    </a:cubicBezTo>
                    <a:cubicBezTo>
                      <a:pt x="3328" y="2461"/>
                      <a:pt x="4333" y="1595"/>
                      <a:pt x="4333" y="451"/>
                    </a:cubicBezTo>
                    <a:lnTo>
                      <a:pt x="4333" y="0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844;p18">
                <a:extLst>
                  <a:ext uri="{FF2B5EF4-FFF2-40B4-BE49-F238E27FC236}">
                    <a16:creationId xmlns:a16="http://schemas.microsoft.com/office/drawing/2014/main" id="{28462C69-3567-67CE-5546-01D401D26B29}"/>
                  </a:ext>
                </a:extLst>
              </p:cNvPr>
              <p:cNvSpPr/>
              <p:nvPr/>
            </p:nvSpPr>
            <p:spPr>
              <a:xfrm>
                <a:off x="8026317" y="2508312"/>
                <a:ext cx="4198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73" extrusionOk="0">
                    <a:moveTo>
                      <a:pt x="728" y="1"/>
                    </a:moveTo>
                    <a:cubicBezTo>
                      <a:pt x="416" y="1"/>
                      <a:pt x="0" y="451"/>
                      <a:pt x="0" y="867"/>
                    </a:cubicBezTo>
                    <a:cubicBezTo>
                      <a:pt x="0" y="1456"/>
                      <a:pt x="416" y="1872"/>
                      <a:pt x="728" y="1872"/>
                    </a:cubicBezTo>
                    <a:lnTo>
                      <a:pt x="2461" y="1872"/>
                    </a:lnTo>
                    <a:cubicBezTo>
                      <a:pt x="2738" y="1872"/>
                      <a:pt x="3154" y="1456"/>
                      <a:pt x="3154" y="867"/>
                    </a:cubicBezTo>
                    <a:cubicBezTo>
                      <a:pt x="3154" y="451"/>
                      <a:pt x="2738" y="1"/>
                      <a:pt x="2461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845;p18">
                <a:extLst>
                  <a:ext uri="{FF2B5EF4-FFF2-40B4-BE49-F238E27FC236}">
                    <a16:creationId xmlns:a16="http://schemas.microsoft.com/office/drawing/2014/main" id="{4CBD7620-D588-6B17-CF14-6E3DDAC31240}"/>
                  </a:ext>
                </a:extLst>
              </p:cNvPr>
              <p:cNvSpPr/>
              <p:nvPr/>
            </p:nvSpPr>
            <p:spPr>
              <a:xfrm>
                <a:off x="8082129" y="2506462"/>
                <a:ext cx="4013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1873" extrusionOk="0">
                    <a:moveTo>
                      <a:pt x="693" y="1"/>
                    </a:moveTo>
                    <a:cubicBezTo>
                      <a:pt x="277" y="1"/>
                      <a:pt x="0" y="417"/>
                      <a:pt x="0" y="1006"/>
                    </a:cubicBezTo>
                    <a:cubicBezTo>
                      <a:pt x="0" y="1457"/>
                      <a:pt x="277" y="1873"/>
                      <a:pt x="693" y="1873"/>
                    </a:cubicBezTo>
                    <a:lnTo>
                      <a:pt x="2288" y="1873"/>
                    </a:lnTo>
                    <a:cubicBezTo>
                      <a:pt x="2738" y="1873"/>
                      <a:pt x="3015" y="1457"/>
                      <a:pt x="3015" y="1006"/>
                    </a:cubicBezTo>
                    <a:cubicBezTo>
                      <a:pt x="3015" y="417"/>
                      <a:pt x="2738" y="1"/>
                      <a:pt x="2288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" name="TextBox 162">
            <a:hlinkClick r:id="rId2"/>
            <a:extLst>
              <a:ext uri="{FF2B5EF4-FFF2-40B4-BE49-F238E27FC236}">
                <a16:creationId xmlns:a16="http://schemas.microsoft.com/office/drawing/2014/main" id="{3767059B-B810-8529-18AE-EEF336484851}"/>
              </a:ext>
            </a:extLst>
          </p:cNvPr>
          <p:cNvSpPr txBox="1"/>
          <p:nvPr/>
        </p:nvSpPr>
        <p:spPr>
          <a:xfrm>
            <a:off x="9654988" y="5862918"/>
            <a:ext cx="191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Data Source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47DEF0-1571-E06F-47D5-BC6B9F5CDDF2}"/>
              </a:ext>
            </a:extLst>
          </p:cNvPr>
          <p:cNvSpPr txBox="1"/>
          <p:nvPr/>
        </p:nvSpPr>
        <p:spPr>
          <a:xfrm>
            <a:off x="431800" y="660399"/>
            <a:ext cx="1134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u="sng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40B87-81A3-63A1-DFD4-32AC6966FCBB}"/>
              </a:ext>
            </a:extLst>
          </p:cNvPr>
          <p:cNvSpPr txBox="1"/>
          <p:nvPr/>
        </p:nvSpPr>
        <p:spPr>
          <a:xfrm>
            <a:off x="431799" y="1202267"/>
            <a:ext cx="113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Topics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DD5D3-DBFC-7363-5EE8-E8803888F3FA}"/>
              </a:ext>
            </a:extLst>
          </p:cNvPr>
          <p:cNvSpPr txBox="1"/>
          <p:nvPr/>
        </p:nvSpPr>
        <p:spPr>
          <a:xfrm>
            <a:off x="431800" y="1786467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0" i="0" dirty="0" err="1">
                <a:effectLst/>
                <a:latin typeface="+mj-lt"/>
              </a:rPr>
              <a:t>Bagaimana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Penyebaran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Rentang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Usia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Produktif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yaitu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1" i="0" dirty="0" err="1">
                <a:effectLst/>
                <a:latin typeface="+mj-lt"/>
              </a:rPr>
              <a:t>antara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dirty="0">
                <a:latin typeface="+mj-lt"/>
              </a:rPr>
              <a:t>15</a:t>
            </a:r>
            <a:r>
              <a:rPr lang="en-ID" b="0" i="0" dirty="0">
                <a:effectLst/>
                <a:latin typeface="+mj-lt"/>
              </a:rPr>
              <a:t>-64 </a:t>
            </a:r>
            <a:r>
              <a:rPr lang="en-ID" b="0" i="0" dirty="0" err="1">
                <a:effectLst/>
                <a:latin typeface="+mj-lt"/>
              </a:rPr>
              <a:t>tahun</a:t>
            </a:r>
            <a:r>
              <a:rPr lang="en-ID" b="0" i="0" dirty="0">
                <a:effectLst/>
                <a:latin typeface="+mj-lt"/>
              </a:rPr>
              <a:t> di masing-masing wilayah </a:t>
            </a:r>
            <a:r>
              <a:rPr lang="en-ID" b="0" i="0" dirty="0" err="1">
                <a:effectLst/>
                <a:latin typeface="+mj-lt"/>
              </a:rPr>
              <a:t>berdasarkan</a:t>
            </a:r>
            <a:r>
              <a:rPr lang="en-ID" b="0" i="0" dirty="0">
                <a:effectLst/>
                <a:latin typeface="+mj-lt"/>
              </a:rPr>
              <a:t> Gender</a:t>
            </a:r>
            <a:endParaRPr lang="en-ID" dirty="0">
              <a:latin typeface="+mj-lt"/>
            </a:endParaRPr>
          </a:p>
        </p:txBody>
      </p:sp>
      <p:grpSp>
        <p:nvGrpSpPr>
          <p:cNvPr id="11" name="Google Shape;136;p15">
            <a:extLst>
              <a:ext uri="{FF2B5EF4-FFF2-40B4-BE49-F238E27FC236}">
                <a16:creationId xmlns:a16="http://schemas.microsoft.com/office/drawing/2014/main" id="{25DC3336-D8FF-CC66-AD4F-BFEA7D77EF49}"/>
              </a:ext>
            </a:extLst>
          </p:cNvPr>
          <p:cNvGrpSpPr/>
          <p:nvPr/>
        </p:nvGrpSpPr>
        <p:grpSpPr>
          <a:xfrm>
            <a:off x="2565400" y="3365957"/>
            <a:ext cx="2129963" cy="2118492"/>
            <a:chOff x="-609907" y="1992050"/>
            <a:chExt cx="354305" cy="454195"/>
          </a:xfrm>
        </p:grpSpPr>
        <p:sp>
          <p:nvSpPr>
            <p:cNvPr id="12" name="Google Shape;137;p15">
              <a:extLst>
                <a:ext uri="{FF2B5EF4-FFF2-40B4-BE49-F238E27FC236}">
                  <a16:creationId xmlns:a16="http://schemas.microsoft.com/office/drawing/2014/main" id="{19C6F7C8-F9AE-5F90-8D4F-7D63A839AA8E}"/>
                </a:ext>
              </a:extLst>
            </p:cNvPr>
            <p:cNvSpPr/>
            <p:nvPr/>
          </p:nvSpPr>
          <p:spPr>
            <a:xfrm>
              <a:off x="-603536" y="2268928"/>
              <a:ext cx="341556" cy="170938"/>
            </a:xfrm>
            <a:custGeom>
              <a:avLst/>
              <a:gdLst/>
              <a:ahLst/>
              <a:cxnLst/>
              <a:rect l="l" t="t" r="r" b="b"/>
              <a:pathLst>
                <a:path w="45785" h="22914" extrusionOk="0">
                  <a:moveTo>
                    <a:pt x="13390" y="1"/>
                  </a:moveTo>
                  <a:cubicBezTo>
                    <a:pt x="12902" y="1"/>
                    <a:pt x="12373" y="530"/>
                    <a:pt x="12373" y="1018"/>
                  </a:cubicBezTo>
                  <a:lnTo>
                    <a:pt x="12373" y="5617"/>
                  </a:lnTo>
                  <a:cubicBezTo>
                    <a:pt x="12373" y="6797"/>
                    <a:pt x="11518" y="7815"/>
                    <a:pt x="10338" y="8344"/>
                  </a:cubicBezTo>
                  <a:lnTo>
                    <a:pt x="4070" y="10175"/>
                  </a:lnTo>
                  <a:cubicBezTo>
                    <a:pt x="1710" y="11030"/>
                    <a:pt x="1" y="13228"/>
                    <a:pt x="1" y="15629"/>
                  </a:cubicBezTo>
                  <a:lnTo>
                    <a:pt x="1" y="22913"/>
                  </a:lnTo>
                  <a:lnTo>
                    <a:pt x="45785" y="22913"/>
                  </a:lnTo>
                  <a:lnTo>
                    <a:pt x="45785" y="15629"/>
                  </a:lnTo>
                  <a:cubicBezTo>
                    <a:pt x="45785" y="13228"/>
                    <a:pt x="44076" y="11030"/>
                    <a:pt x="41715" y="10175"/>
                  </a:cubicBezTo>
                  <a:lnTo>
                    <a:pt x="35448" y="8344"/>
                  </a:lnTo>
                  <a:cubicBezTo>
                    <a:pt x="34268" y="7815"/>
                    <a:pt x="33413" y="6797"/>
                    <a:pt x="33413" y="5617"/>
                  </a:cubicBezTo>
                  <a:lnTo>
                    <a:pt x="33413" y="1018"/>
                  </a:lnTo>
                  <a:cubicBezTo>
                    <a:pt x="33413" y="530"/>
                    <a:pt x="32884" y="1"/>
                    <a:pt x="3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;p15">
              <a:extLst>
                <a:ext uri="{FF2B5EF4-FFF2-40B4-BE49-F238E27FC236}">
                  <a16:creationId xmlns:a16="http://schemas.microsoft.com/office/drawing/2014/main" id="{DBBF8D0B-6D2B-EED3-2614-84ECAAAA1151}"/>
                </a:ext>
              </a:extLst>
            </p:cNvPr>
            <p:cNvSpPr/>
            <p:nvPr/>
          </p:nvSpPr>
          <p:spPr>
            <a:xfrm>
              <a:off x="-525206" y="2268928"/>
              <a:ext cx="184896" cy="113862"/>
            </a:xfrm>
            <a:custGeom>
              <a:avLst/>
              <a:gdLst/>
              <a:ahLst/>
              <a:cxnLst/>
              <a:rect l="l" t="t" r="r" b="b"/>
              <a:pathLst>
                <a:path w="24785" h="15263" extrusionOk="0">
                  <a:moveTo>
                    <a:pt x="2890" y="1"/>
                  </a:moveTo>
                  <a:cubicBezTo>
                    <a:pt x="2402" y="1"/>
                    <a:pt x="1873" y="530"/>
                    <a:pt x="1873" y="1018"/>
                  </a:cubicBezTo>
                  <a:lnTo>
                    <a:pt x="1873" y="5617"/>
                  </a:lnTo>
                  <a:cubicBezTo>
                    <a:pt x="1873" y="6797"/>
                    <a:pt x="1018" y="7815"/>
                    <a:pt x="0" y="8140"/>
                  </a:cubicBezTo>
                  <a:cubicBezTo>
                    <a:pt x="1384" y="12210"/>
                    <a:pt x="6471" y="15262"/>
                    <a:pt x="12372" y="15262"/>
                  </a:cubicBezTo>
                  <a:cubicBezTo>
                    <a:pt x="18314" y="15262"/>
                    <a:pt x="23239" y="12210"/>
                    <a:pt x="24785" y="8140"/>
                  </a:cubicBezTo>
                  <a:cubicBezTo>
                    <a:pt x="23564" y="7815"/>
                    <a:pt x="22913" y="6797"/>
                    <a:pt x="22913" y="5617"/>
                  </a:cubicBezTo>
                  <a:lnTo>
                    <a:pt x="22913" y="1018"/>
                  </a:lnTo>
                  <a:cubicBezTo>
                    <a:pt x="22913" y="530"/>
                    <a:pt x="22384" y="1"/>
                    <a:pt x="21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;p15">
              <a:extLst>
                <a:ext uri="{FF2B5EF4-FFF2-40B4-BE49-F238E27FC236}">
                  <a16:creationId xmlns:a16="http://schemas.microsoft.com/office/drawing/2014/main" id="{DB25DCA1-34E3-29A3-F7D0-C0350D2B7E51}"/>
                </a:ext>
              </a:extLst>
            </p:cNvPr>
            <p:cNvSpPr/>
            <p:nvPr/>
          </p:nvSpPr>
          <p:spPr>
            <a:xfrm>
              <a:off x="-511241" y="2268928"/>
              <a:ext cx="156966" cy="49497"/>
            </a:xfrm>
            <a:custGeom>
              <a:avLst/>
              <a:gdLst/>
              <a:ahLst/>
              <a:cxnLst/>
              <a:rect l="l" t="t" r="r" b="b"/>
              <a:pathLst>
                <a:path w="21041" h="6635" extrusionOk="0">
                  <a:moveTo>
                    <a:pt x="1018" y="1"/>
                  </a:moveTo>
                  <a:cubicBezTo>
                    <a:pt x="530" y="1"/>
                    <a:pt x="1" y="530"/>
                    <a:pt x="1" y="1018"/>
                  </a:cubicBezTo>
                  <a:lnTo>
                    <a:pt x="1" y="1547"/>
                  </a:lnTo>
                  <a:cubicBezTo>
                    <a:pt x="2361" y="4763"/>
                    <a:pt x="6268" y="6635"/>
                    <a:pt x="10500" y="6635"/>
                  </a:cubicBezTo>
                  <a:cubicBezTo>
                    <a:pt x="14774" y="6635"/>
                    <a:pt x="18477" y="4763"/>
                    <a:pt x="21041" y="1547"/>
                  </a:cubicBezTo>
                  <a:lnTo>
                    <a:pt x="21041" y="1018"/>
                  </a:lnTo>
                  <a:cubicBezTo>
                    <a:pt x="21041" y="530"/>
                    <a:pt x="20512" y="1"/>
                    <a:pt x="20024" y="1"/>
                  </a:cubicBezTo>
                  <a:close/>
                </a:path>
              </a:pathLst>
            </a:custGeom>
            <a:solidFill>
              <a:srgbClr val="D897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0;p15">
              <a:extLst>
                <a:ext uri="{FF2B5EF4-FFF2-40B4-BE49-F238E27FC236}">
                  <a16:creationId xmlns:a16="http://schemas.microsoft.com/office/drawing/2014/main" id="{CDA2378C-944B-2643-D140-8ECC9E71169D}"/>
                </a:ext>
              </a:extLst>
            </p:cNvPr>
            <p:cNvSpPr/>
            <p:nvPr/>
          </p:nvSpPr>
          <p:spPr>
            <a:xfrm>
              <a:off x="-554353" y="2076751"/>
              <a:ext cx="241674" cy="192185"/>
            </a:xfrm>
            <a:custGeom>
              <a:avLst/>
              <a:gdLst/>
              <a:ahLst/>
              <a:cxnLst/>
              <a:rect l="l" t="t" r="r" b="b"/>
              <a:pathLst>
                <a:path w="32396" h="25762" extrusionOk="0">
                  <a:moveTo>
                    <a:pt x="3907" y="1"/>
                  </a:moveTo>
                  <a:lnTo>
                    <a:pt x="3907" y="9483"/>
                  </a:lnTo>
                  <a:lnTo>
                    <a:pt x="2402" y="9483"/>
                  </a:lnTo>
                  <a:cubicBezTo>
                    <a:pt x="1221" y="9483"/>
                    <a:pt x="1" y="10704"/>
                    <a:pt x="1" y="12047"/>
                  </a:cubicBezTo>
                  <a:cubicBezTo>
                    <a:pt x="1" y="13227"/>
                    <a:pt x="1221" y="14407"/>
                    <a:pt x="2402" y="14407"/>
                  </a:cubicBezTo>
                  <a:lnTo>
                    <a:pt x="3907" y="14407"/>
                  </a:lnTo>
                  <a:cubicBezTo>
                    <a:pt x="4437" y="20675"/>
                    <a:pt x="9686" y="25762"/>
                    <a:pt x="16279" y="25762"/>
                  </a:cubicBezTo>
                  <a:cubicBezTo>
                    <a:pt x="22750" y="25762"/>
                    <a:pt x="28163" y="20675"/>
                    <a:pt x="28692" y="14407"/>
                  </a:cubicBezTo>
                  <a:lnTo>
                    <a:pt x="30035" y="14407"/>
                  </a:lnTo>
                  <a:cubicBezTo>
                    <a:pt x="31378" y="14407"/>
                    <a:pt x="32395" y="13227"/>
                    <a:pt x="32395" y="12047"/>
                  </a:cubicBezTo>
                  <a:cubicBezTo>
                    <a:pt x="32395" y="10704"/>
                    <a:pt x="31378" y="9483"/>
                    <a:pt x="30035" y="9483"/>
                  </a:cubicBezTo>
                  <a:lnTo>
                    <a:pt x="28692" y="9483"/>
                  </a:lnTo>
                  <a:lnTo>
                    <a:pt x="28692" y="1"/>
                  </a:lnTo>
                  <a:close/>
                </a:path>
              </a:pathLst>
            </a:custGeom>
            <a:solidFill>
              <a:srgbClr val="F5B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1;p15">
              <a:extLst>
                <a:ext uri="{FF2B5EF4-FFF2-40B4-BE49-F238E27FC236}">
                  <a16:creationId xmlns:a16="http://schemas.microsoft.com/office/drawing/2014/main" id="{15712756-8BF3-EE86-6799-97A7FAB438BF}"/>
                </a:ext>
              </a:extLst>
            </p:cNvPr>
            <p:cNvSpPr/>
            <p:nvPr/>
          </p:nvSpPr>
          <p:spPr>
            <a:xfrm>
              <a:off x="-556785" y="2076751"/>
              <a:ext cx="180957" cy="192185"/>
            </a:xfrm>
            <a:custGeom>
              <a:avLst/>
              <a:gdLst/>
              <a:ahLst/>
              <a:cxnLst/>
              <a:rect l="l" t="t" r="r" b="b"/>
              <a:pathLst>
                <a:path w="24257" h="25762" extrusionOk="0">
                  <a:moveTo>
                    <a:pt x="4233" y="1"/>
                  </a:moveTo>
                  <a:lnTo>
                    <a:pt x="4233" y="9483"/>
                  </a:lnTo>
                  <a:lnTo>
                    <a:pt x="2890" y="9483"/>
                  </a:lnTo>
                  <a:cubicBezTo>
                    <a:pt x="1710" y="9483"/>
                    <a:pt x="693" y="10338"/>
                    <a:pt x="530" y="11355"/>
                  </a:cubicBezTo>
                  <a:cubicBezTo>
                    <a:pt x="1" y="12902"/>
                    <a:pt x="1181" y="14407"/>
                    <a:pt x="2728" y="14407"/>
                  </a:cubicBezTo>
                  <a:lnTo>
                    <a:pt x="4233" y="14407"/>
                  </a:lnTo>
                  <a:cubicBezTo>
                    <a:pt x="4763" y="20675"/>
                    <a:pt x="10012" y="25762"/>
                    <a:pt x="16605" y="25762"/>
                  </a:cubicBezTo>
                  <a:cubicBezTo>
                    <a:pt x="17297" y="25762"/>
                    <a:pt x="17826" y="25762"/>
                    <a:pt x="18477" y="25599"/>
                  </a:cubicBezTo>
                  <a:cubicBezTo>
                    <a:pt x="12536" y="24744"/>
                    <a:pt x="7978" y="19495"/>
                    <a:pt x="7978" y="13390"/>
                  </a:cubicBezTo>
                  <a:lnTo>
                    <a:pt x="7978" y="8669"/>
                  </a:lnTo>
                  <a:cubicBezTo>
                    <a:pt x="7978" y="5942"/>
                    <a:pt x="10175" y="3908"/>
                    <a:pt x="12739" y="3908"/>
                  </a:cubicBezTo>
                  <a:lnTo>
                    <a:pt x="21367" y="3908"/>
                  </a:lnTo>
                  <a:cubicBezTo>
                    <a:pt x="22913" y="3908"/>
                    <a:pt x="24256" y="2565"/>
                    <a:pt x="24256" y="1018"/>
                  </a:cubicBezTo>
                  <a:lnTo>
                    <a:pt x="24256" y="1"/>
                  </a:lnTo>
                  <a:close/>
                </a:path>
              </a:pathLst>
            </a:custGeom>
            <a:solidFill>
              <a:srgbClr val="E3A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;p15">
              <a:extLst>
                <a:ext uri="{FF2B5EF4-FFF2-40B4-BE49-F238E27FC236}">
                  <a16:creationId xmlns:a16="http://schemas.microsoft.com/office/drawing/2014/main" id="{8D9BF8B9-B6D5-FFD7-A5C3-5C8584DCBB7D}"/>
                </a:ext>
              </a:extLst>
            </p:cNvPr>
            <p:cNvSpPr/>
            <p:nvPr/>
          </p:nvSpPr>
          <p:spPr>
            <a:xfrm>
              <a:off x="-542812" y="2014818"/>
              <a:ext cx="131460" cy="134198"/>
            </a:xfrm>
            <a:custGeom>
              <a:avLst/>
              <a:gdLst/>
              <a:ahLst/>
              <a:cxnLst/>
              <a:rect l="l" t="t" r="r" b="b"/>
              <a:pathLst>
                <a:path w="17622" h="17989" extrusionOk="0">
                  <a:moveTo>
                    <a:pt x="7977" y="0"/>
                  </a:moveTo>
                  <a:cubicBezTo>
                    <a:pt x="3378" y="1018"/>
                    <a:pt x="0" y="5250"/>
                    <a:pt x="488" y="10337"/>
                  </a:cubicBezTo>
                  <a:lnTo>
                    <a:pt x="1343" y="17989"/>
                  </a:lnTo>
                  <a:lnTo>
                    <a:pt x="2360" y="17989"/>
                  </a:lnTo>
                  <a:cubicBezTo>
                    <a:pt x="3378" y="17989"/>
                    <a:pt x="4233" y="17134"/>
                    <a:pt x="4233" y="15954"/>
                  </a:cubicBezTo>
                  <a:lnTo>
                    <a:pt x="4233" y="12210"/>
                  </a:lnTo>
                  <a:cubicBezTo>
                    <a:pt x="4233" y="10500"/>
                    <a:pt x="5413" y="9320"/>
                    <a:pt x="6959" y="9320"/>
                  </a:cubicBezTo>
                  <a:lnTo>
                    <a:pt x="17622" y="9320"/>
                  </a:lnTo>
                  <a:lnTo>
                    <a:pt x="7977" y="0"/>
                  </a:lnTo>
                  <a:close/>
                </a:path>
              </a:pathLst>
            </a:custGeom>
            <a:solidFill>
              <a:srgbClr val="5A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3;p15">
              <a:extLst>
                <a:ext uri="{FF2B5EF4-FFF2-40B4-BE49-F238E27FC236}">
                  <a16:creationId xmlns:a16="http://schemas.microsoft.com/office/drawing/2014/main" id="{C4F328B5-5566-FC32-A6A9-996D2E36C1BB}"/>
                </a:ext>
              </a:extLst>
            </p:cNvPr>
            <p:cNvSpPr/>
            <p:nvPr/>
          </p:nvSpPr>
          <p:spPr>
            <a:xfrm>
              <a:off x="-511241" y="2190606"/>
              <a:ext cx="156966" cy="107476"/>
            </a:xfrm>
            <a:custGeom>
              <a:avLst/>
              <a:gdLst/>
              <a:ahLst/>
              <a:cxnLst/>
              <a:rect l="l" t="t" r="r" b="b"/>
              <a:pathLst>
                <a:path w="21041" h="14407" extrusionOk="0">
                  <a:moveTo>
                    <a:pt x="2890" y="0"/>
                  </a:moveTo>
                  <a:cubicBezTo>
                    <a:pt x="1344" y="0"/>
                    <a:pt x="1" y="1343"/>
                    <a:pt x="1" y="2890"/>
                  </a:cubicBezTo>
                  <a:lnTo>
                    <a:pt x="1" y="3907"/>
                  </a:lnTo>
                  <a:cubicBezTo>
                    <a:pt x="1" y="9686"/>
                    <a:pt x="4762" y="14407"/>
                    <a:pt x="10500" y="14407"/>
                  </a:cubicBezTo>
                  <a:cubicBezTo>
                    <a:pt x="16279" y="14407"/>
                    <a:pt x="21041" y="9686"/>
                    <a:pt x="21041" y="3907"/>
                  </a:cubicBezTo>
                  <a:lnTo>
                    <a:pt x="21041" y="2890"/>
                  </a:lnTo>
                  <a:cubicBezTo>
                    <a:pt x="21041" y="1343"/>
                    <a:pt x="19657" y="0"/>
                    <a:pt x="18151" y="0"/>
                  </a:cubicBezTo>
                  <a:close/>
                </a:path>
              </a:pathLst>
            </a:custGeom>
            <a:solidFill>
              <a:srgbClr val="84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;p15">
              <a:extLst>
                <a:ext uri="{FF2B5EF4-FFF2-40B4-BE49-F238E27FC236}">
                  <a16:creationId xmlns:a16="http://schemas.microsoft.com/office/drawing/2014/main" id="{B5E5CE00-85F1-3EC8-E0BE-44910362E9BB}"/>
                </a:ext>
              </a:extLst>
            </p:cNvPr>
            <p:cNvSpPr/>
            <p:nvPr/>
          </p:nvSpPr>
          <p:spPr>
            <a:xfrm>
              <a:off x="-511241" y="2190606"/>
              <a:ext cx="96249" cy="107476"/>
            </a:xfrm>
            <a:custGeom>
              <a:avLst/>
              <a:gdLst/>
              <a:ahLst/>
              <a:cxnLst/>
              <a:rect l="l" t="t" r="r" b="b"/>
              <a:pathLst>
                <a:path w="12902" h="14407" extrusionOk="0">
                  <a:moveTo>
                    <a:pt x="2890" y="0"/>
                  </a:moveTo>
                  <a:cubicBezTo>
                    <a:pt x="1344" y="0"/>
                    <a:pt x="1" y="1343"/>
                    <a:pt x="1" y="2890"/>
                  </a:cubicBezTo>
                  <a:lnTo>
                    <a:pt x="1" y="3907"/>
                  </a:lnTo>
                  <a:cubicBezTo>
                    <a:pt x="1" y="9686"/>
                    <a:pt x="4762" y="14407"/>
                    <a:pt x="10500" y="14407"/>
                  </a:cubicBezTo>
                  <a:cubicBezTo>
                    <a:pt x="11355" y="14407"/>
                    <a:pt x="12047" y="14244"/>
                    <a:pt x="12902" y="14081"/>
                  </a:cubicBezTo>
                  <a:cubicBezTo>
                    <a:pt x="8303" y="12901"/>
                    <a:pt x="4762" y="8831"/>
                    <a:pt x="4762" y="3907"/>
                  </a:cubicBezTo>
                  <a:lnTo>
                    <a:pt x="4762" y="2890"/>
                  </a:lnTo>
                  <a:cubicBezTo>
                    <a:pt x="4762" y="1343"/>
                    <a:pt x="6105" y="0"/>
                    <a:pt x="7652" y="0"/>
                  </a:cubicBezTo>
                  <a:close/>
                </a:path>
              </a:pathLst>
            </a:custGeom>
            <a:solidFill>
              <a:srgbClr val="6E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;p15">
              <a:extLst>
                <a:ext uri="{FF2B5EF4-FFF2-40B4-BE49-F238E27FC236}">
                  <a16:creationId xmlns:a16="http://schemas.microsoft.com/office/drawing/2014/main" id="{0231E452-810B-E2F7-BFF0-A8AE6B2CCEB3}"/>
                </a:ext>
              </a:extLst>
            </p:cNvPr>
            <p:cNvSpPr/>
            <p:nvPr/>
          </p:nvSpPr>
          <p:spPr>
            <a:xfrm>
              <a:off x="-539172" y="1998421"/>
              <a:ext cx="216474" cy="150595"/>
            </a:xfrm>
            <a:custGeom>
              <a:avLst/>
              <a:gdLst/>
              <a:ahLst/>
              <a:cxnLst/>
              <a:rect l="l" t="t" r="r" b="b"/>
              <a:pathLst>
                <a:path w="29018" h="20187" extrusionOk="0">
                  <a:moveTo>
                    <a:pt x="1872" y="1"/>
                  </a:moveTo>
                  <a:cubicBezTo>
                    <a:pt x="1872" y="1"/>
                    <a:pt x="1" y="11518"/>
                    <a:pt x="17134" y="11518"/>
                  </a:cubicBezTo>
                  <a:lnTo>
                    <a:pt x="21895" y="11518"/>
                  </a:lnTo>
                  <a:cubicBezTo>
                    <a:pt x="23401" y="11518"/>
                    <a:pt x="24785" y="12698"/>
                    <a:pt x="24785" y="14408"/>
                  </a:cubicBezTo>
                  <a:lnTo>
                    <a:pt x="24785" y="18152"/>
                  </a:lnTo>
                  <a:cubicBezTo>
                    <a:pt x="24785" y="19332"/>
                    <a:pt x="25640" y="20187"/>
                    <a:pt x="26657" y="20187"/>
                  </a:cubicBezTo>
                  <a:lnTo>
                    <a:pt x="27674" y="20187"/>
                  </a:lnTo>
                  <a:lnTo>
                    <a:pt x="28326" y="12535"/>
                  </a:lnTo>
                  <a:cubicBezTo>
                    <a:pt x="29017" y="6960"/>
                    <a:pt x="24622" y="2036"/>
                    <a:pt x="18843" y="2036"/>
                  </a:cubicBezTo>
                  <a:lnTo>
                    <a:pt x="9524" y="2036"/>
                  </a:lnTo>
                  <a:cubicBezTo>
                    <a:pt x="6634" y="2036"/>
                    <a:pt x="3256" y="1507"/>
                    <a:pt x="1872" y="1"/>
                  </a:cubicBezTo>
                  <a:close/>
                </a:path>
              </a:pathLst>
            </a:custGeom>
            <a:solidFill>
              <a:srgbClr val="6E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6;p15">
              <a:extLst>
                <a:ext uri="{FF2B5EF4-FFF2-40B4-BE49-F238E27FC236}">
                  <a16:creationId xmlns:a16="http://schemas.microsoft.com/office/drawing/2014/main" id="{35FDA96D-7B45-F659-8662-7DF739AD5BBB}"/>
                </a:ext>
              </a:extLst>
            </p:cNvPr>
            <p:cNvSpPr/>
            <p:nvPr/>
          </p:nvSpPr>
          <p:spPr>
            <a:xfrm>
              <a:off x="-482095" y="2149009"/>
              <a:ext cx="12757" cy="20045"/>
            </a:xfrm>
            <a:custGeom>
              <a:avLst/>
              <a:gdLst/>
              <a:ahLst/>
              <a:cxnLst/>
              <a:rect l="l" t="t" r="r" b="b"/>
              <a:pathLst>
                <a:path w="1710" h="2687" extrusionOk="0">
                  <a:moveTo>
                    <a:pt x="855" y="1"/>
                  </a:moveTo>
                  <a:cubicBezTo>
                    <a:pt x="326" y="1"/>
                    <a:pt x="0" y="326"/>
                    <a:pt x="0" y="814"/>
                  </a:cubicBezTo>
                  <a:lnTo>
                    <a:pt x="0" y="1832"/>
                  </a:lnTo>
                  <a:cubicBezTo>
                    <a:pt x="0" y="2361"/>
                    <a:pt x="326" y="2687"/>
                    <a:pt x="855" y="2687"/>
                  </a:cubicBezTo>
                  <a:cubicBezTo>
                    <a:pt x="1343" y="2687"/>
                    <a:pt x="1710" y="2361"/>
                    <a:pt x="1710" y="1832"/>
                  </a:cubicBezTo>
                  <a:lnTo>
                    <a:pt x="1710" y="814"/>
                  </a:lnTo>
                  <a:cubicBezTo>
                    <a:pt x="1710" y="326"/>
                    <a:pt x="1343" y="1"/>
                    <a:pt x="8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;p15">
              <a:extLst>
                <a:ext uri="{FF2B5EF4-FFF2-40B4-BE49-F238E27FC236}">
                  <a16:creationId xmlns:a16="http://schemas.microsoft.com/office/drawing/2014/main" id="{102B0D28-4EDD-5226-4594-6F8E421DB372}"/>
                </a:ext>
              </a:extLst>
            </p:cNvPr>
            <p:cNvSpPr/>
            <p:nvPr/>
          </p:nvSpPr>
          <p:spPr>
            <a:xfrm>
              <a:off x="-397394" y="2149009"/>
              <a:ext cx="13980" cy="20045"/>
            </a:xfrm>
            <a:custGeom>
              <a:avLst/>
              <a:gdLst/>
              <a:ahLst/>
              <a:cxnLst/>
              <a:rect l="l" t="t" r="r" b="b"/>
              <a:pathLst>
                <a:path w="1874" h="2687" extrusionOk="0">
                  <a:moveTo>
                    <a:pt x="1018" y="1"/>
                  </a:moveTo>
                  <a:cubicBezTo>
                    <a:pt x="530" y="1"/>
                    <a:pt x="1" y="326"/>
                    <a:pt x="1" y="814"/>
                  </a:cubicBezTo>
                  <a:lnTo>
                    <a:pt x="1" y="1832"/>
                  </a:lnTo>
                  <a:cubicBezTo>
                    <a:pt x="1" y="2361"/>
                    <a:pt x="530" y="2687"/>
                    <a:pt x="1018" y="2687"/>
                  </a:cubicBezTo>
                  <a:cubicBezTo>
                    <a:pt x="1344" y="2687"/>
                    <a:pt x="1873" y="2361"/>
                    <a:pt x="1873" y="1832"/>
                  </a:cubicBezTo>
                  <a:lnTo>
                    <a:pt x="1873" y="814"/>
                  </a:lnTo>
                  <a:cubicBezTo>
                    <a:pt x="1873" y="326"/>
                    <a:pt x="1344" y="1"/>
                    <a:pt x="10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;p15">
              <a:extLst>
                <a:ext uri="{FF2B5EF4-FFF2-40B4-BE49-F238E27FC236}">
                  <a16:creationId xmlns:a16="http://schemas.microsoft.com/office/drawing/2014/main" id="{1400FD73-DF2A-0B2C-B64B-00C017276511}"/>
                </a:ext>
              </a:extLst>
            </p:cNvPr>
            <p:cNvSpPr/>
            <p:nvPr/>
          </p:nvSpPr>
          <p:spPr>
            <a:xfrm>
              <a:off x="-461752" y="2212762"/>
              <a:ext cx="56778" cy="20963"/>
            </a:xfrm>
            <a:custGeom>
              <a:avLst/>
              <a:gdLst/>
              <a:ahLst/>
              <a:cxnLst/>
              <a:rect l="l" t="t" r="r" b="b"/>
              <a:pathLst>
                <a:path w="7611" h="2810" extrusionOk="0">
                  <a:moveTo>
                    <a:pt x="997" y="1"/>
                  </a:moveTo>
                  <a:cubicBezTo>
                    <a:pt x="743" y="1"/>
                    <a:pt x="489" y="82"/>
                    <a:pt x="326" y="245"/>
                  </a:cubicBezTo>
                  <a:cubicBezTo>
                    <a:pt x="0" y="611"/>
                    <a:pt x="0" y="1100"/>
                    <a:pt x="326" y="1425"/>
                  </a:cubicBezTo>
                  <a:cubicBezTo>
                    <a:pt x="1180" y="2280"/>
                    <a:pt x="2523" y="2809"/>
                    <a:pt x="3866" y="2809"/>
                  </a:cubicBezTo>
                  <a:cubicBezTo>
                    <a:pt x="5250" y="2809"/>
                    <a:pt x="6593" y="2280"/>
                    <a:pt x="7285" y="1425"/>
                  </a:cubicBezTo>
                  <a:cubicBezTo>
                    <a:pt x="7611" y="1100"/>
                    <a:pt x="7611" y="611"/>
                    <a:pt x="7285" y="245"/>
                  </a:cubicBezTo>
                  <a:cubicBezTo>
                    <a:pt x="7102" y="82"/>
                    <a:pt x="6888" y="1"/>
                    <a:pt x="6680" y="1"/>
                  </a:cubicBezTo>
                  <a:cubicBezTo>
                    <a:pt x="6471" y="1"/>
                    <a:pt x="6268" y="82"/>
                    <a:pt x="6105" y="245"/>
                  </a:cubicBezTo>
                  <a:cubicBezTo>
                    <a:pt x="5738" y="611"/>
                    <a:pt x="4884" y="937"/>
                    <a:pt x="3866" y="937"/>
                  </a:cubicBezTo>
                  <a:cubicBezTo>
                    <a:pt x="2686" y="937"/>
                    <a:pt x="2035" y="611"/>
                    <a:pt x="1669" y="245"/>
                  </a:cubicBezTo>
                  <a:cubicBezTo>
                    <a:pt x="1506" y="82"/>
                    <a:pt x="1252" y="1"/>
                    <a:pt x="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;p15">
              <a:extLst>
                <a:ext uri="{FF2B5EF4-FFF2-40B4-BE49-F238E27FC236}">
                  <a16:creationId xmlns:a16="http://schemas.microsoft.com/office/drawing/2014/main" id="{D1A1FC06-FB94-9F8F-76A3-15260BAA0354}"/>
                </a:ext>
              </a:extLst>
            </p:cNvPr>
            <p:cNvSpPr/>
            <p:nvPr/>
          </p:nvSpPr>
          <p:spPr>
            <a:xfrm>
              <a:off x="-489682" y="2127457"/>
              <a:ext cx="27938" cy="12451"/>
            </a:xfrm>
            <a:custGeom>
              <a:avLst/>
              <a:gdLst/>
              <a:ahLst/>
              <a:cxnLst/>
              <a:rect l="l" t="t" r="r" b="b"/>
              <a:pathLst>
                <a:path w="3745" h="1669" extrusionOk="0">
                  <a:moveTo>
                    <a:pt x="855" y="0"/>
                  </a:moveTo>
                  <a:cubicBezTo>
                    <a:pt x="488" y="0"/>
                    <a:pt x="0" y="326"/>
                    <a:pt x="0" y="855"/>
                  </a:cubicBezTo>
                  <a:cubicBezTo>
                    <a:pt x="0" y="1343"/>
                    <a:pt x="488" y="1669"/>
                    <a:pt x="855" y="1669"/>
                  </a:cubicBezTo>
                  <a:lnTo>
                    <a:pt x="2890" y="1669"/>
                  </a:lnTo>
                  <a:cubicBezTo>
                    <a:pt x="3378" y="1669"/>
                    <a:pt x="3744" y="1343"/>
                    <a:pt x="3744" y="855"/>
                  </a:cubicBezTo>
                  <a:cubicBezTo>
                    <a:pt x="3744" y="326"/>
                    <a:pt x="3378" y="0"/>
                    <a:pt x="2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;p15">
              <a:extLst>
                <a:ext uri="{FF2B5EF4-FFF2-40B4-BE49-F238E27FC236}">
                  <a16:creationId xmlns:a16="http://schemas.microsoft.com/office/drawing/2014/main" id="{3E16F17D-5A10-D895-DA34-62C44F488CE9}"/>
                </a:ext>
              </a:extLst>
            </p:cNvPr>
            <p:cNvSpPr/>
            <p:nvPr/>
          </p:nvSpPr>
          <p:spPr>
            <a:xfrm>
              <a:off x="-403765" y="2127457"/>
              <a:ext cx="26722" cy="12451"/>
            </a:xfrm>
            <a:custGeom>
              <a:avLst/>
              <a:gdLst/>
              <a:ahLst/>
              <a:cxnLst/>
              <a:rect l="l" t="t" r="r" b="b"/>
              <a:pathLst>
                <a:path w="3582" h="1669" extrusionOk="0">
                  <a:moveTo>
                    <a:pt x="855" y="0"/>
                  </a:moveTo>
                  <a:cubicBezTo>
                    <a:pt x="367" y="0"/>
                    <a:pt x="0" y="326"/>
                    <a:pt x="0" y="855"/>
                  </a:cubicBezTo>
                  <a:cubicBezTo>
                    <a:pt x="0" y="1343"/>
                    <a:pt x="367" y="1669"/>
                    <a:pt x="855" y="1669"/>
                  </a:cubicBezTo>
                  <a:lnTo>
                    <a:pt x="2727" y="1669"/>
                  </a:lnTo>
                  <a:cubicBezTo>
                    <a:pt x="3215" y="1669"/>
                    <a:pt x="3582" y="1343"/>
                    <a:pt x="3582" y="855"/>
                  </a:cubicBezTo>
                  <a:cubicBezTo>
                    <a:pt x="3582" y="326"/>
                    <a:pt x="3215" y="0"/>
                    <a:pt x="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;p15">
              <a:extLst>
                <a:ext uri="{FF2B5EF4-FFF2-40B4-BE49-F238E27FC236}">
                  <a16:creationId xmlns:a16="http://schemas.microsoft.com/office/drawing/2014/main" id="{E36E3F02-A69A-6BEF-990A-EF98C2F21B2F}"/>
                </a:ext>
              </a:extLst>
            </p:cNvPr>
            <p:cNvSpPr/>
            <p:nvPr/>
          </p:nvSpPr>
          <p:spPr>
            <a:xfrm>
              <a:off x="-609907" y="1992050"/>
              <a:ext cx="354305" cy="454195"/>
            </a:xfrm>
            <a:custGeom>
              <a:avLst/>
              <a:gdLst/>
              <a:ahLst/>
              <a:cxnLst/>
              <a:rect l="l" t="t" r="r" b="b"/>
              <a:pathLst>
                <a:path w="47494" h="60884" extrusionOk="0">
                  <a:moveTo>
                    <a:pt x="12209" y="2523"/>
                  </a:moveTo>
                  <a:lnTo>
                    <a:pt x="12209" y="2523"/>
                  </a:lnTo>
                  <a:cubicBezTo>
                    <a:pt x="12901" y="2890"/>
                    <a:pt x="13552" y="3052"/>
                    <a:pt x="14407" y="3215"/>
                  </a:cubicBezTo>
                  <a:cubicBezTo>
                    <a:pt x="16116" y="3541"/>
                    <a:pt x="17825" y="3744"/>
                    <a:pt x="19006" y="3744"/>
                  </a:cubicBezTo>
                  <a:lnTo>
                    <a:pt x="28325" y="3744"/>
                  </a:lnTo>
                  <a:cubicBezTo>
                    <a:pt x="30848" y="3744"/>
                    <a:pt x="33250" y="4762"/>
                    <a:pt x="34755" y="6593"/>
                  </a:cubicBezTo>
                  <a:cubicBezTo>
                    <a:pt x="36465" y="8302"/>
                    <a:pt x="37319" y="10866"/>
                    <a:pt x="36953" y="13227"/>
                  </a:cubicBezTo>
                  <a:lnTo>
                    <a:pt x="36302" y="20023"/>
                  </a:lnTo>
                  <a:lnTo>
                    <a:pt x="36139" y="20023"/>
                  </a:lnTo>
                  <a:cubicBezTo>
                    <a:pt x="35610" y="20023"/>
                    <a:pt x="35122" y="19657"/>
                    <a:pt x="35122" y="19006"/>
                  </a:cubicBezTo>
                  <a:lnTo>
                    <a:pt x="35122" y="15262"/>
                  </a:lnTo>
                  <a:cubicBezTo>
                    <a:pt x="35122" y="13227"/>
                    <a:pt x="33412" y="11517"/>
                    <a:pt x="31377" y="11517"/>
                  </a:cubicBezTo>
                  <a:lnTo>
                    <a:pt x="26616" y="11517"/>
                  </a:lnTo>
                  <a:cubicBezTo>
                    <a:pt x="20674" y="11517"/>
                    <a:pt x="16442" y="10012"/>
                    <a:pt x="14081" y="7285"/>
                  </a:cubicBezTo>
                  <a:cubicBezTo>
                    <a:pt x="12738" y="5779"/>
                    <a:pt x="12209" y="3744"/>
                    <a:pt x="12209" y="2523"/>
                  </a:cubicBezTo>
                  <a:close/>
                  <a:moveTo>
                    <a:pt x="11884" y="7448"/>
                  </a:moveTo>
                  <a:cubicBezTo>
                    <a:pt x="12209" y="7814"/>
                    <a:pt x="12372" y="8140"/>
                    <a:pt x="12738" y="8465"/>
                  </a:cubicBezTo>
                  <a:cubicBezTo>
                    <a:pt x="15424" y="11680"/>
                    <a:pt x="20023" y="13227"/>
                    <a:pt x="26616" y="13227"/>
                  </a:cubicBezTo>
                  <a:lnTo>
                    <a:pt x="31377" y="13227"/>
                  </a:lnTo>
                  <a:cubicBezTo>
                    <a:pt x="32395" y="13227"/>
                    <a:pt x="33250" y="14081"/>
                    <a:pt x="33250" y="15262"/>
                  </a:cubicBezTo>
                  <a:lnTo>
                    <a:pt x="33250" y="19006"/>
                  </a:lnTo>
                  <a:cubicBezTo>
                    <a:pt x="33250" y="20511"/>
                    <a:pt x="34593" y="21854"/>
                    <a:pt x="36139" y="21854"/>
                  </a:cubicBezTo>
                  <a:lnTo>
                    <a:pt x="37482" y="21854"/>
                  </a:lnTo>
                  <a:cubicBezTo>
                    <a:pt x="37970" y="21854"/>
                    <a:pt x="38337" y="22058"/>
                    <a:pt x="38662" y="22384"/>
                  </a:cubicBezTo>
                  <a:cubicBezTo>
                    <a:pt x="38988" y="22546"/>
                    <a:pt x="38988" y="23075"/>
                    <a:pt x="38988" y="23401"/>
                  </a:cubicBezTo>
                  <a:cubicBezTo>
                    <a:pt x="38988" y="24256"/>
                    <a:pt x="38174" y="24744"/>
                    <a:pt x="37482" y="24744"/>
                  </a:cubicBezTo>
                  <a:lnTo>
                    <a:pt x="36953" y="24744"/>
                  </a:lnTo>
                  <a:cubicBezTo>
                    <a:pt x="36953" y="24256"/>
                    <a:pt x="36627" y="23889"/>
                    <a:pt x="36139" y="23889"/>
                  </a:cubicBezTo>
                  <a:cubicBezTo>
                    <a:pt x="35610" y="23889"/>
                    <a:pt x="35284" y="24256"/>
                    <a:pt x="35284" y="24744"/>
                  </a:cubicBezTo>
                  <a:cubicBezTo>
                    <a:pt x="35284" y="25761"/>
                    <a:pt x="35122" y="26942"/>
                    <a:pt x="34755" y="27959"/>
                  </a:cubicBezTo>
                  <a:cubicBezTo>
                    <a:pt x="34104" y="26616"/>
                    <a:pt x="32883" y="25761"/>
                    <a:pt x="31377" y="25761"/>
                  </a:cubicBezTo>
                  <a:lnTo>
                    <a:pt x="16116" y="25761"/>
                  </a:lnTo>
                  <a:cubicBezTo>
                    <a:pt x="14570" y="25761"/>
                    <a:pt x="13227" y="26616"/>
                    <a:pt x="12738" y="27959"/>
                  </a:cubicBezTo>
                  <a:cubicBezTo>
                    <a:pt x="12372" y="26942"/>
                    <a:pt x="12209" y="25761"/>
                    <a:pt x="12209" y="24744"/>
                  </a:cubicBezTo>
                  <a:cubicBezTo>
                    <a:pt x="12209" y="24256"/>
                    <a:pt x="11884" y="23889"/>
                    <a:pt x="11354" y="23889"/>
                  </a:cubicBezTo>
                  <a:cubicBezTo>
                    <a:pt x="10866" y="23889"/>
                    <a:pt x="10337" y="24256"/>
                    <a:pt x="10337" y="24744"/>
                  </a:cubicBezTo>
                  <a:lnTo>
                    <a:pt x="9849" y="24744"/>
                  </a:lnTo>
                  <a:cubicBezTo>
                    <a:pt x="9482" y="24744"/>
                    <a:pt x="8994" y="24581"/>
                    <a:pt x="8831" y="24256"/>
                  </a:cubicBezTo>
                  <a:cubicBezTo>
                    <a:pt x="8465" y="24093"/>
                    <a:pt x="8302" y="23564"/>
                    <a:pt x="8465" y="23238"/>
                  </a:cubicBezTo>
                  <a:cubicBezTo>
                    <a:pt x="8465" y="22384"/>
                    <a:pt x="9157" y="21854"/>
                    <a:pt x="10011" y="21854"/>
                  </a:cubicBezTo>
                  <a:lnTo>
                    <a:pt x="11354" y="21854"/>
                  </a:lnTo>
                  <a:cubicBezTo>
                    <a:pt x="12901" y="21854"/>
                    <a:pt x="14081" y="20511"/>
                    <a:pt x="14081" y="19006"/>
                  </a:cubicBezTo>
                  <a:lnTo>
                    <a:pt x="14081" y="14244"/>
                  </a:lnTo>
                  <a:cubicBezTo>
                    <a:pt x="14081" y="13919"/>
                    <a:pt x="14244" y="13552"/>
                    <a:pt x="14570" y="13389"/>
                  </a:cubicBezTo>
                  <a:cubicBezTo>
                    <a:pt x="15099" y="13064"/>
                    <a:pt x="15261" y="12535"/>
                    <a:pt x="14936" y="12209"/>
                  </a:cubicBezTo>
                  <a:cubicBezTo>
                    <a:pt x="14833" y="11874"/>
                    <a:pt x="14583" y="11686"/>
                    <a:pt x="14289" y="11686"/>
                  </a:cubicBezTo>
                  <a:cubicBezTo>
                    <a:pt x="14119" y="11686"/>
                    <a:pt x="13935" y="11749"/>
                    <a:pt x="13756" y="11884"/>
                  </a:cubicBezTo>
                  <a:cubicBezTo>
                    <a:pt x="12901" y="12372"/>
                    <a:pt x="12372" y="13227"/>
                    <a:pt x="12372" y="14244"/>
                  </a:cubicBezTo>
                  <a:lnTo>
                    <a:pt x="12372" y="19006"/>
                  </a:lnTo>
                  <a:cubicBezTo>
                    <a:pt x="12372" y="19657"/>
                    <a:pt x="11884" y="20023"/>
                    <a:pt x="11354" y="20023"/>
                  </a:cubicBezTo>
                  <a:lnTo>
                    <a:pt x="11192" y="20023"/>
                  </a:lnTo>
                  <a:lnTo>
                    <a:pt x="10500" y="13227"/>
                  </a:lnTo>
                  <a:cubicBezTo>
                    <a:pt x="10174" y="11192"/>
                    <a:pt x="10866" y="9157"/>
                    <a:pt x="11884" y="7448"/>
                  </a:cubicBezTo>
                  <a:close/>
                  <a:moveTo>
                    <a:pt x="31377" y="27471"/>
                  </a:moveTo>
                  <a:cubicBezTo>
                    <a:pt x="32395" y="27471"/>
                    <a:pt x="33250" y="28488"/>
                    <a:pt x="33250" y="29506"/>
                  </a:cubicBezTo>
                  <a:lnTo>
                    <a:pt x="33250" y="30523"/>
                  </a:lnTo>
                  <a:cubicBezTo>
                    <a:pt x="33250" y="35773"/>
                    <a:pt x="29017" y="40005"/>
                    <a:pt x="23726" y="40005"/>
                  </a:cubicBezTo>
                  <a:cubicBezTo>
                    <a:pt x="18476" y="40005"/>
                    <a:pt x="14081" y="35773"/>
                    <a:pt x="14081" y="30523"/>
                  </a:cubicBezTo>
                  <a:lnTo>
                    <a:pt x="14081" y="29506"/>
                  </a:lnTo>
                  <a:cubicBezTo>
                    <a:pt x="14081" y="28488"/>
                    <a:pt x="14936" y="27471"/>
                    <a:pt x="16116" y="27471"/>
                  </a:cubicBezTo>
                  <a:close/>
                  <a:moveTo>
                    <a:pt x="11029" y="0"/>
                  </a:moveTo>
                  <a:cubicBezTo>
                    <a:pt x="10703" y="163"/>
                    <a:pt x="10500" y="488"/>
                    <a:pt x="10500" y="855"/>
                  </a:cubicBezTo>
                  <a:cubicBezTo>
                    <a:pt x="10337" y="855"/>
                    <a:pt x="10011" y="3052"/>
                    <a:pt x="11029" y="5576"/>
                  </a:cubicBezTo>
                  <a:cubicBezTo>
                    <a:pt x="9320" y="7814"/>
                    <a:pt x="8302" y="10663"/>
                    <a:pt x="8668" y="13389"/>
                  </a:cubicBezTo>
                  <a:lnTo>
                    <a:pt x="9320" y="20186"/>
                  </a:lnTo>
                  <a:cubicBezTo>
                    <a:pt x="7977" y="20349"/>
                    <a:pt x="6796" y="21529"/>
                    <a:pt x="6634" y="23075"/>
                  </a:cubicBezTo>
                  <a:cubicBezTo>
                    <a:pt x="6634" y="23889"/>
                    <a:pt x="6796" y="24744"/>
                    <a:pt x="7448" y="25436"/>
                  </a:cubicBezTo>
                  <a:cubicBezTo>
                    <a:pt x="8139" y="26290"/>
                    <a:pt x="8994" y="26616"/>
                    <a:pt x="9849" y="26616"/>
                  </a:cubicBezTo>
                  <a:lnTo>
                    <a:pt x="10500" y="26616"/>
                  </a:lnTo>
                  <a:cubicBezTo>
                    <a:pt x="10866" y="28488"/>
                    <a:pt x="11354" y="30197"/>
                    <a:pt x="12372" y="31703"/>
                  </a:cubicBezTo>
                  <a:cubicBezTo>
                    <a:pt x="12535" y="33412"/>
                    <a:pt x="13064" y="34918"/>
                    <a:pt x="13918" y="36302"/>
                  </a:cubicBezTo>
                  <a:cubicBezTo>
                    <a:pt x="13064" y="36465"/>
                    <a:pt x="12372" y="37116"/>
                    <a:pt x="12372" y="38133"/>
                  </a:cubicBezTo>
                  <a:lnTo>
                    <a:pt x="12372" y="42732"/>
                  </a:lnTo>
                  <a:cubicBezTo>
                    <a:pt x="12372" y="43587"/>
                    <a:pt x="11721" y="44238"/>
                    <a:pt x="11029" y="44604"/>
                  </a:cubicBezTo>
                  <a:lnTo>
                    <a:pt x="4599" y="46476"/>
                  </a:lnTo>
                  <a:cubicBezTo>
                    <a:pt x="1872" y="47290"/>
                    <a:pt x="0" y="49854"/>
                    <a:pt x="0" y="52744"/>
                  </a:cubicBezTo>
                  <a:lnTo>
                    <a:pt x="0" y="60028"/>
                  </a:lnTo>
                  <a:cubicBezTo>
                    <a:pt x="0" y="60517"/>
                    <a:pt x="326" y="60883"/>
                    <a:pt x="855" y="60883"/>
                  </a:cubicBezTo>
                  <a:cubicBezTo>
                    <a:pt x="1343" y="60883"/>
                    <a:pt x="1709" y="60517"/>
                    <a:pt x="1709" y="60028"/>
                  </a:cubicBezTo>
                  <a:lnTo>
                    <a:pt x="1709" y="52744"/>
                  </a:lnTo>
                  <a:cubicBezTo>
                    <a:pt x="1709" y="50709"/>
                    <a:pt x="3052" y="48837"/>
                    <a:pt x="5087" y="48145"/>
                  </a:cubicBezTo>
                  <a:lnTo>
                    <a:pt x="10866" y="46476"/>
                  </a:lnTo>
                  <a:cubicBezTo>
                    <a:pt x="12535" y="50343"/>
                    <a:pt x="17622" y="53232"/>
                    <a:pt x="23726" y="53232"/>
                  </a:cubicBezTo>
                  <a:cubicBezTo>
                    <a:pt x="25761" y="53232"/>
                    <a:pt x="27796" y="52906"/>
                    <a:pt x="29668" y="52215"/>
                  </a:cubicBezTo>
                  <a:cubicBezTo>
                    <a:pt x="30197" y="52052"/>
                    <a:pt x="30523" y="51563"/>
                    <a:pt x="30360" y="51197"/>
                  </a:cubicBezTo>
                  <a:cubicBezTo>
                    <a:pt x="30229" y="50803"/>
                    <a:pt x="29859" y="50489"/>
                    <a:pt x="29465" y="50489"/>
                  </a:cubicBezTo>
                  <a:cubicBezTo>
                    <a:pt x="29370" y="50489"/>
                    <a:pt x="29274" y="50507"/>
                    <a:pt x="29180" y="50546"/>
                  </a:cubicBezTo>
                  <a:cubicBezTo>
                    <a:pt x="27471" y="51197"/>
                    <a:pt x="25598" y="51563"/>
                    <a:pt x="23726" y="51563"/>
                  </a:cubicBezTo>
                  <a:cubicBezTo>
                    <a:pt x="20878" y="51563"/>
                    <a:pt x="18314" y="50872"/>
                    <a:pt x="16116" y="49529"/>
                  </a:cubicBezTo>
                  <a:cubicBezTo>
                    <a:pt x="14407" y="48511"/>
                    <a:pt x="13064" y="47127"/>
                    <a:pt x="12535" y="45622"/>
                  </a:cubicBezTo>
                  <a:cubicBezTo>
                    <a:pt x="13552" y="44930"/>
                    <a:pt x="14081" y="43912"/>
                    <a:pt x="14081" y="42732"/>
                  </a:cubicBezTo>
                  <a:lnTo>
                    <a:pt x="14081" y="38133"/>
                  </a:lnTo>
                  <a:cubicBezTo>
                    <a:pt x="14081" y="37971"/>
                    <a:pt x="14081" y="37971"/>
                    <a:pt x="14244" y="37971"/>
                  </a:cubicBezTo>
                  <a:lnTo>
                    <a:pt x="15261" y="37971"/>
                  </a:lnTo>
                  <a:cubicBezTo>
                    <a:pt x="17296" y="40372"/>
                    <a:pt x="20349" y="41878"/>
                    <a:pt x="23726" y="41878"/>
                  </a:cubicBezTo>
                  <a:cubicBezTo>
                    <a:pt x="27145" y="41878"/>
                    <a:pt x="30197" y="40372"/>
                    <a:pt x="32232" y="37971"/>
                  </a:cubicBezTo>
                  <a:lnTo>
                    <a:pt x="33250" y="37971"/>
                  </a:lnTo>
                  <a:lnTo>
                    <a:pt x="33250" y="38133"/>
                  </a:lnTo>
                  <a:lnTo>
                    <a:pt x="33250" y="42732"/>
                  </a:lnTo>
                  <a:cubicBezTo>
                    <a:pt x="33250" y="43912"/>
                    <a:pt x="33901" y="44930"/>
                    <a:pt x="34918" y="45622"/>
                  </a:cubicBezTo>
                  <a:cubicBezTo>
                    <a:pt x="34430" y="46802"/>
                    <a:pt x="33575" y="47982"/>
                    <a:pt x="32395" y="48837"/>
                  </a:cubicBezTo>
                  <a:cubicBezTo>
                    <a:pt x="32069" y="49162"/>
                    <a:pt x="31866" y="49691"/>
                    <a:pt x="32232" y="50017"/>
                  </a:cubicBezTo>
                  <a:cubicBezTo>
                    <a:pt x="32395" y="50343"/>
                    <a:pt x="32720" y="50343"/>
                    <a:pt x="32883" y="50343"/>
                  </a:cubicBezTo>
                  <a:cubicBezTo>
                    <a:pt x="33087" y="50343"/>
                    <a:pt x="33412" y="50343"/>
                    <a:pt x="33575" y="50180"/>
                  </a:cubicBezTo>
                  <a:cubicBezTo>
                    <a:pt x="34918" y="49162"/>
                    <a:pt x="35936" y="47819"/>
                    <a:pt x="36465" y="46476"/>
                  </a:cubicBezTo>
                  <a:lnTo>
                    <a:pt x="42244" y="48145"/>
                  </a:lnTo>
                  <a:cubicBezTo>
                    <a:pt x="44278" y="48837"/>
                    <a:pt x="45784" y="50709"/>
                    <a:pt x="45784" y="52744"/>
                  </a:cubicBezTo>
                  <a:lnTo>
                    <a:pt x="45784" y="60028"/>
                  </a:lnTo>
                  <a:cubicBezTo>
                    <a:pt x="45784" y="60517"/>
                    <a:pt x="46110" y="60883"/>
                    <a:pt x="46639" y="60883"/>
                  </a:cubicBezTo>
                  <a:cubicBezTo>
                    <a:pt x="47127" y="60883"/>
                    <a:pt x="47493" y="60517"/>
                    <a:pt x="47493" y="60028"/>
                  </a:cubicBezTo>
                  <a:lnTo>
                    <a:pt x="47493" y="52744"/>
                  </a:lnTo>
                  <a:cubicBezTo>
                    <a:pt x="47493" y="49854"/>
                    <a:pt x="45621" y="47290"/>
                    <a:pt x="42895" y="46476"/>
                  </a:cubicBezTo>
                  <a:lnTo>
                    <a:pt x="36465" y="44604"/>
                  </a:lnTo>
                  <a:cubicBezTo>
                    <a:pt x="35610" y="44238"/>
                    <a:pt x="35122" y="43587"/>
                    <a:pt x="35122" y="42732"/>
                  </a:cubicBezTo>
                  <a:lnTo>
                    <a:pt x="35122" y="38133"/>
                  </a:lnTo>
                  <a:cubicBezTo>
                    <a:pt x="35122" y="37116"/>
                    <a:pt x="34430" y="36465"/>
                    <a:pt x="33575" y="36302"/>
                  </a:cubicBezTo>
                  <a:cubicBezTo>
                    <a:pt x="34267" y="34918"/>
                    <a:pt x="34755" y="33412"/>
                    <a:pt x="35122" y="31703"/>
                  </a:cubicBezTo>
                  <a:cubicBezTo>
                    <a:pt x="35936" y="30197"/>
                    <a:pt x="36627" y="28488"/>
                    <a:pt x="36790" y="26616"/>
                  </a:cubicBezTo>
                  <a:lnTo>
                    <a:pt x="37482" y="26616"/>
                  </a:lnTo>
                  <a:cubicBezTo>
                    <a:pt x="39191" y="26616"/>
                    <a:pt x="40697" y="25273"/>
                    <a:pt x="40860" y="23564"/>
                  </a:cubicBezTo>
                  <a:cubicBezTo>
                    <a:pt x="40860" y="22709"/>
                    <a:pt x="40534" y="21854"/>
                    <a:pt x="40005" y="21203"/>
                  </a:cubicBezTo>
                  <a:cubicBezTo>
                    <a:pt x="39517" y="20511"/>
                    <a:pt x="38825" y="20186"/>
                    <a:pt x="37970" y="20023"/>
                  </a:cubicBezTo>
                  <a:lnTo>
                    <a:pt x="38662" y="13389"/>
                  </a:lnTo>
                  <a:cubicBezTo>
                    <a:pt x="38988" y="10500"/>
                    <a:pt x="38174" y="7610"/>
                    <a:pt x="36139" y="5413"/>
                  </a:cubicBezTo>
                  <a:cubicBezTo>
                    <a:pt x="34104" y="3215"/>
                    <a:pt x="31377" y="1872"/>
                    <a:pt x="28325" y="1872"/>
                  </a:cubicBezTo>
                  <a:lnTo>
                    <a:pt x="19006" y="1872"/>
                  </a:lnTo>
                  <a:cubicBezTo>
                    <a:pt x="15587" y="1872"/>
                    <a:pt x="12901" y="1343"/>
                    <a:pt x="11884" y="326"/>
                  </a:cubicBezTo>
                  <a:cubicBezTo>
                    <a:pt x="11721" y="0"/>
                    <a:pt x="11354" y="0"/>
                    <a:pt x="11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2;p15">
            <a:extLst>
              <a:ext uri="{FF2B5EF4-FFF2-40B4-BE49-F238E27FC236}">
                <a16:creationId xmlns:a16="http://schemas.microsoft.com/office/drawing/2014/main" id="{0FA3C0C3-C40F-6B14-039D-674F55F0D912}"/>
              </a:ext>
            </a:extLst>
          </p:cNvPr>
          <p:cNvGrpSpPr/>
          <p:nvPr/>
        </p:nvGrpSpPr>
        <p:grpSpPr>
          <a:xfrm>
            <a:off x="7171671" y="3365957"/>
            <a:ext cx="1963862" cy="2118492"/>
            <a:chOff x="-239212" y="1990834"/>
            <a:chExt cx="341556" cy="455411"/>
          </a:xfrm>
        </p:grpSpPr>
        <p:sp>
          <p:nvSpPr>
            <p:cNvPr id="28" name="Google Shape;153;p15">
              <a:extLst>
                <a:ext uri="{FF2B5EF4-FFF2-40B4-BE49-F238E27FC236}">
                  <a16:creationId xmlns:a16="http://schemas.microsoft.com/office/drawing/2014/main" id="{C336B275-BC5A-A483-D262-7FEA4EF86313}"/>
                </a:ext>
              </a:extLst>
            </p:cNvPr>
            <p:cNvSpPr/>
            <p:nvPr/>
          </p:nvSpPr>
          <p:spPr>
            <a:xfrm>
              <a:off x="-210066" y="1998421"/>
              <a:ext cx="283264" cy="259705"/>
            </a:xfrm>
            <a:custGeom>
              <a:avLst/>
              <a:gdLst/>
              <a:ahLst/>
              <a:cxnLst/>
              <a:rect l="l" t="t" r="r" b="b"/>
              <a:pathLst>
                <a:path w="37971" h="34813" extrusionOk="0">
                  <a:moveTo>
                    <a:pt x="18965" y="1"/>
                  </a:moveTo>
                  <a:cubicBezTo>
                    <a:pt x="12372" y="1"/>
                    <a:pt x="2686" y="4559"/>
                    <a:pt x="2686" y="14245"/>
                  </a:cubicBezTo>
                  <a:lnTo>
                    <a:pt x="2686" y="25436"/>
                  </a:lnTo>
                  <a:cubicBezTo>
                    <a:pt x="2686" y="27309"/>
                    <a:pt x="1669" y="28122"/>
                    <a:pt x="855" y="28326"/>
                  </a:cubicBezTo>
                  <a:cubicBezTo>
                    <a:pt x="326" y="28489"/>
                    <a:pt x="0" y="29140"/>
                    <a:pt x="163" y="29669"/>
                  </a:cubicBezTo>
                  <a:cubicBezTo>
                    <a:pt x="629" y="30796"/>
                    <a:pt x="1579" y="32407"/>
                    <a:pt x="4323" y="32407"/>
                  </a:cubicBezTo>
                  <a:cubicBezTo>
                    <a:pt x="4452" y="32407"/>
                    <a:pt x="4584" y="32403"/>
                    <a:pt x="4721" y="32396"/>
                  </a:cubicBezTo>
                  <a:cubicBezTo>
                    <a:pt x="4721" y="32396"/>
                    <a:pt x="6309" y="34812"/>
                    <a:pt x="9613" y="34812"/>
                  </a:cubicBezTo>
                  <a:cubicBezTo>
                    <a:pt x="9896" y="34812"/>
                    <a:pt x="10191" y="34795"/>
                    <a:pt x="10500" y="34756"/>
                  </a:cubicBezTo>
                  <a:cubicBezTo>
                    <a:pt x="12209" y="34431"/>
                    <a:pt x="13878" y="34227"/>
                    <a:pt x="15750" y="34227"/>
                  </a:cubicBezTo>
                  <a:lnTo>
                    <a:pt x="22221" y="34227"/>
                  </a:lnTo>
                  <a:cubicBezTo>
                    <a:pt x="23889" y="34227"/>
                    <a:pt x="25761" y="34431"/>
                    <a:pt x="27471" y="34756"/>
                  </a:cubicBezTo>
                  <a:cubicBezTo>
                    <a:pt x="27779" y="34795"/>
                    <a:pt x="28075" y="34812"/>
                    <a:pt x="28357" y="34812"/>
                  </a:cubicBezTo>
                  <a:cubicBezTo>
                    <a:pt x="31655" y="34812"/>
                    <a:pt x="33209" y="32396"/>
                    <a:pt x="33209" y="32396"/>
                  </a:cubicBezTo>
                  <a:cubicBezTo>
                    <a:pt x="33338" y="32403"/>
                    <a:pt x="33464" y="32407"/>
                    <a:pt x="33587" y="32407"/>
                  </a:cubicBezTo>
                  <a:cubicBezTo>
                    <a:pt x="36203" y="32407"/>
                    <a:pt x="37302" y="30796"/>
                    <a:pt x="37808" y="29669"/>
                  </a:cubicBezTo>
                  <a:cubicBezTo>
                    <a:pt x="37970" y="29140"/>
                    <a:pt x="37645" y="28489"/>
                    <a:pt x="37116" y="28326"/>
                  </a:cubicBezTo>
                  <a:cubicBezTo>
                    <a:pt x="36261" y="28122"/>
                    <a:pt x="35244" y="27309"/>
                    <a:pt x="35244" y="25436"/>
                  </a:cubicBezTo>
                  <a:lnTo>
                    <a:pt x="35244" y="12373"/>
                  </a:lnTo>
                  <a:cubicBezTo>
                    <a:pt x="35244" y="7448"/>
                    <a:pt x="31540" y="3379"/>
                    <a:pt x="26779" y="2890"/>
                  </a:cubicBezTo>
                  <a:cubicBezTo>
                    <a:pt x="26087" y="2890"/>
                    <a:pt x="25599" y="2524"/>
                    <a:pt x="25273" y="2036"/>
                  </a:cubicBezTo>
                  <a:cubicBezTo>
                    <a:pt x="24418" y="652"/>
                    <a:pt x="22221" y="1"/>
                    <a:pt x="18965" y="1"/>
                  </a:cubicBezTo>
                  <a:close/>
                </a:path>
              </a:pathLst>
            </a:custGeom>
            <a:solidFill>
              <a:srgbClr val="A0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4;p15">
              <a:extLst>
                <a:ext uri="{FF2B5EF4-FFF2-40B4-BE49-F238E27FC236}">
                  <a16:creationId xmlns:a16="http://schemas.microsoft.com/office/drawing/2014/main" id="{B65D06D7-02DD-CBD1-D9ED-5539ACF8FEEF}"/>
                </a:ext>
              </a:extLst>
            </p:cNvPr>
            <p:cNvSpPr/>
            <p:nvPr/>
          </p:nvSpPr>
          <p:spPr>
            <a:xfrm>
              <a:off x="-68595" y="1998421"/>
              <a:ext cx="141792" cy="259705"/>
            </a:xfrm>
            <a:custGeom>
              <a:avLst/>
              <a:gdLst/>
              <a:ahLst/>
              <a:cxnLst/>
              <a:rect l="l" t="t" r="r" b="b"/>
              <a:pathLst>
                <a:path w="19007" h="34813" extrusionOk="0">
                  <a:moveTo>
                    <a:pt x="1" y="1"/>
                  </a:moveTo>
                  <a:lnTo>
                    <a:pt x="1" y="34227"/>
                  </a:lnTo>
                  <a:lnTo>
                    <a:pt x="3257" y="34227"/>
                  </a:lnTo>
                  <a:cubicBezTo>
                    <a:pt x="4925" y="34227"/>
                    <a:pt x="6797" y="34431"/>
                    <a:pt x="8507" y="34756"/>
                  </a:cubicBezTo>
                  <a:cubicBezTo>
                    <a:pt x="8815" y="34795"/>
                    <a:pt x="9111" y="34812"/>
                    <a:pt x="9393" y="34812"/>
                  </a:cubicBezTo>
                  <a:cubicBezTo>
                    <a:pt x="12691" y="34812"/>
                    <a:pt x="14245" y="32396"/>
                    <a:pt x="14245" y="32396"/>
                  </a:cubicBezTo>
                  <a:cubicBezTo>
                    <a:pt x="14374" y="32403"/>
                    <a:pt x="14500" y="32407"/>
                    <a:pt x="14623" y="32407"/>
                  </a:cubicBezTo>
                  <a:cubicBezTo>
                    <a:pt x="17239" y="32407"/>
                    <a:pt x="18338" y="30796"/>
                    <a:pt x="18844" y="29669"/>
                  </a:cubicBezTo>
                  <a:cubicBezTo>
                    <a:pt x="19006" y="29140"/>
                    <a:pt x="18681" y="28489"/>
                    <a:pt x="18152" y="28326"/>
                  </a:cubicBezTo>
                  <a:cubicBezTo>
                    <a:pt x="17297" y="28122"/>
                    <a:pt x="16280" y="27309"/>
                    <a:pt x="16280" y="25436"/>
                  </a:cubicBezTo>
                  <a:lnTo>
                    <a:pt x="16280" y="12373"/>
                  </a:lnTo>
                  <a:cubicBezTo>
                    <a:pt x="16280" y="7448"/>
                    <a:pt x="12576" y="3379"/>
                    <a:pt x="7815" y="2890"/>
                  </a:cubicBezTo>
                  <a:cubicBezTo>
                    <a:pt x="7123" y="2890"/>
                    <a:pt x="6635" y="2524"/>
                    <a:pt x="6309" y="2036"/>
                  </a:cubicBezTo>
                  <a:cubicBezTo>
                    <a:pt x="5454" y="652"/>
                    <a:pt x="3257" y="1"/>
                    <a:pt x="1" y="1"/>
                  </a:cubicBezTo>
                  <a:close/>
                </a:path>
              </a:pathLst>
            </a:custGeom>
            <a:solidFill>
              <a:srgbClr val="B67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5;p15">
              <a:extLst>
                <a:ext uri="{FF2B5EF4-FFF2-40B4-BE49-F238E27FC236}">
                  <a16:creationId xmlns:a16="http://schemas.microsoft.com/office/drawing/2014/main" id="{2F9262B6-CB06-4C73-730F-29DB4993406C}"/>
                </a:ext>
              </a:extLst>
            </p:cNvPr>
            <p:cNvSpPr/>
            <p:nvPr/>
          </p:nvSpPr>
          <p:spPr>
            <a:xfrm>
              <a:off x="-231626" y="2295650"/>
              <a:ext cx="326375" cy="143001"/>
            </a:xfrm>
            <a:custGeom>
              <a:avLst/>
              <a:gdLst/>
              <a:ahLst/>
              <a:cxnLst/>
              <a:rect l="l" t="t" r="r" b="b"/>
              <a:pathLst>
                <a:path w="43750" h="19169" extrusionOk="0">
                  <a:moveTo>
                    <a:pt x="28489" y="0"/>
                  </a:moveTo>
                  <a:lnTo>
                    <a:pt x="28489" y="1181"/>
                  </a:lnTo>
                  <a:cubicBezTo>
                    <a:pt x="28489" y="5250"/>
                    <a:pt x="25599" y="8628"/>
                    <a:pt x="21529" y="8628"/>
                  </a:cubicBezTo>
                  <a:cubicBezTo>
                    <a:pt x="21413" y="8634"/>
                    <a:pt x="21297" y="8637"/>
                    <a:pt x="21182" y="8637"/>
                  </a:cubicBezTo>
                  <a:cubicBezTo>
                    <a:pt x="17424" y="8637"/>
                    <a:pt x="14245" y="5455"/>
                    <a:pt x="14245" y="1506"/>
                  </a:cubicBezTo>
                  <a:lnTo>
                    <a:pt x="14245" y="692"/>
                  </a:lnTo>
                  <a:cubicBezTo>
                    <a:pt x="14082" y="855"/>
                    <a:pt x="13919" y="1018"/>
                    <a:pt x="13553" y="1018"/>
                  </a:cubicBezTo>
                  <a:lnTo>
                    <a:pt x="3745" y="4558"/>
                  </a:lnTo>
                  <a:cubicBezTo>
                    <a:pt x="1506" y="5250"/>
                    <a:pt x="1" y="7448"/>
                    <a:pt x="1" y="9849"/>
                  </a:cubicBezTo>
                  <a:lnTo>
                    <a:pt x="1" y="19169"/>
                  </a:lnTo>
                  <a:lnTo>
                    <a:pt x="43750" y="19169"/>
                  </a:lnTo>
                  <a:lnTo>
                    <a:pt x="43750" y="9849"/>
                  </a:lnTo>
                  <a:cubicBezTo>
                    <a:pt x="43750" y="7448"/>
                    <a:pt x="42203" y="5250"/>
                    <a:pt x="40006" y="4558"/>
                  </a:cubicBezTo>
                  <a:lnTo>
                    <a:pt x="30198" y="1018"/>
                  </a:lnTo>
                  <a:cubicBezTo>
                    <a:pt x="29506" y="855"/>
                    <a:pt x="28977" y="489"/>
                    <a:pt x="28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6;p15">
              <a:extLst>
                <a:ext uri="{FF2B5EF4-FFF2-40B4-BE49-F238E27FC236}">
                  <a16:creationId xmlns:a16="http://schemas.microsoft.com/office/drawing/2014/main" id="{00218EA9-96CA-B2DD-17C6-EB7B75227C15}"/>
                </a:ext>
              </a:extLst>
            </p:cNvPr>
            <p:cNvSpPr/>
            <p:nvPr/>
          </p:nvSpPr>
          <p:spPr>
            <a:xfrm>
              <a:off x="-25483" y="2281685"/>
              <a:ext cx="7" cy="1216"/>
            </a:xfrm>
            <a:custGeom>
              <a:avLst/>
              <a:gdLst/>
              <a:ahLst/>
              <a:cxnLst/>
              <a:rect l="l" t="t" r="r" b="b"/>
              <a:pathLst>
                <a:path w="1" h="163" extrusionOk="0">
                  <a:moveTo>
                    <a:pt x="1" y="163"/>
                  </a:moveTo>
                  <a:lnTo>
                    <a:pt x="1" y="1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7;p15">
              <a:extLst>
                <a:ext uri="{FF2B5EF4-FFF2-40B4-BE49-F238E27FC236}">
                  <a16:creationId xmlns:a16="http://schemas.microsoft.com/office/drawing/2014/main" id="{6B884379-CC60-9D1A-1E50-AD1140FCE3E9}"/>
                </a:ext>
              </a:extLst>
            </p:cNvPr>
            <p:cNvSpPr/>
            <p:nvPr/>
          </p:nvSpPr>
          <p:spPr>
            <a:xfrm>
              <a:off x="-111400" y="2281685"/>
              <a:ext cx="7" cy="1216"/>
            </a:xfrm>
            <a:custGeom>
              <a:avLst/>
              <a:gdLst/>
              <a:ahLst/>
              <a:cxnLst/>
              <a:rect l="l" t="t" r="r" b="b"/>
              <a:pathLst>
                <a:path w="1" h="163" extrusionOk="0">
                  <a:moveTo>
                    <a:pt x="1" y="0"/>
                  </a:moveTo>
                  <a:lnTo>
                    <a:pt x="1" y="163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rgbClr val="FFD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8;p15">
              <a:extLst>
                <a:ext uri="{FF2B5EF4-FFF2-40B4-BE49-F238E27FC236}">
                  <a16:creationId xmlns:a16="http://schemas.microsoft.com/office/drawing/2014/main" id="{BC5FBB13-A5B5-D170-41BC-E8BF3549F5D5}"/>
                </a:ext>
              </a:extLst>
            </p:cNvPr>
            <p:cNvSpPr/>
            <p:nvPr/>
          </p:nvSpPr>
          <p:spPr>
            <a:xfrm>
              <a:off x="-111400" y="2246160"/>
              <a:ext cx="85924" cy="100195"/>
            </a:xfrm>
            <a:custGeom>
              <a:avLst/>
              <a:gdLst/>
              <a:ahLst/>
              <a:cxnLst/>
              <a:rect l="l" t="t" r="r" b="b"/>
              <a:pathLst>
                <a:path w="11518" h="13431" extrusionOk="0">
                  <a:moveTo>
                    <a:pt x="1" y="1"/>
                  </a:moveTo>
                  <a:lnTo>
                    <a:pt x="1" y="7652"/>
                  </a:lnTo>
                  <a:cubicBezTo>
                    <a:pt x="1" y="10867"/>
                    <a:pt x="2524" y="13431"/>
                    <a:pt x="5739" y="13431"/>
                  </a:cubicBezTo>
                  <a:cubicBezTo>
                    <a:pt x="8995" y="13431"/>
                    <a:pt x="11518" y="10867"/>
                    <a:pt x="11518" y="7652"/>
                  </a:cubicBezTo>
                  <a:lnTo>
                    <a:pt x="11518" y="1"/>
                  </a:lnTo>
                  <a:close/>
                </a:path>
              </a:pathLst>
            </a:custGeom>
            <a:solidFill>
              <a:srgbClr val="F7D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;p15">
              <a:extLst>
                <a:ext uri="{FF2B5EF4-FFF2-40B4-BE49-F238E27FC236}">
                  <a16:creationId xmlns:a16="http://schemas.microsoft.com/office/drawing/2014/main" id="{7613F9FD-1806-A86C-10E9-065AF793FF26}"/>
                </a:ext>
              </a:extLst>
            </p:cNvPr>
            <p:cNvSpPr/>
            <p:nvPr/>
          </p:nvSpPr>
          <p:spPr>
            <a:xfrm>
              <a:off x="-111400" y="2246160"/>
              <a:ext cx="85924" cy="43119"/>
            </a:xfrm>
            <a:custGeom>
              <a:avLst/>
              <a:gdLst/>
              <a:ahLst/>
              <a:cxnLst/>
              <a:rect l="l" t="t" r="r" b="b"/>
              <a:pathLst>
                <a:path w="11518" h="5780" extrusionOk="0">
                  <a:moveTo>
                    <a:pt x="1" y="1"/>
                  </a:moveTo>
                  <a:lnTo>
                    <a:pt x="1" y="4599"/>
                  </a:lnTo>
                  <a:cubicBezTo>
                    <a:pt x="1873" y="5454"/>
                    <a:pt x="3704" y="5780"/>
                    <a:pt x="5739" y="5780"/>
                  </a:cubicBezTo>
                  <a:cubicBezTo>
                    <a:pt x="7774" y="5780"/>
                    <a:pt x="9646" y="5454"/>
                    <a:pt x="11518" y="4599"/>
                  </a:cubicBezTo>
                  <a:lnTo>
                    <a:pt x="11518" y="1"/>
                  </a:lnTo>
                  <a:close/>
                </a:path>
              </a:pathLst>
            </a:custGeom>
            <a:solidFill>
              <a:srgbClr val="F0C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;p15">
              <a:extLst>
                <a:ext uri="{FF2B5EF4-FFF2-40B4-BE49-F238E27FC236}">
                  <a16:creationId xmlns:a16="http://schemas.microsoft.com/office/drawing/2014/main" id="{7A0076C4-CF63-E72B-82FA-3B48DC6F1311}"/>
                </a:ext>
              </a:extLst>
            </p:cNvPr>
            <p:cNvSpPr/>
            <p:nvPr/>
          </p:nvSpPr>
          <p:spPr>
            <a:xfrm>
              <a:off x="-190029" y="2047605"/>
              <a:ext cx="242883" cy="220122"/>
            </a:xfrm>
            <a:custGeom>
              <a:avLst/>
              <a:gdLst/>
              <a:ahLst/>
              <a:cxnLst/>
              <a:rect l="l" t="t" r="r" b="b"/>
              <a:pathLst>
                <a:path w="32558" h="29507" extrusionOk="0">
                  <a:moveTo>
                    <a:pt x="3907" y="1"/>
                  </a:moveTo>
                  <a:lnTo>
                    <a:pt x="3907" y="13390"/>
                  </a:lnTo>
                  <a:lnTo>
                    <a:pt x="2401" y="13390"/>
                  </a:lnTo>
                  <a:cubicBezTo>
                    <a:pt x="1221" y="13390"/>
                    <a:pt x="0" y="14407"/>
                    <a:pt x="0" y="15791"/>
                  </a:cubicBezTo>
                  <a:cubicBezTo>
                    <a:pt x="0" y="17134"/>
                    <a:pt x="1221" y="18152"/>
                    <a:pt x="2401" y="18152"/>
                  </a:cubicBezTo>
                  <a:lnTo>
                    <a:pt x="3907" y="18152"/>
                  </a:lnTo>
                  <a:cubicBezTo>
                    <a:pt x="4436" y="24582"/>
                    <a:pt x="9686" y="29506"/>
                    <a:pt x="16279" y="29506"/>
                  </a:cubicBezTo>
                  <a:cubicBezTo>
                    <a:pt x="22750" y="29506"/>
                    <a:pt x="28162" y="24582"/>
                    <a:pt x="28691" y="18152"/>
                  </a:cubicBezTo>
                  <a:lnTo>
                    <a:pt x="30035" y="18152"/>
                  </a:lnTo>
                  <a:cubicBezTo>
                    <a:pt x="31378" y="18152"/>
                    <a:pt x="32558" y="17134"/>
                    <a:pt x="32558" y="15791"/>
                  </a:cubicBezTo>
                  <a:cubicBezTo>
                    <a:pt x="32558" y="14407"/>
                    <a:pt x="31378" y="13390"/>
                    <a:pt x="30035" y="13390"/>
                  </a:cubicBezTo>
                  <a:lnTo>
                    <a:pt x="28691" y="13390"/>
                  </a:lnTo>
                  <a:lnTo>
                    <a:pt x="28691" y="11559"/>
                  </a:lnTo>
                  <a:cubicBezTo>
                    <a:pt x="28691" y="7977"/>
                    <a:pt x="23930" y="5780"/>
                    <a:pt x="21040" y="1018"/>
                  </a:cubicBezTo>
                  <a:lnTo>
                    <a:pt x="21040" y="1"/>
                  </a:lnTo>
                  <a:close/>
                </a:path>
              </a:pathLst>
            </a:custGeom>
            <a:solidFill>
              <a:srgbClr val="FFE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1;p15">
              <a:extLst>
                <a:ext uri="{FF2B5EF4-FFF2-40B4-BE49-F238E27FC236}">
                  <a16:creationId xmlns:a16="http://schemas.microsoft.com/office/drawing/2014/main" id="{E129691C-9119-ECDE-D375-4AA5BB768DBB}"/>
                </a:ext>
              </a:extLst>
            </p:cNvPr>
            <p:cNvSpPr/>
            <p:nvPr/>
          </p:nvSpPr>
          <p:spPr>
            <a:xfrm>
              <a:off x="-190029" y="2047605"/>
              <a:ext cx="173363" cy="220122"/>
            </a:xfrm>
            <a:custGeom>
              <a:avLst/>
              <a:gdLst/>
              <a:ahLst/>
              <a:cxnLst/>
              <a:rect l="l" t="t" r="r" b="b"/>
              <a:pathLst>
                <a:path w="23239" h="29507" extrusionOk="0">
                  <a:moveTo>
                    <a:pt x="3907" y="1"/>
                  </a:moveTo>
                  <a:lnTo>
                    <a:pt x="3907" y="13390"/>
                  </a:lnTo>
                  <a:lnTo>
                    <a:pt x="2564" y="13390"/>
                  </a:lnTo>
                  <a:cubicBezTo>
                    <a:pt x="1384" y="13390"/>
                    <a:pt x="204" y="14245"/>
                    <a:pt x="0" y="15425"/>
                  </a:cubicBezTo>
                  <a:cubicBezTo>
                    <a:pt x="0" y="16971"/>
                    <a:pt x="1017" y="18152"/>
                    <a:pt x="2401" y="18152"/>
                  </a:cubicBezTo>
                  <a:lnTo>
                    <a:pt x="3907" y="18152"/>
                  </a:lnTo>
                  <a:cubicBezTo>
                    <a:pt x="4436" y="24582"/>
                    <a:pt x="9686" y="29506"/>
                    <a:pt x="16279" y="29506"/>
                  </a:cubicBezTo>
                  <a:cubicBezTo>
                    <a:pt x="16971" y="29506"/>
                    <a:pt x="17663" y="29506"/>
                    <a:pt x="18151" y="29343"/>
                  </a:cubicBezTo>
                  <a:cubicBezTo>
                    <a:pt x="12209" y="28489"/>
                    <a:pt x="7651" y="23402"/>
                    <a:pt x="7651" y="17134"/>
                  </a:cubicBezTo>
                  <a:lnTo>
                    <a:pt x="7651" y="13064"/>
                  </a:lnTo>
                  <a:cubicBezTo>
                    <a:pt x="7651" y="11559"/>
                    <a:pt x="8506" y="10175"/>
                    <a:pt x="9849" y="9524"/>
                  </a:cubicBezTo>
                  <a:cubicBezTo>
                    <a:pt x="11558" y="8832"/>
                    <a:pt x="13430" y="8140"/>
                    <a:pt x="15261" y="7652"/>
                  </a:cubicBezTo>
                  <a:cubicBezTo>
                    <a:pt x="18517" y="6472"/>
                    <a:pt x="21570" y="5617"/>
                    <a:pt x="23238" y="3908"/>
                  </a:cubicBezTo>
                  <a:cubicBezTo>
                    <a:pt x="22587" y="3053"/>
                    <a:pt x="21732" y="2036"/>
                    <a:pt x="21040" y="1018"/>
                  </a:cubicBezTo>
                  <a:lnTo>
                    <a:pt x="21040" y="1"/>
                  </a:lnTo>
                  <a:close/>
                </a:path>
              </a:pathLst>
            </a:custGeom>
            <a:solidFill>
              <a:srgbClr val="F7D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2;p15">
              <a:extLst>
                <a:ext uri="{FF2B5EF4-FFF2-40B4-BE49-F238E27FC236}">
                  <a16:creationId xmlns:a16="http://schemas.microsoft.com/office/drawing/2014/main" id="{34C259F3-F174-D211-E2C0-C1B38C5ED975}"/>
                </a:ext>
              </a:extLst>
            </p:cNvPr>
            <p:cNvSpPr/>
            <p:nvPr/>
          </p:nvSpPr>
          <p:spPr>
            <a:xfrm>
              <a:off x="-190029" y="1998421"/>
              <a:ext cx="170931" cy="149081"/>
            </a:xfrm>
            <a:custGeom>
              <a:avLst/>
              <a:gdLst/>
              <a:ahLst/>
              <a:cxnLst/>
              <a:rect l="l" t="t" r="r" b="b"/>
              <a:pathLst>
                <a:path w="22913" h="19984" extrusionOk="0">
                  <a:moveTo>
                    <a:pt x="16279" y="1"/>
                  </a:moveTo>
                  <a:cubicBezTo>
                    <a:pt x="9686" y="1"/>
                    <a:pt x="0" y="4559"/>
                    <a:pt x="0" y="14245"/>
                  </a:cubicBezTo>
                  <a:lnTo>
                    <a:pt x="0" y="19983"/>
                  </a:lnTo>
                  <a:lnTo>
                    <a:pt x="3907" y="19983"/>
                  </a:lnTo>
                  <a:cubicBezTo>
                    <a:pt x="4436" y="19983"/>
                    <a:pt x="4762" y="19495"/>
                    <a:pt x="4762" y="18966"/>
                  </a:cubicBezTo>
                  <a:lnTo>
                    <a:pt x="4762" y="18152"/>
                  </a:lnTo>
                  <a:cubicBezTo>
                    <a:pt x="4762" y="12373"/>
                    <a:pt x="16971" y="11518"/>
                    <a:pt x="21366" y="8303"/>
                  </a:cubicBezTo>
                  <a:cubicBezTo>
                    <a:pt x="22383" y="7611"/>
                    <a:pt x="22913" y="6431"/>
                    <a:pt x="22913" y="5251"/>
                  </a:cubicBezTo>
                  <a:lnTo>
                    <a:pt x="22913" y="2361"/>
                  </a:lnTo>
                  <a:cubicBezTo>
                    <a:pt x="22750" y="2361"/>
                    <a:pt x="22750" y="2198"/>
                    <a:pt x="22587" y="2036"/>
                  </a:cubicBezTo>
                  <a:cubicBezTo>
                    <a:pt x="21732" y="652"/>
                    <a:pt x="19535" y="1"/>
                    <a:pt x="16279" y="1"/>
                  </a:cubicBezTo>
                  <a:close/>
                </a:path>
              </a:pathLst>
            </a:custGeom>
            <a:solidFill>
              <a:srgbClr val="A0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;p15">
              <a:extLst>
                <a:ext uri="{FF2B5EF4-FFF2-40B4-BE49-F238E27FC236}">
                  <a16:creationId xmlns:a16="http://schemas.microsoft.com/office/drawing/2014/main" id="{0E99621B-7A2A-91BB-5181-9941F832C643}"/>
                </a:ext>
              </a:extLst>
            </p:cNvPr>
            <p:cNvSpPr/>
            <p:nvPr/>
          </p:nvSpPr>
          <p:spPr>
            <a:xfrm>
              <a:off x="-168477" y="2295650"/>
              <a:ext cx="200077" cy="108692"/>
            </a:xfrm>
            <a:custGeom>
              <a:avLst/>
              <a:gdLst/>
              <a:ahLst/>
              <a:cxnLst/>
              <a:rect l="l" t="t" r="r" b="b"/>
              <a:pathLst>
                <a:path w="26820" h="14570" extrusionOk="0">
                  <a:moveTo>
                    <a:pt x="20024" y="0"/>
                  </a:moveTo>
                  <a:lnTo>
                    <a:pt x="20024" y="1181"/>
                  </a:lnTo>
                  <a:cubicBezTo>
                    <a:pt x="20024" y="5250"/>
                    <a:pt x="17134" y="8628"/>
                    <a:pt x="13064" y="8628"/>
                  </a:cubicBezTo>
                  <a:cubicBezTo>
                    <a:pt x="12948" y="8634"/>
                    <a:pt x="12832" y="8637"/>
                    <a:pt x="12717" y="8637"/>
                  </a:cubicBezTo>
                  <a:cubicBezTo>
                    <a:pt x="8959" y="8637"/>
                    <a:pt x="5780" y="5455"/>
                    <a:pt x="5780" y="1506"/>
                  </a:cubicBezTo>
                  <a:lnTo>
                    <a:pt x="5780" y="692"/>
                  </a:lnTo>
                  <a:cubicBezTo>
                    <a:pt x="5617" y="855"/>
                    <a:pt x="5454" y="1018"/>
                    <a:pt x="5088" y="1018"/>
                  </a:cubicBezTo>
                  <a:lnTo>
                    <a:pt x="1" y="2890"/>
                  </a:lnTo>
                  <a:cubicBezTo>
                    <a:pt x="1" y="5413"/>
                    <a:pt x="530" y="8140"/>
                    <a:pt x="1547" y="10337"/>
                  </a:cubicBezTo>
                  <a:cubicBezTo>
                    <a:pt x="2564" y="12901"/>
                    <a:pt x="4925" y="14570"/>
                    <a:pt x="7652" y="14570"/>
                  </a:cubicBezTo>
                  <a:cubicBezTo>
                    <a:pt x="8140" y="14570"/>
                    <a:pt x="8832" y="14407"/>
                    <a:pt x="9320" y="14244"/>
                  </a:cubicBezTo>
                  <a:lnTo>
                    <a:pt x="13390" y="13227"/>
                  </a:lnTo>
                  <a:lnTo>
                    <a:pt x="17460" y="14244"/>
                  </a:lnTo>
                  <a:cubicBezTo>
                    <a:pt x="17989" y="14407"/>
                    <a:pt x="18681" y="14570"/>
                    <a:pt x="19169" y="14570"/>
                  </a:cubicBezTo>
                  <a:cubicBezTo>
                    <a:pt x="21896" y="14570"/>
                    <a:pt x="24256" y="12901"/>
                    <a:pt x="25273" y="10337"/>
                  </a:cubicBezTo>
                  <a:cubicBezTo>
                    <a:pt x="26291" y="8140"/>
                    <a:pt x="26820" y="5413"/>
                    <a:pt x="26820" y="2890"/>
                  </a:cubicBezTo>
                  <a:lnTo>
                    <a:pt x="21733" y="1018"/>
                  </a:lnTo>
                  <a:cubicBezTo>
                    <a:pt x="21041" y="855"/>
                    <a:pt x="20512" y="489"/>
                    <a:pt x="20024" y="0"/>
                  </a:cubicBezTo>
                  <a:close/>
                </a:path>
              </a:pathLst>
            </a:custGeom>
            <a:solidFill>
              <a:srgbClr val="DD4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4;p15">
              <a:extLst>
                <a:ext uri="{FF2B5EF4-FFF2-40B4-BE49-F238E27FC236}">
                  <a16:creationId xmlns:a16="http://schemas.microsoft.com/office/drawing/2014/main" id="{863802B8-17FC-42AD-583C-BA6A6EED224F}"/>
                </a:ext>
              </a:extLst>
            </p:cNvPr>
            <p:cNvSpPr/>
            <p:nvPr/>
          </p:nvSpPr>
          <p:spPr>
            <a:xfrm>
              <a:off x="-149349" y="2282901"/>
              <a:ext cx="161822" cy="99718"/>
            </a:xfrm>
            <a:custGeom>
              <a:avLst/>
              <a:gdLst/>
              <a:ahLst/>
              <a:cxnLst/>
              <a:rect l="l" t="t" r="r" b="b"/>
              <a:pathLst>
                <a:path w="21692" h="13367" extrusionOk="0">
                  <a:moveTo>
                    <a:pt x="5088" y="0"/>
                  </a:moveTo>
                  <a:lnTo>
                    <a:pt x="1506" y="1180"/>
                  </a:lnTo>
                  <a:cubicBezTo>
                    <a:pt x="855" y="1384"/>
                    <a:pt x="326" y="2035"/>
                    <a:pt x="163" y="2890"/>
                  </a:cubicBezTo>
                  <a:cubicBezTo>
                    <a:pt x="0" y="6267"/>
                    <a:pt x="855" y="9157"/>
                    <a:pt x="1506" y="11029"/>
                  </a:cubicBezTo>
                  <a:cubicBezTo>
                    <a:pt x="2207" y="12431"/>
                    <a:pt x="3592" y="13367"/>
                    <a:pt x="5100" y="13367"/>
                  </a:cubicBezTo>
                  <a:cubicBezTo>
                    <a:pt x="5431" y="13367"/>
                    <a:pt x="5768" y="13322"/>
                    <a:pt x="6105" y="13227"/>
                  </a:cubicBezTo>
                  <a:lnTo>
                    <a:pt x="10826" y="12046"/>
                  </a:lnTo>
                  <a:lnTo>
                    <a:pt x="15587" y="13227"/>
                  </a:lnTo>
                  <a:cubicBezTo>
                    <a:pt x="15924" y="13322"/>
                    <a:pt x="16261" y="13367"/>
                    <a:pt x="16592" y="13367"/>
                  </a:cubicBezTo>
                  <a:cubicBezTo>
                    <a:pt x="18101" y="13367"/>
                    <a:pt x="19485" y="12431"/>
                    <a:pt x="20186" y="11029"/>
                  </a:cubicBezTo>
                  <a:cubicBezTo>
                    <a:pt x="20837" y="9157"/>
                    <a:pt x="21692" y="6267"/>
                    <a:pt x="21529" y="2890"/>
                  </a:cubicBezTo>
                  <a:cubicBezTo>
                    <a:pt x="21366" y="2035"/>
                    <a:pt x="20837" y="1384"/>
                    <a:pt x="20186" y="1180"/>
                  </a:cubicBezTo>
                  <a:lnTo>
                    <a:pt x="16605" y="0"/>
                  </a:lnTo>
                  <a:lnTo>
                    <a:pt x="16605" y="2727"/>
                  </a:lnTo>
                  <a:cubicBezTo>
                    <a:pt x="16605" y="5942"/>
                    <a:pt x="14082" y="8506"/>
                    <a:pt x="10826" y="8506"/>
                  </a:cubicBezTo>
                  <a:cubicBezTo>
                    <a:pt x="7611" y="8506"/>
                    <a:pt x="5088" y="5942"/>
                    <a:pt x="5088" y="2727"/>
                  </a:cubicBezTo>
                  <a:lnTo>
                    <a:pt x="5088" y="0"/>
                  </a:lnTo>
                  <a:close/>
                </a:path>
              </a:pathLst>
            </a:custGeom>
            <a:solidFill>
              <a:srgbClr val="ED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5;p15">
              <a:extLst>
                <a:ext uri="{FF2B5EF4-FFF2-40B4-BE49-F238E27FC236}">
                  <a16:creationId xmlns:a16="http://schemas.microsoft.com/office/drawing/2014/main" id="{468D4A1B-6AE4-CD71-C7B0-42F04E0387E6}"/>
                </a:ext>
              </a:extLst>
            </p:cNvPr>
            <p:cNvSpPr/>
            <p:nvPr/>
          </p:nvSpPr>
          <p:spPr>
            <a:xfrm>
              <a:off x="-239212" y="1990834"/>
              <a:ext cx="341556" cy="455411"/>
            </a:xfrm>
            <a:custGeom>
              <a:avLst/>
              <a:gdLst/>
              <a:ahLst/>
              <a:cxnLst/>
              <a:rect l="l" t="t" r="r" b="b"/>
              <a:pathLst>
                <a:path w="45785" h="61047" extrusionOk="0">
                  <a:moveTo>
                    <a:pt x="7610" y="26291"/>
                  </a:moveTo>
                  <a:cubicBezTo>
                    <a:pt x="7977" y="26453"/>
                    <a:pt x="8465" y="26616"/>
                    <a:pt x="8994" y="26616"/>
                  </a:cubicBezTo>
                  <a:lnTo>
                    <a:pt x="9645" y="26616"/>
                  </a:lnTo>
                  <a:cubicBezTo>
                    <a:pt x="10174" y="29831"/>
                    <a:pt x="11680" y="32721"/>
                    <a:pt x="14081" y="34756"/>
                  </a:cubicBezTo>
                  <a:cubicBezTo>
                    <a:pt x="13653" y="34842"/>
                    <a:pt x="13259" y="34881"/>
                    <a:pt x="12899" y="34881"/>
                  </a:cubicBezTo>
                  <a:cubicBezTo>
                    <a:pt x="10383" y="34881"/>
                    <a:pt x="9462" y="33026"/>
                    <a:pt x="9320" y="32884"/>
                  </a:cubicBezTo>
                  <a:cubicBezTo>
                    <a:pt x="9188" y="32752"/>
                    <a:pt x="8950" y="32514"/>
                    <a:pt x="8670" y="32514"/>
                  </a:cubicBezTo>
                  <a:cubicBezTo>
                    <a:pt x="8604" y="32514"/>
                    <a:pt x="8535" y="32527"/>
                    <a:pt x="8465" y="32558"/>
                  </a:cubicBezTo>
                  <a:cubicBezTo>
                    <a:pt x="6105" y="32558"/>
                    <a:pt x="5250" y="31174"/>
                    <a:pt x="4924" y="30360"/>
                  </a:cubicBezTo>
                  <a:cubicBezTo>
                    <a:pt x="6105" y="29831"/>
                    <a:pt x="7610" y="28814"/>
                    <a:pt x="7610" y="26453"/>
                  </a:cubicBezTo>
                  <a:lnTo>
                    <a:pt x="7610" y="26291"/>
                  </a:lnTo>
                  <a:close/>
                  <a:moveTo>
                    <a:pt x="38133" y="26291"/>
                  </a:moveTo>
                  <a:lnTo>
                    <a:pt x="38133" y="26453"/>
                  </a:lnTo>
                  <a:cubicBezTo>
                    <a:pt x="38133" y="28814"/>
                    <a:pt x="39680" y="29831"/>
                    <a:pt x="40860" y="30360"/>
                  </a:cubicBezTo>
                  <a:cubicBezTo>
                    <a:pt x="40534" y="31174"/>
                    <a:pt x="39680" y="32558"/>
                    <a:pt x="37319" y="32558"/>
                  </a:cubicBezTo>
                  <a:cubicBezTo>
                    <a:pt x="37249" y="32527"/>
                    <a:pt x="37181" y="32514"/>
                    <a:pt x="37115" y="32514"/>
                  </a:cubicBezTo>
                  <a:cubicBezTo>
                    <a:pt x="36835" y="32514"/>
                    <a:pt x="36596" y="32752"/>
                    <a:pt x="36465" y="32884"/>
                  </a:cubicBezTo>
                  <a:cubicBezTo>
                    <a:pt x="36322" y="33026"/>
                    <a:pt x="35246" y="34881"/>
                    <a:pt x="32827" y="34881"/>
                  </a:cubicBezTo>
                  <a:cubicBezTo>
                    <a:pt x="32481" y="34881"/>
                    <a:pt x="32106" y="34842"/>
                    <a:pt x="31703" y="34756"/>
                  </a:cubicBezTo>
                  <a:cubicBezTo>
                    <a:pt x="34064" y="32721"/>
                    <a:pt x="35610" y="29831"/>
                    <a:pt x="36098" y="26616"/>
                  </a:cubicBezTo>
                  <a:lnTo>
                    <a:pt x="36628" y="26616"/>
                  </a:lnTo>
                  <a:cubicBezTo>
                    <a:pt x="37319" y="26616"/>
                    <a:pt x="37808" y="26453"/>
                    <a:pt x="38133" y="26291"/>
                  </a:cubicBezTo>
                  <a:close/>
                  <a:moveTo>
                    <a:pt x="22872" y="1872"/>
                  </a:moveTo>
                  <a:cubicBezTo>
                    <a:pt x="25761" y="1872"/>
                    <a:pt x="27633" y="2361"/>
                    <a:pt x="28488" y="3541"/>
                  </a:cubicBezTo>
                  <a:cubicBezTo>
                    <a:pt x="28814" y="4233"/>
                    <a:pt x="29668" y="4721"/>
                    <a:pt x="30523" y="4721"/>
                  </a:cubicBezTo>
                  <a:cubicBezTo>
                    <a:pt x="34918" y="5250"/>
                    <a:pt x="38133" y="8994"/>
                    <a:pt x="38133" y="13390"/>
                  </a:cubicBezTo>
                  <a:lnTo>
                    <a:pt x="38133" y="20512"/>
                  </a:lnTo>
                  <a:cubicBezTo>
                    <a:pt x="37808" y="20186"/>
                    <a:pt x="37319" y="19983"/>
                    <a:pt x="36628" y="19983"/>
                  </a:cubicBezTo>
                  <a:lnTo>
                    <a:pt x="36098" y="19983"/>
                  </a:lnTo>
                  <a:lnTo>
                    <a:pt x="36098" y="19169"/>
                  </a:lnTo>
                  <a:cubicBezTo>
                    <a:pt x="36098" y="16116"/>
                    <a:pt x="34593" y="14895"/>
                    <a:pt x="32883" y="13552"/>
                  </a:cubicBezTo>
                  <a:cubicBezTo>
                    <a:pt x="32232" y="13064"/>
                    <a:pt x="31540" y="12535"/>
                    <a:pt x="31011" y="11680"/>
                  </a:cubicBezTo>
                  <a:cubicBezTo>
                    <a:pt x="30767" y="11518"/>
                    <a:pt x="30513" y="11436"/>
                    <a:pt x="30279" y="11436"/>
                  </a:cubicBezTo>
                  <a:cubicBezTo>
                    <a:pt x="30045" y="11436"/>
                    <a:pt x="29831" y="11518"/>
                    <a:pt x="29668" y="11680"/>
                  </a:cubicBezTo>
                  <a:cubicBezTo>
                    <a:pt x="29343" y="12047"/>
                    <a:pt x="29343" y="12698"/>
                    <a:pt x="29668" y="13064"/>
                  </a:cubicBezTo>
                  <a:cubicBezTo>
                    <a:pt x="30360" y="13715"/>
                    <a:pt x="31215" y="14407"/>
                    <a:pt x="31866" y="14895"/>
                  </a:cubicBezTo>
                  <a:cubicBezTo>
                    <a:pt x="33412" y="16116"/>
                    <a:pt x="34430" y="16930"/>
                    <a:pt x="34430" y="19169"/>
                  </a:cubicBezTo>
                  <a:lnTo>
                    <a:pt x="34430" y="21000"/>
                  </a:lnTo>
                  <a:cubicBezTo>
                    <a:pt x="34430" y="21366"/>
                    <a:pt x="34593" y="21529"/>
                    <a:pt x="34755" y="21692"/>
                  </a:cubicBezTo>
                  <a:cubicBezTo>
                    <a:pt x="35081" y="21855"/>
                    <a:pt x="35081" y="21855"/>
                    <a:pt x="35936" y="21855"/>
                  </a:cubicBezTo>
                  <a:lnTo>
                    <a:pt x="36628" y="21855"/>
                  </a:lnTo>
                  <a:cubicBezTo>
                    <a:pt x="37482" y="21855"/>
                    <a:pt x="38133" y="22547"/>
                    <a:pt x="38133" y="23401"/>
                  </a:cubicBezTo>
                  <a:cubicBezTo>
                    <a:pt x="38133" y="24256"/>
                    <a:pt x="37482" y="24907"/>
                    <a:pt x="36628" y="24907"/>
                  </a:cubicBezTo>
                  <a:lnTo>
                    <a:pt x="36098" y="24907"/>
                  </a:lnTo>
                  <a:lnTo>
                    <a:pt x="36098" y="24744"/>
                  </a:lnTo>
                  <a:cubicBezTo>
                    <a:pt x="36098" y="24256"/>
                    <a:pt x="35773" y="23890"/>
                    <a:pt x="35284" y="23890"/>
                  </a:cubicBezTo>
                  <a:cubicBezTo>
                    <a:pt x="34755" y="23890"/>
                    <a:pt x="34430" y="24256"/>
                    <a:pt x="34430" y="24744"/>
                  </a:cubicBezTo>
                  <a:cubicBezTo>
                    <a:pt x="34430" y="31174"/>
                    <a:pt x="29180" y="36261"/>
                    <a:pt x="22872" y="36261"/>
                  </a:cubicBezTo>
                  <a:cubicBezTo>
                    <a:pt x="16605" y="36261"/>
                    <a:pt x="11355" y="31174"/>
                    <a:pt x="11355" y="24744"/>
                  </a:cubicBezTo>
                  <a:cubicBezTo>
                    <a:pt x="11355" y="24256"/>
                    <a:pt x="11029" y="23890"/>
                    <a:pt x="10500" y="23890"/>
                  </a:cubicBezTo>
                  <a:cubicBezTo>
                    <a:pt x="10012" y="23890"/>
                    <a:pt x="9645" y="24256"/>
                    <a:pt x="9645" y="24744"/>
                  </a:cubicBezTo>
                  <a:lnTo>
                    <a:pt x="9645" y="24907"/>
                  </a:lnTo>
                  <a:lnTo>
                    <a:pt x="8994" y="24907"/>
                  </a:lnTo>
                  <a:cubicBezTo>
                    <a:pt x="8302" y="24907"/>
                    <a:pt x="7610" y="24256"/>
                    <a:pt x="7610" y="23401"/>
                  </a:cubicBezTo>
                  <a:cubicBezTo>
                    <a:pt x="7610" y="22547"/>
                    <a:pt x="8302" y="21855"/>
                    <a:pt x="8994" y="21855"/>
                  </a:cubicBezTo>
                  <a:lnTo>
                    <a:pt x="9483" y="21855"/>
                  </a:lnTo>
                  <a:cubicBezTo>
                    <a:pt x="11029" y="21855"/>
                    <a:pt x="12372" y="20674"/>
                    <a:pt x="12372" y="19169"/>
                  </a:cubicBezTo>
                  <a:cubicBezTo>
                    <a:pt x="12372" y="18151"/>
                    <a:pt x="12901" y="17297"/>
                    <a:pt x="13715" y="16442"/>
                  </a:cubicBezTo>
                  <a:lnTo>
                    <a:pt x="13715" y="16605"/>
                  </a:lnTo>
                  <a:cubicBezTo>
                    <a:pt x="13919" y="16768"/>
                    <a:pt x="14081" y="16768"/>
                    <a:pt x="14407" y="16768"/>
                  </a:cubicBezTo>
                  <a:cubicBezTo>
                    <a:pt x="14570" y="16768"/>
                    <a:pt x="14732" y="16768"/>
                    <a:pt x="14936" y="16605"/>
                  </a:cubicBezTo>
                  <a:cubicBezTo>
                    <a:pt x="15262" y="16279"/>
                    <a:pt x="15424" y="15913"/>
                    <a:pt x="15099" y="15425"/>
                  </a:cubicBezTo>
                  <a:cubicBezTo>
                    <a:pt x="16971" y="14570"/>
                    <a:pt x="19331" y="13715"/>
                    <a:pt x="21529" y="13064"/>
                  </a:cubicBezTo>
                  <a:cubicBezTo>
                    <a:pt x="25599" y="11680"/>
                    <a:pt x="29343" y="10500"/>
                    <a:pt x="30360" y="7977"/>
                  </a:cubicBezTo>
                  <a:cubicBezTo>
                    <a:pt x="30523" y="7448"/>
                    <a:pt x="30360" y="6959"/>
                    <a:pt x="29831" y="6756"/>
                  </a:cubicBezTo>
                  <a:cubicBezTo>
                    <a:pt x="29751" y="6716"/>
                    <a:pt x="29658" y="6696"/>
                    <a:pt x="29560" y="6696"/>
                  </a:cubicBezTo>
                  <a:cubicBezTo>
                    <a:pt x="29257" y="6696"/>
                    <a:pt x="28896" y="6886"/>
                    <a:pt x="28651" y="7285"/>
                  </a:cubicBezTo>
                  <a:cubicBezTo>
                    <a:pt x="27959" y="8994"/>
                    <a:pt x="24418" y="10175"/>
                    <a:pt x="21041" y="11355"/>
                  </a:cubicBezTo>
                  <a:cubicBezTo>
                    <a:pt x="18477" y="12047"/>
                    <a:pt x="15953" y="12861"/>
                    <a:pt x="13919" y="14244"/>
                  </a:cubicBezTo>
                  <a:lnTo>
                    <a:pt x="11355" y="11355"/>
                  </a:lnTo>
                  <a:cubicBezTo>
                    <a:pt x="11192" y="11192"/>
                    <a:pt x="10978" y="11111"/>
                    <a:pt x="10765" y="11111"/>
                  </a:cubicBezTo>
                  <a:cubicBezTo>
                    <a:pt x="10551" y="11111"/>
                    <a:pt x="10337" y="11192"/>
                    <a:pt x="10174" y="11355"/>
                  </a:cubicBezTo>
                  <a:cubicBezTo>
                    <a:pt x="9645" y="11680"/>
                    <a:pt x="9645" y="12209"/>
                    <a:pt x="10012" y="12535"/>
                  </a:cubicBezTo>
                  <a:lnTo>
                    <a:pt x="12372" y="15262"/>
                  </a:lnTo>
                  <a:cubicBezTo>
                    <a:pt x="11355" y="16279"/>
                    <a:pt x="10500" y="17459"/>
                    <a:pt x="10500" y="19169"/>
                  </a:cubicBezTo>
                  <a:cubicBezTo>
                    <a:pt x="10500" y="19657"/>
                    <a:pt x="10174" y="19983"/>
                    <a:pt x="9483" y="19983"/>
                  </a:cubicBezTo>
                  <a:lnTo>
                    <a:pt x="8994" y="19983"/>
                  </a:lnTo>
                  <a:cubicBezTo>
                    <a:pt x="8465" y="19983"/>
                    <a:pt x="7977" y="20186"/>
                    <a:pt x="7610" y="20512"/>
                  </a:cubicBezTo>
                  <a:lnTo>
                    <a:pt x="7610" y="15262"/>
                  </a:lnTo>
                  <a:cubicBezTo>
                    <a:pt x="7610" y="10175"/>
                    <a:pt x="10337" y="6959"/>
                    <a:pt x="12901" y="5250"/>
                  </a:cubicBezTo>
                  <a:cubicBezTo>
                    <a:pt x="15587" y="3053"/>
                    <a:pt x="19494" y="1872"/>
                    <a:pt x="22872" y="1872"/>
                  </a:cubicBezTo>
                  <a:close/>
                  <a:moveTo>
                    <a:pt x="27633" y="37116"/>
                  </a:moveTo>
                  <a:lnTo>
                    <a:pt x="27633" y="41878"/>
                  </a:lnTo>
                  <a:cubicBezTo>
                    <a:pt x="27633" y="42570"/>
                    <a:pt x="27633" y="43058"/>
                    <a:pt x="27471" y="43587"/>
                  </a:cubicBezTo>
                  <a:cubicBezTo>
                    <a:pt x="27308" y="44075"/>
                    <a:pt x="27471" y="44604"/>
                    <a:pt x="27959" y="44767"/>
                  </a:cubicBezTo>
                  <a:lnTo>
                    <a:pt x="28325" y="44767"/>
                  </a:lnTo>
                  <a:cubicBezTo>
                    <a:pt x="28651" y="44767"/>
                    <a:pt x="28976" y="44604"/>
                    <a:pt x="29180" y="44075"/>
                  </a:cubicBezTo>
                  <a:cubicBezTo>
                    <a:pt x="29343" y="43384"/>
                    <a:pt x="29506" y="42732"/>
                    <a:pt x="29506" y="41878"/>
                  </a:cubicBezTo>
                  <a:lnTo>
                    <a:pt x="29506" y="40331"/>
                  </a:lnTo>
                  <a:lnTo>
                    <a:pt x="31866" y="41186"/>
                  </a:lnTo>
                  <a:cubicBezTo>
                    <a:pt x="32395" y="41349"/>
                    <a:pt x="32558" y="41715"/>
                    <a:pt x="32558" y="42041"/>
                  </a:cubicBezTo>
                  <a:cubicBezTo>
                    <a:pt x="32721" y="45418"/>
                    <a:pt x="32029" y="48145"/>
                    <a:pt x="31378" y="49854"/>
                  </a:cubicBezTo>
                  <a:cubicBezTo>
                    <a:pt x="30810" y="50957"/>
                    <a:pt x="29803" y="51620"/>
                    <a:pt x="28696" y="51620"/>
                  </a:cubicBezTo>
                  <a:cubicBezTo>
                    <a:pt x="28454" y="51620"/>
                    <a:pt x="28207" y="51589"/>
                    <a:pt x="27959" y="51523"/>
                  </a:cubicBezTo>
                  <a:lnTo>
                    <a:pt x="23075" y="50343"/>
                  </a:lnTo>
                  <a:lnTo>
                    <a:pt x="22709" y="50343"/>
                  </a:lnTo>
                  <a:lnTo>
                    <a:pt x="17785" y="51523"/>
                  </a:lnTo>
                  <a:cubicBezTo>
                    <a:pt x="17544" y="51589"/>
                    <a:pt x="17303" y="51620"/>
                    <a:pt x="17066" y="51620"/>
                  </a:cubicBezTo>
                  <a:cubicBezTo>
                    <a:pt x="15981" y="51620"/>
                    <a:pt x="14975" y="50957"/>
                    <a:pt x="14407" y="49854"/>
                  </a:cubicBezTo>
                  <a:cubicBezTo>
                    <a:pt x="13715" y="48145"/>
                    <a:pt x="12901" y="45418"/>
                    <a:pt x="13227" y="42041"/>
                  </a:cubicBezTo>
                  <a:cubicBezTo>
                    <a:pt x="13227" y="41715"/>
                    <a:pt x="13389" y="41349"/>
                    <a:pt x="13919" y="41186"/>
                  </a:cubicBezTo>
                  <a:lnTo>
                    <a:pt x="16279" y="40331"/>
                  </a:lnTo>
                  <a:lnTo>
                    <a:pt x="16279" y="41878"/>
                  </a:lnTo>
                  <a:cubicBezTo>
                    <a:pt x="16279" y="45622"/>
                    <a:pt x="19168" y="48471"/>
                    <a:pt x="22872" y="48471"/>
                  </a:cubicBezTo>
                  <a:cubicBezTo>
                    <a:pt x="24256" y="48471"/>
                    <a:pt x="25436" y="48145"/>
                    <a:pt x="26453" y="47453"/>
                  </a:cubicBezTo>
                  <a:cubicBezTo>
                    <a:pt x="26942" y="47128"/>
                    <a:pt x="27145" y="46639"/>
                    <a:pt x="26779" y="46273"/>
                  </a:cubicBezTo>
                  <a:cubicBezTo>
                    <a:pt x="26569" y="45958"/>
                    <a:pt x="26273" y="45778"/>
                    <a:pt x="26003" y="45778"/>
                  </a:cubicBezTo>
                  <a:cubicBezTo>
                    <a:pt x="25855" y="45778"/>
                    <a:pt x="25714" y="45832"/>
                    <a:pt x="25599" y="45947"/>
                  </a:cubicBezTo>
                  <a:cubicBezTo>
                    <a:pt x="24744" y="46436"/>
                    <a:pt x="23889" y="46802"/>
                    <a:pt x="22872" y="46802"/>
                  </a:cubicBezTo>
                  <a:cubicBezTo>
                    <a:pt x="20186" y="46802"/>
                    <a:pt x="17988" y="44604"/>
                    <a:pt x="17988" y="41878"/>
                  </a:cubicBezTo>
                  <a:lnTo>
                    <a:pt x="17988" y="37116"/>
                  </a:lnTo>
                  <a:cubicBezTo>
                    <a:pt x="19494" y="37808"/>
                    <a:pt x="21203" y="38134"/>
                    <a:pt x="22872" y="38134"/>
                  </a:cubicBezTo>
                  <a:cubicBezTo>
                    <a:pt x="24581" y="38134"/>
                    <a:pt x="26290" y="37808"/>
                    <a:pt x="27633" y="37116"/>
                  </a:cubicBezTo>
                  <a:close/>
                  <a:moveTo>
                    <a:pt x="22872" y="0"/>
                  </a:moveTo>
                  <a:cubicBezTo>
                    <a:pt x="19006" y="0"/>
                    <a:pt x="14936" y="1506"/>
                    <a:pt x="11680" y="3704"/>
                  </a:cubicBezTo>
                  <a:cubicBezTo>
                    <a:pt x="8994" y="5739"/>
                    <a:pt x="5779" y="9483"/>
                    <a:pt x="5779" y="15262"/>
                  </a:cubicBezTo>
                  <a:lnTo>
                    <a:pt x="5779" y="26453"/>
                  </a:lnTo>
                  <a:cubicBezTo>
                    <a:pt x="5779" y="28488"/>
                    <a:pt x="4070" y="28651"/>
                    <a:pt x="3744" y="28651"/>
                  </a:cubicBezTo>
                  <a:cubicBezTo>
                    <a:pt x="3541" y="28651"/>
                    <a:pt x="3378" y="28814"/>
                    <a:pt x="3215" y="28977"/>
                  </a:cubicBezTo>
                  <a:cubicBezTo>
                    <a:pt x="3052" y="29139"/>
                    <a:pt x="2890" y="29343"/>
                    <a:pt x="2890" y="29669"/>
                  </a:cubicBezTo>
                  <a:cubicBezTo>
                    <a:pt x="2890" y="29669"/>
                    <a:pt x="3378" y="34227"/>
                    <a:pt x="8140" y="34227"/>
                  </a:cubicBezTo>
                  <a:cubicBezTo>
                    <a:pt x="8465" y="34756"/>
                    <a:pt x="8994" y="35244"/>
                    <a:pt x="9645" y="35773"/>
                  </a:cubicBezTo>
                  <a:cubicBezTo>
                    <a:pt x="10411" y="36207"/>
                    <a:pt x="11498" y="36625"/>
                    <a:pt x="12955" y="36625"/>
                  </a:cubicBezTo>
                  <a:cubicBezTo>
                    <a:pt x="13820" y="36625"/>
                    <a:pt x="14816" y="36478"/>
                    <a:pt x="15953" y="36099"/>
                  </a:cubicBezTo>
                  <a:cubicBezTo>
                    <a:pt x="15953" y="36099"/>
                    <a:pt x="16116" y="36261"/>
                    <a:pt x="16279" y="36261"/>
                  </a:cubicBezTo>
                  <a:lnTo>
                    <a:pt x="16279" y="38500"/>
                  </a:lnTo>
                  <a:lnTo>
                    <a:pt x="13227" y="39517"/>
                  </a:lnTo>
                  <a:cubicBezTo>
                    <a:pt x="12209" y="39843"/>
                    <a:pt x="11517" y="40860"/>
                    <a:pt x="11355" y="42041"/>
                  </a:cubicBezTo>
                  <a:lnTo>
                    <a:pt x="4395" y="44604"/>
                  </a:lnTo>
                  <a:cubicBezTo>
                    <a:pt x="1872" y="45418"/>
                    <a:pt x="0" y="47982"/>
                    <a:pt x="0" y="50872"/>
                  </a:cubicBezTo>
                  <a:lnTo>
                    <a:pt x="0" y="60029"/>
                  </a:lnTo>
                  <a:cubicBezTo>
                    <a:pt x="0" y="60517"/>
                    <a:pt x="326" y="61046"/>
                    <a:pt x="855" y="61046"/>
                  </a:cubicBezTo>
                  <a:cubicBezTo>
                    <a:pt x="1343" y="61046"/>
                    <a:pt x="1872" y="60517"/>
                    <a:pt x="1872" y="60029"/>
                  </a:cubicBezTo>
                  <a:lnTo>
                    <a:pt x="1872" y="50872"/>
                  </a:lnTo>
                  <a:cubicBezTo>
                    <a:pt x="1872" y="50180"/>
                    <a:pt x="1872" y="49488"/>
                    <a:pt x="2198" y="49000"/>
                  </a:cubicBezTo>
                  <a:lnTo>
                    <a:pt x="6593" y="52907"/>
                  </a:lnTo>
                  <a:cubicBezTo>
                    <a:pt x="7285" y="53395"/>
                    <a:pt x="7610" y="54250"/>
                    <a:pt x="7610" y="55104"/>
                  </a:cubicBezTo>
                  <a:lnTo>
                    <a:pt x="7610" y="60029"/>
                  </a:lnTo>
                  <a:cubicBezTo>
                    <a:pt x="7610" y="60517"/>
                    <a:pt x="8140" y="60883"/>
                    <a:pt x="8628" y="60883"/>
                  </a:cubicBezTo>
                  <a:cubicBezTo>
                    <a:pt x="9157" y="60883"/>
                    <a:pt x="9483" y="60517"/>
                    <a:pt x="9483" y="60029"/>
                  </a:cubicBezTo>
                  <a:lnTo>
                    <a:pt x="9483" y="55104"/>
                  </a:lnTo>
                  <a:cubicBezTo>
                    <a:pt x="9483" y="53761"/>
                    <a:pt x="8831" y="52378"/>
                    <a:pt x="7814" y="51523"/>
                  </a:cubicBezTo>
                  <a:lnTo>
                    <a:pt x="3052" y="47453"/>
                  </a:lnTo>
                  <a:cubicBezTo>
                    <a:pt x="3541" y="46965"/>
                    <a:pt x="4233" y="46436"/>
                    <a:pt x="5087" y="46273"/>
                  </a:cubicBezTo>
                  <a:lnTo>
                    <a:pt x="11355" y="44075"/>
                  </a:lnTo>
                  <a:cubicBezTo>
                    <a:pt x="11517" y="46802"/>
                    <a:pt x="12209" y="49000"/>
                    <a:pt x="12901" y="50506"/>
                  </a:cubicBezTo>
                  <a:cubicBezTo>
                    <a:pt x="13558" y="52312"/>
                    <a:pt x="15143" y="53429"/>
                    <a:pt x="16971" y="53429"/>
                  </a:cubicBezTo>
                  <a:cubicBezTo>
                    <a:pt x="17408" y="53429"/>
                    <a:pt x="17859" y="53366"/>
                    <a:pt x="18314" y="53232"/>
                  </a:cubicBezTo>
                  <a:lnTo>
                    <a:pt x="22872" y="52215"/>
                  </a:lnTo>
                  <a:lnTo>
                    <a:pt x="27471" y="53232"/>
                  </a:lnTo>
                  <a:cubicBezTo>
                    <a:pt x="27796" y="53395"/>
                    <a:pt x="28325" y="53395"/>
                    <a:pt x="28651" y="53395"/>
                  </a:cubicBezTo>
                  <a:cubicBezTo>
                    <a:pt x="30523" y="53395"/>
                    <a:pt x="32232" y="52378"/>
                    <a:pt x="32883" y="50506"/>
                  </a:cubicBezTo>
                  <a:cubicBezTo>
                    <a:pt x="33575" y="49000"/>
                    <a:pt x="34267" y="46802"/>
                    <a:pt x="34430" y="44075"/>
                  </a:cubicBezTo>
                  <a:lnTo>
                    <a:pt x="40697" y="46273"/>
                  </a:lnTo>
                  <a:cubicBezTo>
                    <a:pt x="41389" y="46436"/>
                    <a:pt x="42040" y="46965"/>
                    <a:pt x="42569" y="47453"/>
                  </a:cubicBezTo>
                  <a:lnTo>
                    <a:pt x="37971" y="51523"/>
                  </a:lnTo>
                  <a:cubicBezTo>
                    <a:pt x="36953" y="52378"/>
                    <a:pt x="36302" y="53761"/>
                    <a:pt x="36302" y="55104"/>
                  </a:cubicBezTo>
                  <a:lnTo>
                    <a:pt x="36302" y="60029"/>
                  </a:lnTo>
                  <a:cubicBezTo>
                    <a:pt x="36302" y="60517"/>
                    <a:pt x="36628" y="60883"/>
                    <a:pt x="37116" y="60883"/>
                  </a:cubicBezTo>
                  <a:cubicBezTo>
                    <a:pt x="37645" y="60883"/>
                    <a:pt x="38133" y="60517"/>
                    <a:pt x="38133" y="60029"/>
                  </a:cubicBezTo>
                  <a:lnTo>
                    <a:pt x="38133" y="55104"/>
                  </a:lnTo>
                  <a:cubicBezTo>
                    <a:pt x="38133" y="54250"/>
                    <a:pt x="38500" y="53395"/>
                    <a:pt x="39151" y="52907"/>
                  </a:cubicBezTo>
                  <a:lnTo>
                    <a:pt x="43587" y="49000"/>
                  </a:lnTo>
                  <a:cubicBezTo>
                    <a:pt x="43749" y="49692"/>
                    <a:pt x="43912" y="50180"/>
                    <a:pt x="43912" y="50872"/>
                  </a:cubicBezTo>
                  <a:lnTo>
                    <a:pt x="43912" y="60029"/>
                  </a:lnTo>
                  <a:cubicBezTo>
                    <a:pt x="43912" y="60517"/>
                    <a:pt x="44238" y="61046"/>
                    <a:pt x="44767" y="61046"/>
                  </a:cubicBezTo>
                  <a:cubicBezTo>
                    <a:pt x="45255" y="61046"/>
                    <a:pt x="45784" y="60517"/>
                    <a:pt x="45784" y="60029"/>
                  </a:cubicBezTo>
                  <a:lnTo>
                    <a:pt x="45784" y="50872"/>
                  </a:lnTo>
                  <a:cubicBezTo>
                    <a:pt x="45784" y="47982"/>
                    <a:pt x="43912" y="45418"/>
                    <a:pt x="41389" y="44604"/>
                  </a:cubicBezTo>
                  <a:lnTo>
                    <a:pt x="34430" y="42041"/>
                  </a:lnTo>
                  <a:cubicBezTo>
                    <a:pt x="34267" y="40860"/>
                    <a:pt x="33575" y="39843"/>
                    <a:pt x="32558" y="39517"/>
                  </a:cubicBezTo>
                  <a:lnTo>
                    <a:pt x="29506" y="38500"/>
                  </a:lnTo>
                  <a:lnTo>
                    <a:pt x="29506" y="36261"/>
                  </a:lnTo>
                  <a:cubicBezTo>
                    <a:pt x="29668" y="36261"/>
                    <a:pt x="29831" y="36099"/>
                    <a:pt x="29831" y="36099"/>
                  </a:cubicBezTo>
                  <a:cubicBezTo>
                    <a:pt x="31011" y="36465"/>
                    <a:pt x="32029" y="36628"/>
                    <a:pt x="32883" y="36628"/>
                  </a:cubicBezTo>
                  <a:cubicBezTo>
                    <a:pt x="34267" y="36628"/>
                    <a:pt x="35284" y="36261"/>
                    <a:pt x="35936" y="35773"/>
                  </a:cubicBezTo>
                  <a:cubicBezTo>
                    <a:pt x="36790" y="35244"/>
                    <a:pt x="37319" y="34756"/>
                    <a:pt x="37645" y="34227"/>
                  </a:cubicBezTo>
                  <a:cubicBezTo>
                    <a:pt x="42406" y="34227"/>
                    <a:pt x="42895" y="29669"/>
                    <a:pt x="42895" y="29669"/>
                  </a:cubicBezTo>
                  <a:cubicBezTo>
                    <a:pt x="42895" y="29343"/>
                    <a:pt x="42732" y="29139"/>
                    <a:pt x="42569" y="28977"/>
                  </a:cubicBezTo>
                  <a:cubicBezTo>
                    <a:pt x="42406" y="28814"/>
                    <a:pt x="42203" y="28651"/>
                    <a:pt x="42040" y="28651"/>
                  </a:cubicBezTo>
                  <a:cubicBezTo>
                    <a:pt x="42040" y="28651"/>
                    <a:pt x="41389" y="28651"/>
                    <a:pt x="41023" y="28326"/>
                  </a:cubicBezTo>
                  <a:cubicBezTo>
                    <a:pt x="40372" y="27959"/>
                    <a:pt x="40005" y="27308"/>
                    <a:pt x="40005" y="26453"/>
                  </a:cubicBezTo>
                  <a:lnTo>
                    <a:pt x="40005" y="13390"/>
                  </a:lnTo>
                  <a:cubicBezTo>
                    <a:pt x="40005" y="7977"/>
                    <a:pt x="35936" y="3541"/>
                    <a:pt x="30686" y="3053"/>
                  </a:cubicBezTo>
                  <a:cubicBezTo>
                    <a:pt x="30360" y="2890"/>
                    <a:pt x="29994" y="2890"/>
                    <a:pt x="29994" y="2524"/>
                  </a:cubicBezTo>
                  <a:cubicBezTo>
                    <a:pt x="28814" y="855"/>
                    <a:pt x="26453" y="0"/>
                    <a:pt x="22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6;p15">
              <a:extLst>
                <a:ext uri="{FF2B5EF4-FFF2-40B4-BE49-F238E27FC236}">
                  <a16:creationId xmlns:a16="http://schemas.microsoft.com/office/drawing/2014/main" id="{79C8C9A4-23F3-D046-0870-A5F7859AF9DC}"/>
                </a:ext>
              </a:extLst>
            </p:cNvPr>
            <p:cNvSpPr/>
            <p:nvPr/>
          </p:nvSpPr>
          <p:spPr>
            <a:xfrm>
              <a:off x="-97435" y="2205175"/>
              <a:ext cx="57994" cy="19739"/>
            </a:xfrm>
            <a:custGeom>
              <a:avLst/>
              <a:gdLst/>
              <a:ahLst/>
              <a:cxnLst/>
              <a:rect l="l" t="t" r="r" b="b"/>
              <a:pathLst>
                <a:path w="7774" h="2646" extrusionOk="0">
                  <a:moveTo>
                    <a:pt x="998" y="1"/>
                  </a:moveTo>
                  <a:cubicBezTo>
                    <a:pt x="743" y="1"/>
                    <a:pt x="489" y="82"/>
                    <a:pt x="326" y="245"/>
                  </a:cubicBezTo>
                  <a:cubicBezTo>
                    <a:pt x="1" y="611"/>
                    <a:pt x="1" y="1099"/>
                    <a:pt x="326" y="1425"/>
                  </a:cubicBezTo>
                  <a:cubicBezTo>
                    <a:pt x="1181" y="2280"/>
                    <a:pt x="2524" y="2646"/>
                    <a:pt x="3867" y="2646"/>
                  </a:cubicBezTo>
                  <a:cubicBezTo>
                    <a:pt x="5251" y="2646"/>
                    <a:pt x="6594" y="2280"/>
                    <a:pt x="7448" y="1425"/>
                  </a:cubicBezTo>
                  <a:cubicBezTo>
                    <a:pt x="7774" y="1099"/>
                    <a:pt x="7774" y="611"/>
                    <a:pt x="7448" y="245"/>
                  </a:cubicBezTo>
                  <a:cubicBezTo>
                    <a:pt x="7285" y="82"/>
                    <a:pt x="7031" y="1"/>
                    <a:pt x="6777" y="1"/>
                  </a:cubicBezTo>
                  <a:cubicBezTo>
                    <a:pt x="6522" y="1"/>
                    <a:pt x="6268" y="82"/>
                    <a:pt x="6105" y="245"/>
                  </a:cubicBezTo>
                  <a:cubicBezTo>
                    <a:pt x="5739" y="407"/>
                    <a:pt x="5088" y="937"/>
                    <a:pt x="3867" y="937"/>
                  </a:cubicBezTo>
                  <a:cubicBezTo>
                    <a:pt x="2687" y="937"/>
                    <a:pt x="2036" y="407"/>
                    <a:pt x="1669" y="245"/>
                  </a:cubicBezTo>
                  <a:cubicBezTo>
                    <a:pt x="1506" y="82"/>
                    <a:pt x="1252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7;p15">
              <a:extLst>
                <a:ext uri="{FF2B5EF4-FFF2-40B4-BE49-F238E27FC236}">
                  <a16:creationId xmlns:a16="http://schemas.microsoft.com/office/drawing/2014/main" id="{60589522-82F6-FF32-0A5E-EAAF457CF8A9}"/>
                </a:ext>
              </a:extLst>
            </p:cNvPr>
            <p:cNvSpPr/>
            <p:nvPr/>
          </p:nvSpPr>
          <p:spPr>
            <a:xfrm>
              <a:off x="-117779" y="2155081"/>
              <a:ext cx="12764" cy="20351"/>
            </a:xfrm>
            <a:custGeom>
              <a:avLst/>
              <a:gdLst/>
              <a:ahLst/>
              <a:cxnLst/>
              <a:rect l="l" t="t" r="r" b="b"/>
              <a:pathLst>
                <a:path w="1711" h="2728" extrusionOk="0">
                  <a:moveTo>
                    <a:pt x="856" y="0"/>
                  </a:moveTo>
                  <a:cubicBezTo>
                    <a:pt x="327" y="0"/>
                    <a:pt x="1" y="367"/>
                    <a:pt x="1" y="855"/>
                  </a:cubicBezTo>
                  <a:lnTo>
                    <a:pt x="1" y="1873"/>
                  </a:lnTo>
                  <a:cubicBezTo>
                    <a:pt x="1" y="2239"/>
                    <a:pt x="327" y="2727"/>
                    <a:pt x="856" y="2727"/>
                  </a:cubicBezTo>
                  <a:cubicBezTo>
                    <a:pt x="1344" y="2727"/>
                    <a:pt x="1710" y="2239"/>
                    <a:pt x="1710" y="1873"/>
                  </a:cubicBezTo>
                  <a:lnTo>
                    <a:pt x="1710" y="855"/>
                  </a:lnTo>
                  <a:cubicBezTo>
                    <a:pt x="1710" y="367"/>
                    <a:pt x="1344" y="0"/>
                    <a:pt x="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;p15">
              <a:extLst>
                <a:ext uri="{FF2B5EF4-FFF2-40B4-BE49-F238E27FC236}">
                  <a16:creationId xmlns:a16="http://schemas.microsoft.com/office/drawing/2014/main" id="{62371D33-A874-DABA-5D96-BBC1553B3134}"/>
                </a:ext>
              </a:extLst>
            </p:cNvPr>
            <p:cNvSpPr/>
            <p:nvPr/>
          </p:nvSpPr>
          <p:spPr>
            <a:xfrm>
              <a:off x="-33070" y="2155081"/>
              <a:ext cx="13973" cy="20351"/>
            </a:xfrm>
            <a:custGeom>
              <a:avLst/>
              <a:gdLst/>
              <a:ahLst/>
              <a:cxnLst/>
              <a:rect l="l" t="t" r="r" b="b"/>
              <a:pathLst>
                <a:path w="1873" h="2728" extrusionOk="0">
                  <a:moveTo>
                    <a:pt x="1018" y="0"/>
                  </a:moveTo>
                  <a:cubicBezTo>
                    <a:pt x="530" y="0"/>
                    <a:pt x="0" y="367"/>
                    <a:pt x="0" y="855"/>
                  </a:cubicBezTo>
                  <a:lnTo>
                    <a:pt x="0" y="1873"/>
                  </a:lnTo>
                  <a:cubicBezTo>
                    <a:pt x="0" y="2239"/>
                    <a:pt x="530" y="2727"/>
                    <a:pt x="1018" y="2727"/>
                  </a:cubicBezTo>
                  <a:cubicBezTo>
                    <a:pt x="1547" y="2727"/>
                    <a:pt x="1873" y="2239"/>
                    <a:pt x="1873" y="1873"/>
                  </a:cubicBezTo>
                  <a:lnTo>
                    <a:pt x="1873" y="855"/>
                  </a:lnTo>
                  <a:cubicBezTo>
                    <a:pt x="1873" y="367"/>
                    <a:pt x="1547" y="0"/>
                    <a:pt x="1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9;p15">
              <a:extLst>
                <a:ext uri="{FF2B5EF4-FFF2-40B4-BE49-F238E27FC236}">
                  <a16:creationId xmlns:a16="http://schemas.microsoft.com/office/drawing/2014/main" id="{7A22FAD0-8090-6F37-B76A-18772BC6F34A}"/>
                </a:ext>
              </a:extLst>
            </p:cNvPr>
            <p:cNvSpPr/>
            <p:nvPr/>
          </p:nvSpPr>
          <p:spPr>
            <a:xfrm>
              <a:off x="-125365" y="2133828"/>
              <a:ext cx="27938" cy="12458"/>
            </a:xfrm>
            <a:custGeom>
              <a:avLst/>
              <a:gdLst/>
              <a:ahLst/>
              <a:cxnLst/>
              <a:rect l="l" t="t" r="r" b="b"/>
              <a:pathLst>
                <a:path w="3745" h="1670" extrusionOk="0">
                  <a:moveTo>
                    <a:pt x="1018" y="1"/>
                  </a:moveTo>
                  <a:cubicBezTo>
                    <a:pt x="489" y="1"/>
                    <a:pt x="1" y="326"/>
                    <a:pt x="1" y="815"/>
                  </a:cubicBezTo>
                  <a:cubicBezTo>
                    <a:pt x="1" y="1344"/>
                    <a:pt x="489" y="1669"/>
                    <a:pt x="1018" y="1669"/>
                  </a:cubicBezTo>
                  <a:lnTo>
                    <a:pt x="2890" y="1669"/>
                  </a:lnTo>
                  <a:cubicBezTo>
                    <a:pt x="3378" y="1669"/>
                    <a:pt x="3745" y="1344"/>
                    <a:pt x="3745" y="815"/>
                  </a:cubicBezTo>
                  <a:cubicBezTo>
                    <a:pt x="3745" y="326"/>
                    <a:pt x="3378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0;p15">
              <a:extLst>
                <a:ext uri="{FF2B5EF4-FFF2-40B4-BE49-F238E27FC236}">
                  <a16:creationId xmlns:a16="http://schemas.microsoft.com/office/drawing/2014/main" id="{321FB8F3-CE59-3F7E-A7F5-02F2BD40071D}"/>
                </a:ext>
              </a:extLst>
            </p:cNvPr>
            <p:cNvSpPr/>
            <p:nvPr/>
          </p:nvSpPr>
          <p:spPr>
            <a:xfrm>
              <a:off x="-39449" y="2133828"/>
              <a:ext cx="27938" cy="12458"/>
            </a:xfrm>
            <a:custGeom>
              <a:avLst/>
              <a:gdLst/>
              <a:ahLst/>
              <a:cxnLst/>
              <a:rect l="l" t="t" r="r" b="b"/>
              <a:pathLst>
                <a:path w="3745" h="1670" extrusionOk="0">
                  <a:moveTo>
                    <a:pt x="855" y="1"/>
                  </a:moveTo>
                  <a:cubicBezTo>
                    <a:pt x="367" y="1"/>
                    <a:pt x="1" y="326"/>
                    <a:pt x="1" y="815"/>
                  </a:cubicBezTo>
                  <a:cubicBezTo>
                    <a:pt x="1" y="1344"/>
                    <a:pt x="367" y="1669"/>
                    <a:pt x="855" y="1669"/>
                  </a:cubicBezTo>
                  <a:lnTo>
                    <a:pt x="2728" y="1669"/>
                  </a:lnTo>
                  <a:cubicBezTo>
                    <a:pt x="3216" y="1669"/>
                    <a:pt x="3745" y="1344"/>
                    <a:pt x="3745" y="815"/>
                  </a:cubicBezTo>
                  <a:cubicBezTo>
                    <a:pt x="3745" y="326"/>
                    <a:pt x="3216" y="1"/>
                    <a:pt x="27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748;p18">
            <a:extLst>
              <a:ext uri="{FF2B5EF4-FFF2-40B4-BE49-F238E27FC236}">
                <a16:creationId xmlns:a16="http://schemas.microsoft.com/office/drawing/2014/main" id="{8C403BD3-C53F-125C-9A1A-1F4668AEBBF0}"/>
              </a:ext>
            </a:extLst>
          </p:cNvPr>
          <p:cNvGrpSpPr/>
          <p:nvPr/>
        </p:nvGrpSpPr>
        <p:grpSpPr>
          <a:xfrm>
            <a:off x="10005580" y="2139530"/>
            <a:ext cx="1591158" cy="1282502"/>
            <a:chOff x="7883457" y="1462900"/>
            <a:chExt cx="816649" cy="533725"/>
          </a:xfrm>
        </p:grpSpPr>
        <p:grpSp>
          <p:nvGrpSpPr>
            <p:cNvPr id="30" name="Google Shape;749;p18">
              <a:extLst>
                <a:ext uri="{FF2B5EF4-FFF2-40B4-BE49-F238E27FC236}">
                  <a16:creationId xmlns:a16="http://schemas.microsoft.com/office/drawing/2014/main" id="{F70D46CA-09AC-19B9-3609-0DECDA5D22EF}"/>
                </a:ext>
              </a:extLst>
            </p:cNvPr>
            <p:cNvGrpSpPr/>
            <p:nvPr/>
          </p:nvGrpSpPr>
          <p:grpSpPr>
            <a:xfrm>
              <a:off x="8280705" y="1462900"/>
              <a:ext cx="419401" cy="533725"/>
              <a:chOff x="8517976" y="1274534"/>
              <a:chExt cx="336706" cy="428488"/>
            </a:xfrm>
          </p:grpSpPr>
          <p:sp>
            <p:nvSpPr>
              <p:cNvPr id="43" name="Google Shape;750;p18">
                <a:extLst>
                  <a:ext uri="{FF2B5EF4-FFF2-40B4-BE49-F238E27FC236}">
                    <a16:creationId xmlns:a16="http://schemas.microsoft.com/office/drawing/2014/main" id="{0B0EB4C6-0718-76FF-37BA-4C40A137EFBA}"/>
                  </a:ext>
                </a:extLst>
              </p:cNvPr>
              <p:cNvSpPr/>
              <p:nvPr/>
            </p:nvSpPr>
            <p:spPr>
              <a:xfrm>
                <a:off x="8589464" y="1353394"/>
                <a:ext cx="197883" cy="100099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7522" extrusionOk="0">
                    <a:moveTo>
                      <a:pt x="13865" y="1"/>
                    </a:moveTo>
                    <a:lnTo>
                      <a:pt x="140" y="1872"/>
                    </a:lnTo>
                    <a:lnTo>
                      <a:pt x="1" y="7522"/>
                    </a:lnTo>
                    <a:lnTo>
                      <a:pt x="14870" y="7349"/>
                    </a:lnTo>
                    <a:lnTo>
                      <a:pt x="13865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51;p18">
                <a:extLst>
                  <a:ext uri="{FF2B5EF4-FFF2-40B4-BE49-F238E27FC236}">
                    <a16:creationId xmlns:a16="http://schemas.microsoft.com/office/drawing/2014/main" id="{073C3C1B-F12E-DCAC-1AC8-58A4A18C020A}"/>
                  </a:ext>
                </a:extLst>
              </p:cNvPr>
              <p:cNvSpPr/>
              <p:nvPr/>
            </p:nvSpPr>
            <p:spPr>
              <a:xfrm>
                <a:off x="8517976" y="1453480"/>
                <a:ext cx="336706" cy="216792"/>
              </a:xfrm>
              <a:custGeom>
                <a:avLst/>
                <a:gdLst/>
                <a:ahLst/>
                <a:cxnLst/>
                <a:rect l="l" t="t" r="r" b="b"/>
                <a:pathLst>
                  <a:path w="25302" h="16291" extrusionOk="0">
                    <a:moveTo>
                      <a:pt x="9983" y="1"/>
                    </a:moveTo>
                    <a:lnTo>
                      <a:pt x="9983" y="417"/>
                    </a:lnTo>
                    <a:cubicBezTo>
                      <a:pt x="9983" y="1560"/>
                      <a:pt x="9532" y="2600"/>
                      <a:pt x="8839" y="3467"/>
                    </a:cubicBezTo>
                    <a:lnTo>
                      <a:pt x="8666" y="3467"/>
                    </a:lnTo>
                    <a:cubicBezTo>
                      <a:pt x="4922" y="4472"/>
                      <a:pt x="2323" y="6205"/>
                      <a:pt x="1456" y="7071"/>
                    </a:cubicBezTo>
                    <a:cubicBezTo>
                      <a:pt x="1" y="8492"/>
                      <a:pt x="174" y="11820"/>
                      <a:pt x="313" y="14419"/>
                    </a:cubicBezTo>
                    <a:lnTo>
                      <a:pt x="313" y="16152"/>
                    </a:lnTo>
                    <a:lnTo>
                      <a:pt x="313" y="16291"/>
                    </a:lnTo>
                    <a:lnTo>
                      <a:pt x="24990" y="16291"/>
                    </a:lnTo>
                    <a:lnTo>
                      <a:pt x="24990" y="16152"/>
                    </a:lnTo>
                    <a:cubicBezTo>
                      <a:pt x="24990" y="15597"/>
                      <a:pt x="24990" y="15008"/>
                      <a:pt x="25129" y="14419"/>
                    </a:cubicBezTo>
                    <a:cubicBezTo>
                      <a:pt x="25129" y="11820"/>
                      <a:pt x="25302" y="8492"/>
                      <a:pt x="23846" y="7071"/>
                    </a:cubicBezTo>
                    <a:cubicBezTo>
                      <a:pt x="22980" y="6205"/>
                      <a:pt x="20519" y="4472"/>
                      <a:pt x="16637" y="3467"/>
                    </a:cubicBezTo>
                    <a:lnTo>
                      <a:pt x="16464" y="3467"/>
                    </a:lnTo>
                    <a:cubicBezTo>
                      <a:pt x="15771" y="2600"/>
                      <a:pt x="15320" y="1560"/>
                      <a:pt x="15320" y="417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E9D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52;p18">
                <a:extLst>
                  <a:ext uri="{FF2B5EF4-FFF2-40B4-BE49-F238E27FC236}">
                    <a16:creationId xmlns:a16="http://schemas.microsoft.com/office/drawing/2014/main" id="{094CD556-0D09-3C1F-F249-4D14675E870C}"/>
                  </a:ext>
                </a:extLst>
              </p:cNvPr>
              <p:cNvSpPr/>
              <p:nvPr/>
            </p:nvSpPr>
            <p:spPr>
              <a:xfrm>
                <a:off x="8517976" y="1499604"/>
                <a:ext cx="336706" cy="203418"/>
              </a:xfrm>
              <a:custGeom>
                <a:avLst/>
                <a:gdLst/>
                <a:ahLst/>
                <a:cxnLst/>
                <a:rect l="l" t="t" r="r" b="b"/>
                <a:pathLst>
                  <a:path w="25302" h="15286" extrusionOk="0">
                    <a:moveTo>
                      <a:pt x="8666" y="1"/>
                    </a:moveTo>
                    <a:cubicBezTo>
                      <a:pt x="4922" y="1006"/>
                      <a:pt x="2323" y="2739"/>
                      <a:pt x="1456" y="3605"/>
                    </a:cubicBezTo>
                    <a:cubicBezTo>
                      <a:pt x="1" y="5026"/>
                      <a:pt x="174" y="8354"/>
                      <a:pt x="313" y="10953"/>
                    </a:cubicBezTo>
                    <a:lnTo>
                      <a:pt x="313" y="12686"/>
                    </a:lnTo>
                    <a:lnTo>
                      <a:pt x="313" y="15285"/>
                    </a:lnTo>
                    <a:lnTo>
                      <a:pt x="24990" y="15285"/>
                    </a:lnTo>
                    <a:lnTo>
                      <a:pt x="24990" y="12686"/>
                    </a:lnTo>
                    <a:cubicBezTo>
                      <a:pt x="24990" y="12131"/>
                      <a:pt x="24990" y="11542"/>
                      <a:pt x="25129" y="10953"/>
                    </a:cubicBezTo>
                    <a:cubicBezTo>
                      <a:pt x="25129" y="8354"/>
                      <a:pt x="25302" y="5026"/>
                      <a:pt x="23846" y="3605"/>
                    </a:cubicBezTo>
                    <a:cubicBezTo>
                      <a:pt x="22980" y="2739"/>
                      <a:pt x="20519" y="1006"/>
                      <a:pt x="16637" y="1"/>
                    </a:cubicBezTo>
                    <a:lnTo>
                      <a:pt x="12582" y="4333"/>
                    </a:lnTo>
                    <a:lnTo>
                      <a:pt x="8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53;p18">
                <a:extLst>
                  <a:ext uri="{FF2B5EF4-FFF2-40B4-BE49-F238E27FC236}">
                    <a16:creationId xmlns:a16="http://schemas.microsoft.com/office/drawing/2014/main" id="{BCE567FD-1D7A-4401-1954-62D3BC332054}"/>
                  </a:ext>
                </a:extLst>
              </p:cNvPr>
              <p:cNvSpPr/>
              <p:nvPr/>
            </p:nvSpPr>
            <p:spPr>
              <a:xfrm>
                <a:off x="8591314" y="1307270"/>
                <a:ext cx="190044" cy="194196"/>
              </a:xfrm>
              <a:custGeom>
                <a:avLst/>
                <a:gdLst/>
                <a:ahLst/>
                <a:cxnLst/>
                <a:rect l="l" t="t" r="r" b="b"/>
                <a:pathLst>
                  <a:path w="14281" h="14593" extrusionOk="0">
                    <a:moveTo>
                      <a:pt x="7210" y="1"/>
                    </a:moveTo>
                    <a:cubicBezTo>
                      <a:pt x="3328" y="1"/>
                      <a:pt x="728" y="2462"/>
                      <a:pt x="728" y="6205"/>
                    </a:cubicBezTo>
                    <a:lnTo>
                      <a:pt x="728" y="6343"/>
                    </a:lnTo>
                    <a:cubicBezTo>
                      <a:pt x="278" y="6482"/>
                      <a:pt x="1" y="7071"/>
                      <a:pt x="1" y="7661"/>
                    </a:cubicBezTo>
                    <a:cubicBezTo>
                      <a:pt x="1" y="8440"/>
                      <a:pt x="449" y="9107"/>
                      <a:pt x="968" y="9107"/>
                    </a:cubicBezTo>
                    <a:cubicBezTo>
                      <a:pt x="1026" y="9107"/>
                      <a:pt x="1085" y="9099"/>
                      <a:pt x="1144" y="9082"/>
                    </a:cubicBezTo>
                    <a:cubicBezTo>
                      <a:pt x="2011" y="11854"/>
                      <a:pt x="4333" y="14592"/>
                      <a:pt x="7210" y="14592"/>
                    </a:cubicBezTo>
                    <a:cubicBezTo>
                      <a:pt x="10086" y="14592"/>
                      <a:pt x="12270" y="11854"/>
                      <a:pt x="13136" y="9082"/>
                    </a:cubicBezTo>
                    <a:cubicBezTo>
                      <a:pt x="13209" y="9099"/>
                      <a:pt x="13279" y="9107"/>
                      <a:pt x="13346" y="9107"/>
                    </a:cubicBezTo>
                    <a:cubicBezTo>
                      <a:pt x="13944" y="9107"/>
                      <a:pt x="14280" y="8440"/>
                      <a:pt x="14280" y="7661"/>
                    </a:cubicBezTo>
                    <a:cubicBezTo>
                      <a:pt x="14280" y="7071"/>
                      <a:pt x="14003" y="6482"/>
                      <a:pt x="13726" y="6343"/>
                    </a:cubicBezTo>
                    <a:lnTo>
                      <a:pt x="13726" y="6205"/>
                    </a:lnTo>
                    <a:cubicBezTo>
                      <a:pt x="13726" y="2462"/>
                      <a:pt x="11126" y="1"/>
                      <a:pt x="7210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54;p18">
                <a:extLst>
                  <a:ext uri="{FF2B5EF4-FFF2-40B4-BE49-F238E27FC236}">
                    <a16:creationId xmlns:a16="http://schemas.microsoft.com/office/drawing/2014/main" id="{45146B32-2320-6878-14C7-B2B0D5031AAC}"/>
                  </a:ext>
                </a:extLst>
              </p:cNvPr>
              <p:cNvSpPr/>
              <p:nvPr/>
            </p:nvSpPr>
            <p:spPr>
              <a:xfrm>
                <a:off x="8590542" y="1274534"/>
                <a:ext cx="193425" cy="120819"/>
              </a:xfrm>
              <a:custGeom>
                <a:avLst/>
                <a:gdLst/>
                <a:ahLst/>
                <a:cxnLst/>
                <a:rect l="l" t="t" r="r" b="b"/>
                <a:pathLst>
                  <a:path w="14535" h="9079" extrusionOk="0">
                    <a:moveTo>
                      <a:pt x="7129" y="0"/>
                    </a:moveTo>
                    <a:cubicBezTo>
                      <a:pt x="3074" y="0"/>
                      <a:pt x="786" y="2010"/>
                      <a:pt x="197" y="7070"/>
                    </a:cubicBezTo>
                    <a:cubicBezTo>
                      <a:pt x="0" y="8519"/>
                      <a:pt x="79" y="9079"/>
                      <a:pt x="357" y="9079"/>
                    </a:cubicBezTo>
                    <a:cubicBezTo>
                      <a:pt x="1303" y="9079"/>
                      <a:pt x="4558" y="2599"/>
                      <a:pt x="7129" y="2599"/>
                    </a:cubicBezTo>
                    <a:cubicBezTo>
                      <a:pt x="9700" y="2599"/>
                      <a:pt x="13121" y="9079"/>
                      <a:pt x="14142" y="9079"/>
                    </a:cubicBezTo>
                    <a:cubicBezTo>
                      <a:pt x="14442" y="9079"/>
                      <a:pt x="14535" y="8519"/>
                      <a:pt x="14338" y="7070"/>
                    </a:cubicBezTo>
                    <a:cubicBezTo>
                      <a:pt x="13610" y="2010"/>
                      <a:pt x="11877" y="0"/>
                      <a:pt x="7129" y="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55;p18">
                <a:extLst>
                  <a:ext uri="{FF2B5EF4-FFF2-40B4-BE49-F238E27FC236}">
                    <a16:creationId xmlns:a16="http://schemas.microsoft.com/office/drawing/2014/main" id="{666DE204-0239-11A4-6DFD-2DCBD6B559ED}"/>
                  </a:ext>
                </a:extLst>
              </p:cNvPr>
              <p:cNvSpPr/>
              <p:nvPr/>
            </p:nvSpPr>
            <p:spPr>
              <a:xfrm>
                <a:off x="8585326" y="1381766"/>
                <a:ext cx="30913" cy="4866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57" extrusionOk="0">
                    <a:moveTo>
                      <a:pt x="874" y="1"/>
                    </a:moveTo>
                    <a:cubicBezTo>
                      <a:pt x="825" y="1"/>
                      <a:pt x="777" y="6"/>
                      <a:pt x="728" y="18"/>
                    </a:cubicBezTo>
                    <a:cubicBezTo>
                      <a:pt x="312" y="191"/>
                      <a:pt x="0" y="1057"/>
                      <a:pt x="312" y="2063"/>
                    </a:cubicBezTo>
                    <a:cubicBezTo>
                      <a:pt x="589" y="3068"/>
                      <a:pt x="1178" y="3657"/>
                      <a:pt x="1733" y="3657"/>
                    </a:cubicBezTo>
                    <a:cubicBezTo>
                      <a:pt x="2184" y="3484"/>
                      <a:pt x="2322" y="2478"/>
                      <a:pt x="2184" y="1473"/>
                    </a:cubicBezTo>
                    <a:cubicBezTo>
                      <a:pt x="1897" y="679"/>
                      <a:pt x="1407" y="1"/>
                      <a:pt x="874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56;p18">
                <a:extLst>
                  <a:ext uri="{FF2B5EF4-FFF2-40B4-BE49-F238E27FC236}">
                    <a16:creationId xmlns:a16="http://schemas.microsoft.com/office/drawing/2014/main" id="{D25C014A-1B3E-C7FD-A64F-C87C3F89AD28}"/>
                  </a:ext>
                </a:extLst>
              </p:cNvPr>
              <p:cNvSpPr/>
              <p:nvPr/>
            </p:nvSpPr>
            <p:spPr>
              <a:xfrm>
                <a:off x="8758283" y="1380142"/>
                <a:ext cx="29064" cy="4833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3632" extrusionOk="0">
                    <a:moveTo>
                      <a:pt x="1456" y="1"/>
                    </a:moveTo>
                    <a:cubicBezTo>
                      <a:pt x="1005" y="1"/>
                      <a:pt x="451" y="729"/>
                      <a:pt x="139" y="1734"/>
                    </a:cubicBezTo>
                    <a:cubicBezTo>
                      <a:pt x="0" y="2600"/>
                      <a:pt x="139" y="3606"/>
                      <a:pt x="728" y="3606"/>
                    </a:cubicBezTo>
                    <a:cubicBezTo>
                      <a:pt x="773" y="3623"/>
                      <a:pt x="820" y="3631"/>
                      <a:pt x="869" y="3631"/>
                    </a:cubicBezTo>
                    <a:cubicBezTo>
                      <a:pt x="1311" y="3631"/>
                      <a:pt x="1889" y="2951"/>
                      <a:pt x="2045" y="2046"/>
                    </a:cubicBezTo>
                    <a:cubicBezTo>
                      <a:pt x="2184" y="1006"/>
                      <a:pt x="2045" y="140"/>
                      <a:pt x="1456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57;p18">
                <a:extLst>
                  <a:ext uri="{FF2B5EF4-FFF2-40B4-BE49-F238E27FC236}">
                    <a16:creationId xmlns:a16="http://schemas.microsoft.com/office/drawing/2014/main" id="{25D916FF-49F6-C64B-9232-E5F0B70D63CD}"/>
                  </a:ext>
                </a:extLst>
              </p:cNvPr>
              <p:cNvSpPr/>
              <p:nvPr/>
            </p:nvSpPr>
            <p:spPr>
              <a:xfrm>
                <a:off x="8695086" y="1372770"/>
                <a:ext cx="5582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3155" extrusionOk="0">
                    <a:moveTo>
                      <a:pt x="2011" y="555"/>
                    </a:moveTo>
                    <a:cubicBezTo>
                      <a:pt x="2878" y="555"/>
                      <a:pt x="3467" y="1006"/>
                      <a:pt x="3467" y="1560"/>
                    </a:cubicBezTo>
                    <a:cubicBezTo>
                      <a:pt x="3467" y="2011"/>
                      <a:pt x="2878" y="2427"/>
                      <a:pt x="2011" y="2427"/>
                    </a:cubicBezTo>
                    <a:cubicBezTo>
                      <a:pt x="1283" y="2427"/>
                      <a:pt x="555" y="2011"/>
                      <a:pt x="555" y="1560"/>
                    </a:cubicBezTo>
                    <a:cubicBezTo>
                      <a:pt x="555" y="1006"/>
                      <a:pt x="1283" y="555"/>
                      <a:pt x="2011" y="555"/>
                    </a:cubicBezTo>
                    <a:close/>
                    <a:moveTo>
                      <a:pt x="2011" y="0"/>
                    </a:moveTo>
                    <a:cubicBezTo>
                      <a:pt x="867" y="0"/>
                      <a:pt x="1" y="694"/>
                      <a:pt x="1" y="1560"/>
                    </a:cubicBezTo>
                    <a:cubicBezTo>
                      <a:pt x="1" y="2427"/>
                      <a:pt x="867" y="3154"/>
                      <a:pt x="2011" y="3154"/>
                    </a:cubicBezTo>
                    <a:cubicBezTo>
                      <a:pt x="3155" y="3154"/>
                      <a:pt x="4195" y="2427"/>
                      <a:pt x="4195" y="1560"/>
                    </a:cubicBezTo>
                    <a:cubicBezTo>
                      <a:pt x="4195" y="694"/>
                      <a:pt x="3155" y="0"/>
                      <a:pt x="2011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58;p18">
                <a:extLst>
                  <a:ext uri="{FF2B5EF4-FFF2-40B4-BE49-F238E27FC236}">
                    <a16:creationId xmlns:a16="http://schemas.microsoft.com/office/drawing/2014/main" id="{C6B0B231-9A23-497F-01CA-FA924F5CFEB2}"/>
                  </a:ext>
                </a:extLst>
              </p:cNvPr>
              <p:cNvSpPr/>
              <p:nvPr/>
            </p:nvSpPr>
            <p:spPr>
              <a:xfrm>
                <a:off x="8625914" y="1372770"/>
                <a:ext cx="53509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3155" extrusionOk="0">
                    <a:moveTo>
                      <a:pt x="2010" y="555"/>
                    </a:moveTo>
                    <a:cubicBezTo>
                      <a:pt x="2877" y="555"/>
                      <a:pt x="3466" y="1006"/>
                      <a:pt x="3466" y="1560"/>
                    </a:cubicBezTo>
                    <a:cubicBezTo>
                      <a:pt x="3466" y="2011"/>
                      <a:pt x="2877" y="2427"/>
                      <a:pt x="2010" y="2427"/>
                    </a:cubicBezTo>
                    <a:cubicBezTo>
                      <a:pt x="1282" y="2427"/>
                      <a:pt x="555" y="2011"/>
                      <a:pt x="555" y="1560"/>
                    </a:cubicBezTo>
                    <a:cubicBezTo>
                      <a:pt x="555" y="1006"/>
                      <a:pt x="1282" y="555"/>
                      <a:pt x="2010" y="555"/>
                    </a:cubicBezTo>
                    <a:close/>
                    <a:moveTo>
                      <a:pt x="2010" y="0"/>
                    </a:moveTo>
                    <a:cubicBezTo>
                      <a:pt x="866" y="0"/>
                      <a:pt x="0" y="694"/>
                      <a:pt x="0" y="1560"/>
                    </a:cubicBezTo>
                    <a:cubicBezTo>
                      <a:pt x="0" y="2427"/>
                      <a:pt x="866" y="3154"/>
                      <a:pt x="2010" y="3154"/>
                    </a:cubicBezTo>
                    <a:cubicBezTo>
                      <a:pt x="3154" y="3154"/>
                      <a:pt x="4020" y="2427"/>
                      <a:pt x="4020" y="1560"/>
                    </a:cubicBezTo>
                    <a:cubicBezTo>
                      <a:pt x="4020" y="694"/>
                      <a:pt x="3154" y="0"/>
                      <a:pt x="2010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59;p18">
                <a:extLst>
                  <a:ext uri="{FF2B5EF4-FFF2-40B4-BE49-F238E27FC236}">
                    <a16:creationId xmlns:a16="http://schemas.microsoft.com/office/drawing/2014/main" id="{3B0E8838-2205-7D08-7FB3-E3AEAC8AEBCA}"/>
                  </a:ext>
                </a:extLst>
              </p:cNvPr>
              <p:cNvSpPr/>
              <p:nvPr/>
            </p:nvSpPr>
            <p:spPr>
              <a:xfrm>
                <a:off x="8608374" y="1293896"/>
                <a:ext cx="154074" cy="86259"/>
              </a:xfrm>
              <a:custGeom>
                <a:avLst/>
                <a:gdLst/>
                <a:ahLst/>
                <a:cxnLst/>
                <a:rect l="l" t="t" r="r" b="b"/>
                <a:pathLst>
                  <a:path w="11578" h="6482" extrusionOk="0">
                    <a:moveTo>
                      <a:pt x="5789" y="1"/>
                    </a:moveTo>
                    <a:cubicBezTo>
                      <a:pt x="5789" y="1"/>
                      <a:pt x="3779" y="417"/>
                      <a:pt x="3606" y="555"/>
                    </a:cubicBezTo>
                    <a:cubicBezTo>
                      <a:pt x="3467" y="729"/>
                      <a:pt x="1595" y="3328"/>
                      <a:pt x="1595" y="3328"/>
                    </a:cubicBezTo>
                    <a:lnTo>
                      <a:pt x="1" y="6482"/>
                    </a:lnTo>
                    <a:cubicBezTo>
                      <a:pt x="1" y="6482"/>
                      <a:pt x="5338" y="3155"/>
                      <a:pt x="5928" y="1595"/>
                    </a:cubicBezTo>
                    <a:cubicBezTo>
                      <a:pt x="6656" y="4472"/>
                      <a:pt x="11577" y="6066"/>
                      <a:pt x="11577" y="6066"/>
                    </a:cubicBezTo>
                    <a:lnTo>
                      <a:pt x="9255" y="1283"/>
                    </a:lnTo>
                    <a:lnTo>
                      <a:pt x="5789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60;p18">
                <a:extLst>
                  <a:ext uri="{FF2B5EF4-FFF2-40B4-BE49-F238E27FC236}">
                    <a16:creationId xmlns:a16="http://schemas.microsoft.com/office/drawing/2014/main" id="{6B3B4E15-F05C-6F15-D234-46F6599FF791}"/>
                  </a:ext>
                </a:extLst>
              </p:cNvPr>
              <p:cNvSpPr/>
              <p:nvPr/>
            </p:nvSpPr>
            <p:spPr>
              <a:xfrm>
                <a:off x="8600110" y="1358331"/>
                <a:ext cx="26149" cy="45884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448" extrusionOk="0">
                    <a:moveTo>
                      <a:pt x="734" y="0"/>
                    </a:moveTo>
                    <a:cubicBezTo>
                      <a:pt x="611" y="0"/>
                      <a:pt x="476" y="232"/>
                      <a:pt x="345" y="912"/>
                    </a:cubicBezTo>
                    <a:cubicBezTo>
                      <a:pt x="1" y="2684"/>
                      <a:pt x="1433" y="3447"/>
                      <a:pt x="1823" y="3447"/>
                    </a:cubicBezTo>
                    <a:cubicBezTo>
                      <a:pt x="1944" y="3447"/>
                      <a:pt x="1965" y="3374"/>
                      <a:pt x="1800" y="3234"/>
                    </a:cubicBezTo>
                    <a:cubicBezTo>
                      <a:pt x="1073" y="2645"/>
                      <a:pt x="1211" y="1085"/>
                      <a:pt x="1211" y="1085"/>
                    </a:cubicBezTo>
                    <a:cubicBezTo>
                      <a:pt x="1211" y="1085"/>
                      <a:pt x="1001" y="0"/>
                      <a:pt x="734" y="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61;p18">
                <a:extLst>
                  <a:ext uri="{FF2B5EF4-FFF2-40B4-BE49-F238E27FC236}">
                    <a16:creationId xmlns:a16="http://schemas.microsoft.com/office/drawing/2014/main" id="{428983F7-1EAD-E571-7A2F-0E5FF7666621}"/>
                  </a:ext>
                </a:extLst>
              </p:cNvPr>
              <p:cNvSpPr/>
              <p:nvPr/>
            </p:nvSpPr>
            <p:spPr>
              <a:xfrm>
                <a:off x="8750445" y="1360314"/>
                <a:ext cx="23954" cy="4575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3438" extrusionOk="0">
                    <a:moveTo>
                      <a:pt x="1095" y="1"/>
                    </a:moveTo>
                    <a:cubicBezTo>
                      <a:pt x="872" y="1"/>
                      <a:pt x="728" y="1075"/>
                      <a:pt x="728" y="1075"/>
                    </a:cubicBezTo>
                    <a:cubicBezTo>
                      <a:pt x="728" y="1075"/>
                      <a:pt x="901" y="2669"/>
                      <a:pt x="173" y="3224"/>
                    </a:cubicBezTo>
                    <a:cubicBezTo>
                      <a:pt x="0" y="3364"/>
                      <a:pt x="7" y="3437"/>
                      <a:pt x="113" y="3437"/>
                    </a:cubicBezTo>
                    <a:cubicBezTo>
                      <a:pt x="450" y="3437"/>
                      <a:pt x="1799" y="2681"/>
                      <a:pt x="1456" y="936"/>
                    </a:cubicBezTo>
                    <a:cubicBezTo>
                      <a:pt x="1323" y="238"/>
                      <a:pt x="1200" y="1"/>
                      <a:pt x="1095" y="1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62;p18">
                <a:extLst>
                  <a:ext uri="{FF2B5EF4-FFF2-40B4-BE49-F238E27FC236}">
                    <a16:creationId xmlns:a16="http://schemas.microsoft.com/office/drawing/2014/main" id="{F85A503C-1ADE-6BC1-CBAB-660AC6D3EA96}"/>
                  </a:ext>
                </a:extLst>
              </p:cNvPr>
              <p:cNvSpPr/>
              <p:nvPr/>
            </p:nvSpPr>
            <p:spPr>
              <a:xfrm>
                <a:off x="8610224" y="1389830"/>
                <a:ext cx="21225" cy="6015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52" extrusionOk="0">
                    <a:moveTo>
                      <a:pt x="1" y="1"/>
                    </a:moveTo>
                    <a:lnTo>
                      <a:pt x="1" y="451"/>
                    </a:lnTo>
                    <a:lnTo>
                      <a:pt x="1595" y="451"/>
                    </a:lnTo>
                    <a:lnTo>
                      <a:pt x="1595" y="1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63;p18">
                <a:extLst>
                  <a:ext uri="{FF2B5EF4-FFF2-40B4-BE49-F238E27FC236}">
                    <a16:creationId xmlns:a16="http://schemas.microsoft.com/office/drawing/2014/main" id="{A72AC4C1-34E4-A4F0-3960-70F53E4D85EB}"/>
                  </a:ext>
                </a:extLst>
              </p:cNvPr>
              <p:cNvSpPr/>
              <p:nvPr/>
            </p:nvSpPr>
            <p:spPr>
              <a:xfrm>
                <a:off x="8746746" y="1389830"/>
                <a:ext cx="19389" cy="601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452" extrusionOk="0">
                    <a:moveTo>
                      <a:pt x="1" y="1"/>
                    </a:moveTo>
                    <a:lnTo>
                      <a:pt x="1" y="451"/>
                    </a:lnTo>
                    <a:lnTo>
                      <a:pt x="1456" y="451"/>
                    </a:lnTo>
                    <a:lnTo>
                      <a:pt x="1456" y="1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64;p18">
                <a:extLst>
                  <a:ext uri="{FF2B5EF4-FFF2-40B4-BE49-F238E27FC236}">
                    <a16:creationId xmlns:a16="http://schemas.microsoft.com/office/drawing/2014/main" id="{0F014C89-84BF-FE4F-EF8E-34F71A438878}"/>
                  </a:ext>
                </a:extLst>
              </p:cNvPr>
              <p:cNvSpPr/>
              <p:nvPr/>
            </p:nvSpPr>
            <p:spPr>
              <a:xfrm>
                <a:off x="8673874" y="1384294"/>
                <a:ext cx="28611" cy="13401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07" extrusionOk="0">
                    <a:moveTo>
                      <a:pt x="1144" y="1"/>
                    </a:moveTo>
                    <a:cubicBezTo>
                      <a:pt x="728" y="1"/>
                      <a:pt x="278" y="278"/>
                      <a:pt x="1" y="555"/>
                    </a:cubicBezTo>
                    <a:lnTo>
                      <a:pt x="416" y="1006"/>
                    </a:lnTo>
                    <a:cubicBezTo>
                      <a:pt x="704" y="773"/>
                      <a:pt x="949" y="703"/>
                      <a:pt x="1148" y="703"/>
                    </a:cubicBezTo>
                    <a:cubicBezTo>
                      <a:pt x="1452" y="703"/>
                      <a:pt x="1650" y="867"/>
                      <a:pt x="1734" y="867"/>
                    </a:cubicBezTo>
                    <a:lnTo>
                      <a:pt x="2149" y="417"/>
                    </a:lnTo>
                    <a:cubicBezTo>
                      <a:pt x="2011" y="417"/>
                      <a:pt x="1734" y="1"/>
                      <a:pt x="1144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765;p18">
              <a:extLst>
                <a:ext uri="{FF2B5EF4-FFF2-40B4-BE49-F238E27FC236}">
                  <a16:creationId xmlns:a16="http://schemas.microsoft.com/office/drawing/2014/main" id="{D33DD985-20B2-D2A5-5ECD-03A4D463963D}"/>
                </a:ext>
              </a:extLst>
            </p:cNvPr>
            <p:cNvGrpSpPr/>
            <p:nvPr/>
          </p:nvGrpSpPr>
          <p:grpSpPr>
            <a:xfrm>
              <a:off x="7883457" y="1464955"/>
              <a:ext cx="418821" cy="531669"/>
              <a:chOff x="7970506" y="1274334"/>
              <a:chExt cx="336241" cy="426838"/>
            </a:xfrm>
          </p:grpSpPr>
          <p:sp>
            <p:nvSpPr>
              <p:cNvPr id="32" name="Google Shape;766;p18">
                <a:extLst>
                  <a:ext uri="{FF2B5EF4-FFF2-40B4-BE49-F238E27FC236}">
                    <a16:creationId xmlns:a16="http://schemas.microsoft.com/office/drawing/2014/main" id="{335A3190-44B4-C14D-950E-AA139E054043}"/>
                  </a:ext>
                </a:extLst>
              </p:cNvPr>
              <p:cNvSpPr/>
              <p:nvPr/>
            </p:nvSpPr>
            <p:spPr>
              <a:xfrm>
                <a:off x="7970506" y="1449328"/>
                <a:ext cx="336241" cy="21910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465" extrusionOk="0">
                    <a:moveTo>
                      <a:pt x="9948" y="1"/>
                    </a:moveTo>
                    <a:lnTo>
                      <a:pt x="9948" y="451"/>
                    </a:lnTo>
                    <a:cubicBezTo>
                      <a:pt x="9948" y="1595"/>
                      <a:pt x="9670" y="2739"/>
                      <a:pt x="8804" y="3467"/>
                    </a:cubicBezTo>
                    <a:lnTo>
                      <a:pt x="8665" y="3467"/>
                    </a:lnTo>
                    <a:cubicBezTo>
                      <a:pt x="4922" y="4472"/>
                      <a:pt x="2461" y="6205"/>
                      <a:pt x="1595" y="7071"/>
                    </a:cubicBezTo>
                    <a:cubicBezTo>
                      <a:pt x="1" y="8527"/>
                      <a:pt x="139" y="11854"/>
                      <a:pt x="278" y="14454"/>
                    </a:cubicBezTo>
                    <a:lnTo>
                      <a:pt x="278" y="16187"/>
                    </a:lnTo>
                    <a:lnTo>
                      <a:pt x="278" y="16464"/>
                    </a:lnTo>
                    <a:lnTo>
                      <a:pt x="24990" y="16464"/>
                    </a:lnTo>
                    <a:lnTo>
                      <a:pt x="24990" y="16187"/>
                    </a:lnTo>
                    <a:cubicBezTo>
                      <a:pt x="24990" y="15736"/>
                      <a:pt x="25128" y="15182"/>
                      <a:pt x="25128" y="14454"/>
                    </a:cubicBezTo>
                    <a:cubicBezTo>
                      <a:pt x="25128" y="11854"/>
                      <a:pt x="25267" y="8527"/>
                      <a:pt x="23811" y="7071"/>
                    </a:cubicBezTo>
                    <a:cubicBezTo>
                      <a:pt x="22945" y="6205"/>
                      <a:pt x="20519" y="4472"/>
                      <a:pt x="16602" y="3467"/>
                    </a:cubicBezTo>
                    <a:lnTo>
                      <a:pt x="16464" y="3467"/>
                    </a:lnTo>
                    <a:cubicBezTo>
                      <a:pt x="15736" y="2600"/>
                      <a:pt x="15320" y="1595"/>
                      <a:pt x="15320" y="451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B27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67;p18">
                <a:extLst>
                  <a:ext uri="{FF2B5EF4-FFF2-40B4-BE49-F238E27FC236}">
                    <a16:creationId xmlns:a16="http://schemas.microsoft.com/office/drawing/2014/main" id="{1A59DDE2-4284-8335-3454-5B52C2ACFC44}"/>
                  </a:ext>
                </a:extLst>
              </p:cNvPr>
              <p:cNvSpPr/>
              <p:nvPr/>
            </p:nvSpPr>
            <p:spPr>
              <a:xfrm>
                <a:off x="7970506" y="1495452"/>
                <a:ext cx="336241" cy="205721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459" extrusionOk="0">
                    <a:moveTo>
                      <a:pt x="8665" y="1"/>
                    </a:moveTo>
                    <a:cubicBezTo>
                      <a:pt x="4922" y="1006"/>
                      <a:pt x="2461" y="2739"/>
                      <a:pt x="1595" y="3605"/>
                    </a:cubicBezTo>
                    <a:cubicBezTo>
                      <a:pt x="1" y="5061"/>
                      <a:pt x="139" y="8388"/>
                      <a:pt x="278" y="10988"/>
                    </a:cubicBezTo>
                    <a:lnTo>
                      <a:pt x="278" y="12721"/>
                    </a:lnTo>
                    <a:lnTo>
                      <a:pt x="278" y="15459"/>
                    </a:lnTo>
                    <a:lnTo>
                      <a:pt x="24990" y="15459"/>
                    </a:lnTo>
                    <a:lnTo>
                      <a:pt x="24990" y="12721"/>
                    </a:lnTo>
                    <a:cubicBezTo>
                      <a:pt x="24990" y="12270"/>
                      <a:pt x="25128" y="11716"/>
                      <a:pt x="25128" y="10988"/>
                    </a:cubicBezTo>
                    <a:cubicBezTo>
                      <a:pt x="25128" y="8388"/>
                      <a:pt x="25267" y="5061"/>
                      <a:pt x="23811" y="3605"/>
                    </a:cubicBezTo>
                    <a:cubicBezTo>
                      <a:pt x="22945" y="2739"/>
                      <a:pt x="20519" y="1006"/>
                      <a:pt x="16602" y="1"/>
                    </a:cubicBezTo>
                    <a:lnTo>
                      <a:pt x="12547" y="4472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68;p18">
                <a:extLst>
                  <a:ext uri="{FF2B5EF4-FFF2-40B4-BE49-F238E27FC236}">
                    <a16:creationId xmlns:a16="http://schemas.microsoft.com/office/drawing/2014/main" id="{13766BE9-ABB7-05C8-DF90-4FD08F717A42}"/>
                  </a:ext>
                </a:extLst>
              </p:cNvPr>
              <p:cNvSpPr/>
              <p:nvPr/>
            </p:nvSpPr>
            <p:spPr>
              <a:xfrm>
                <a:off x="8179897" y="1612621"/>
                <a:ext cx="55835" cy="8854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6655" extrusionOk="0">
                    <a:moveTo>
                      <a:pt x="1" y="0"/>
                    </a:moveTo>
                    <a:lnTo>
                      <a:pt x="1" y="6655"/>
                    </a:lnTo>
                    <a:lnTo>
                      <a:pt x="4194" y="6655"/>
                    </a:lnTo>
                    <a:lnTo>
                      <a:pt x="41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69;p18">
                <a:extLst>
                  <a:ext uri="{FF2B5EF4-FFF2-40B4-BE49-F238E27FC236}">
                    <a16:creationId xmlns:a16="http://schemas.microsoft.com/office/drawing/2014/main" id="{2184018F-7831-A847-FBF4-5244B8427D97}"/>
                  </a:ext>
                </a:extLst>
              </p:cNvPr>
              <p:cNvSpPr/>
              <p:nvPr/>
            </p:nvSpPr>
            <p:spPr>
              <a:xfrm>
                <a:off x="8043378" y="1305434"/>
                <a:ext cx="190497" cy="191881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14419" extrusionOk="0">
                    <a:moveTo>
                      <a:pt x="7244" y="0"/>
                    </a:moveTo>
                    <a:cubicBezTo>
                      <a:pt x="3328" y="0"/>
                      <a:pt x="729" y="2461"/>
                      <a:pt x="729" y="6066"/>
                    </a:cubicBezTo>
                    <a:lnTo>
                      <a:pt x="729" y="6204"/>
                    </a:lnTo>
                    <a:cubicBezTo>
                      <a:pt x="313" y="6481"/>
                      <a:pt x="1" y="6932"/>
                      <a:pt x="1" y="7660"/>
                    </a:cubicBezTo>
                    <a:cubicBezTo>
                      <a:pt x="1" y="8526"/>
                      <a:pt x="590" y="9081"/>
                      <a:pt x="1179" y="9081"/>
                    </a:cubicBezTo>
                    <a:cubicBezTo>
                      <a:pt x="2046" y="11680"/>
                      <a:pt x="4333" y="14418"/>
                      <a:pt x="7244" y="14418"/>
                    </a:cubicBezTo>
                    <a:cubicBezTo>
                      <a:pt x="10121" y="14418"/>
                      <a:pt x="12270" y="11680"/>
                      <a:pt x="13136" y="9081"/>
                    </a:cubicBezTo>
                    <a:cubicBezTo>
                      <a:pt x="13864" y="9081"/>
                      <a:pt x="14315" y="8526"/>
                      <a:pt x="14315" y="7660"/>
                    </a:cubicBezTo>
                    <a:cubicBezTo>
                      <a:pt x="14315" y="6932"/>
                      <a:pt x="14176" y="6481"/>
                      <a:pt x="13726" y="6204"/>
                    </a:cubicBezTo>
                    <a:lnTo>
                      <a:pt x="13726" y="6066"/>
                    </a:lnTo>
                    <a:cubicBezTo>
                      <a:pt x="13726" y="2461"/>
                      <a:pt x="11126" y="0"/>
                      <a:pt x="7244" y="0"/>
                    </a:cubicBezTo>
                    <a:close/>
                  </a:path>
                </a:pathLst>
              </a:custGeom>
              <a:solidFill>
                <a:srgbClr val="B27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70;p18">
                <a:extLst>
                  <a:ext uri="{FF2B5EF4-FFF2-40B4-BE49-F238E27FC236}">
                    <a16:creationId xmlns:a16="http://schemas.microsoft.com/office/drawing/2014/main" id="{75B45FF5-D1B0-C4F5-D25A-758B73CEE125}"/>
                  </a:ext>
                </a:extLst>
              </p:cNvPr>
              <p:cNvSpPr/>
              <p:nvPr/>
            </p:nvSpPr>
            <p:spPr>
              <a:xfrm>
                <a:off x="8026091" y="1274334"/>
                <a:ext cx="224857" cy="138571"/>
              </a:xfrm>
              <a:custGeom>
                <a:avLst/>
                <a:gdLst/>
                <a:ahLst/>
                <a:cxnLst/>
                <a:rect l="l" t="t" r="r" b="b"/>
                <a:pathLst>
                  <a:path w="16897" h="10413" extrusionOk="0">
                    <a:moveTo>
                      <a:pt x="8215" y="1"/>
                    </a:moveTo>
                    <a:cubicBezTo>
                      <a:pt x="2422" y="1"/>
                      <a:pt x="0" y="6304"/>
                      <a:pt x="3345" y="10413"/>
                    </a:cubicBezTo>
                    <a:lnTo>
                      <a:pt x="4350" y="10274"/>
                    </a:lnTo>
                    <a:lnTo>
                      <a:pt x="2894" y="7675"/>
                    </a:lnTo>
                    <a:cubicBezTo>
                      <a:pt x="2894" y="7675"/>
                      <a:pt x="4350" y="6670"/>
                      <a:pt x="4350" y="5664"/>
                    </a:cubicBezTo>
                    <a:cubicBezTo>
                      <a:pt x="4350" y="4928"/>
                      <a:pt x="5149" y="4209"/>
                      <a:pt x="6071" y="4209"/>
                    </a:cubicBezTo>
                    <a:cubicBezTo>
                      <a:pt x="6451" y="4209"/>
                      <a:pt x="6852" y="4331"/>
                      <a:pt x="7226" y="4625"/>
                    </a:cubicBezTo>
                    <a:cubicBezTo>
                      <a:pt x="7674" y="5086"/>
                      <a:pt x="8169" y="5255"/>
                      <a:pt x="8633" y="5255"/>
                    </a:cubicBezTo>
                    <a:cubicBezTo>
                      <a:pt x="9355" y="5255"/>
                      <a:pt x="10002" y="4845"/>
                      <a:pt x="10276" y="4486"/>
                    </a:cubicBezTo>
                    <a:cubicBezTo>
                      <a:pt x="10481" y="4281"/>
                      <a:pt x="10847" y="4171"/>
                      <a:pt x="11233" y="4171"/>
                    </a:cubicBezTo>
                    <a:cubicBezTo>
                      <a:pt x="11893" y="4171"/>
                      <a:pt x="12615" y="4493"/>
                      <a:pt x="12702" y="5214"/>
                    </a:cubicBezTo>
                    <a:cubicBezTo>
                      <a:pt x="12876" y="6358"/>
                      <a:pt x="13430" y="7224"/>
                      <a:pt x="13881" y="7397"/>
                    </a:cubicBezTo>
                    <a:cubicBezTo>
                      <a:pt x="14297" y="7675"/>
                      <a:pt x="12564" y="9824"/>
                      <a:pt x="12564" y="9824"/>
                    </a:cubicBezTo>
                    <a:lnTo>
                      <a:pt x="13430" y="10274"/>
                    </a:lnTo>
                    <a:lnTo>
                      <a:pt x="15302" y="7813"/>
                    </a:lnTo>
                    <a:cubicBezTo>
                      <a:pt x="15302" y="7813"/>
                      <a:pt x="16896" y="1609"/>
                      <a:pt x="9826" y="154"/>
                    </a:cubicBezTo>
                    <a:cubicBezTo>
                      <a:pt x="9264" y="50"/>
                      <a:pt x="8726" y="1"/>
                      <a:pt x="8215" y="1"/>
                    </a:cubicBezTo>
                    <a:close/>
                  </a:path>
                </a:pathLst>
              </a:custGeom>
              <a:solidFill>
                <a:srgbClr val="C2C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71;p18">
                <a:extLst>
                  <a:ext uri="{FF2B5EF4-FFF2-40B4-BE49-F238E27FC236}">
                    <a16:creationId xmlns:a16="http://schemas.microsoft.com/office/drawing/2014/main" id="{7582DE1F-A24B-E004-D904-C86EE2DE8D49}"/>
                  </a:ext>
                </a:extLst>
              </p:cNvPr>
              <p:cNvSpPr/>
              <p:nvPr/>
            </p:nvSpPr>
            <p:spPr>
              <a:xfrm>
                <a:off x="8037842" y="1378079"/>
                <a:ext cx="32763" cy="48439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3640" extrusionOk="0">
                    <a:moveTo>
                      <a:pt x="866" y="0"/>
                    </a:moveTo>
                    <a:cubicBezTo>
                      <a:pt x="820" y="0"/>
                      <a:pt x="774" y="6"/>
                      <a:pt x="729" y="17"/>
                    </a:cubicBezTo>
                    <a:cubicBezTo>
                      <a:pt x="278" y="156"/>
                      <a:pt x="1" y="1022"/>
                      <a:pt x="278" y="2028"/>
                    </a:cubicBezTo>
                    <a:cubicBezTo>
                      <a:pt x="532" y="2978"/>
                      <a:pt x="1046" y="3640"/>
                      <a:pt x="1583" y="3640"/>
                    </a:cubicBezTo>
                    <a:cubicBezTo>
                      <a:pt x="1633" y="3640"/>
                      <a:pt x="1683" y="3634"/>
                      <a:pt x="1734" y="3622"/>
                    </a:cubicBezTo>
                    <a:cubicBezTo>
                      <a:pt x="2150" y="3483"/>
                      <a:pt x="2462" y="2617"/>
                      <a:pt x="2150" y="1612"/>
                    </a:cubicBezTo>
                    <a:cubicBezTo>
                      <a:pt x="1895" y="689"/>
                      <a:pt x="1378" y="0"/>
                      <a:pt x="866" y="0"/>
                    </a:cubicBezTo>
                    <a:close/>
                  </a:path>
                </a:pathLst>
              </a:custGeom>
              <a:solidFill>
                <a:srgbClr val="B27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72;p18">
                <a:extLst>
                  <a:ext uri="{FF2B5EF4-FFF2-40B4-BE49-F238E27FC236}">
                    <a16:creationId xmlns:a16="http://schemas.microsoft.com/office/drawing/2014/main" id="{1CCDC49D-6BAB-026B-C118-FB7FB16CC29E}"/>
                  </a:ext>
                </a:extLst>
              </p:cNvPr>
              <p:cNvSpPr/>
              <p:nvPr/>
            </p:nvSpPr>
            <p:spPr>
              <a:xfrm>
                <a:off x="8210799" y="1378079"/>
                <a:ext cx="30461" cy="48439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640" extrusionOk="0">
                    <a:moveTo>
                      <a:pt x="1316" y="0"/>
                    </a:moveTo>
                    <a:cubicBezTo>
                      <a:pt x="911" y="0"/>
                      <a:pt x="394" y="689"/>
                      <a:pt x="140" y="1612"/>
                    </a:cubicBezTo>
                    <a:cubicBezTo>
                      <a:pt x="1" y="2617"/>
                      <a:pt x="278" y="3483"/>
                      <a:pt x="729" y="3622"/>
                    </a:cubicBezTo>
                    <a:cubicBezTo>
                      <a:pt x="776" y="3634"/>
                      <a:pt x="824" y="3640"/>
                      <a:pt x="871" y="3640"/>
                    </a:cubicBezTo>
                    <a:cubicBezTo>
                      <a:pt x="1381" y="3640"/>
                      <a:pt x="1884" y="2978"/>
                      <a:pt x="2011" y="2028"/>
                    </a:cubicBezTo>
                    <a:cubicBezTo>
                      <a:pt x="2288" y="1022"/>
                      <a:pt x="2011" y="156"/>
                      <a:pt x="1422" y="17"/>
                    </a:cubicBezTo>
                    <a:cubicBezTo>
                      <a:pt x="1388" y="6"/>
                      <a:pt x="1352" y="0"/>
                      <a:pt x="1316" y="0"/>
                    </a:cubicBezTo>
                    <a:close/>
                  </a:path>
                </a:pathLst>
              </a:custGeom>
              <a:solidFill>
                <a:srgbClr val="B27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73;p18">
                <a:extLst>
                  <a:ext uri="{FF2B5EF4-FFF2-40B4-BE49-F238E27FC236}">
                    <a16:creationId xmlns:a16="http://schemas.microsoft.com/office/drawing/2014/main" id="{EAB48D7F-D1DB-A540-3391-96E928541B44}"/>
                  </a:ext>
                </a:extLst>
              </p:cNvPr>
              <p:cNvSpPr/>
              <p:nvPr/>
            </p:nvSpPr>
            <p:spPr>
              <a:xfrm>
                <a:off x="8070592" y="1488079"/>
                <a:ext cx="69199" cy="97797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7349" extrusionOk="0">
                    <a:moveTo>
                      <a:pt x="1734" y="0"/>
                    </a:moveTo>
                    <a:lnTo>
                      <a:pt x="1" y="1005"/>
                    </a:lnTo>
                    <a:lnTo>
                      <a:pt x="2877" y="7348"/>
                    </a:lnTo>
                    <a:lnTo>
                      <a:pt x="5199" y="4887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74;p18">
                <a:extLst>
                  <a:ext uri="{FF2B5EF4-FFF2-40B4-BE49-F238E27FC236}">
                    <a16:creationId xmlns:a16="http://schemas.microsoft.com/office/drawing/2014/main" id="{33878590-642A-5092-AA3E-73449647E7A8}"/>
                  </a:ext>
                </a:extLst>
              </p:cNvPr>
              <p:cNvSpPr/>
              <p:nvPr/>
            </p:nvSpPr>
            <p:spPr>
              <a:xfrm>
                <a:off x="8139777" y="1488079"/>
                <a:ext cx="66883" cy="95947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7210" extrusionOk="0">
                    <a:moveTo>
                      <a:pt x="3293" y="0"/>
                    </a:moveTo>
                    <a:lnTo>
                      <a:pt x="0" y="4887"/>
                    </a:lnTo>
                    <a:lnTo>
                      <a:pt x="2149" y="7209"/>
                    </a:lnTo>
                    <a:lnTo>
                      <a:pt x="5026" y="1005"/>
                    </a:lnTo>
                    <a:lnTo>
                      <a:pt x="3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75;p18">
                <a:extLst>
                  <a:ext uri="{FF2B5EF4-FFF2-40B4-BE49-F238E27FC236}">
                    <a16:creationId xmlns:a16="http://schemas.microsoft.com/office/drawing/2014/main" id="{2A34A271-482A-4103-18CF-01858F6BC39B}"/>
                  </a:ext>
                </a:extLst>
              </p:cNvPr>
              <p:cNvSpPr/>
              <p:nvPr/>
            </p:nvSpPr>
            <p:spPr>
              <a:xfrm>
                <a:off x="8135625" y="1426266"/>
                <a:ext cx="29064" cy="17539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1318" extrusionOk="0">
                    <a:moveTo>
                      <a:pt x="312" y="1"/>
                    </a:moveTo>
                    <a:cubicBezTo>
                      <a:pt x="312" y="1"/>
                      <a:pt x="139" y="1"/>
                      <a:pt x="0" y="140"/>
                    </a:cubicBezTo>
                    <a:cubicBezTo>
                      <a:pt x="0" y="313"/>
                      <a:pt x="0" y="451"/>
                      <a:pt x="139" y="451"/>
                    </a:cubicBezTo>
                    <a:lnTo>
                      <a:pt x="1872" y="1318"/>
                    </a:lnTo>
                    <a:cubicBezTo>
                      <a:pt x="1872" y="1318"/>
                      <a:pt x="2045" y="1318"/>
                      <a:pt x="2184" y="1179"/>
                    </a:cubicBezTo>
                    <a:cubicBezTo>
                      <a:pt x="2184" y="1006"/>
                      <a:pt x="2184" y="867"/>
                      <a:pt x="2045" y="867"/>
                    </a:cubicBez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2C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76;p18">
                <a:extLst>
                  <a:ext uri="{FF2B5EF4-FFF2-40B4-BE49-F238E27FC236}">
                    <a16:creationId xmlns:a16="http://schemas.microsoft.com/office/drawing/2014/main" id="{947083B6-07BF-1035-C2BE-F4E2AD038DB0}"/>
                  </a:ext>
                </a:extLst>
              </p:cNvPr>
              <p:cNvSpPr/>
              <p:nvPr/>
            </p:nvSpPr>
            <p:spPr>
              <a:xfrm>
                <a:off x="8110714" y="1426266"/>
                <a:ext cx="29077" cy="17539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18" extrusionOk="0">
                    <a:moveTo>
                      <a:pt x="1872" y="1"/>
                    </a:moveTo>
                    <a:lnTo>
                      <a:pt x="140" y="867"/>
                    </a:lnTo>
                    <a:cubicBezTo>
                      <a:pt x="140" y="867"/>
                      <a:pt x="1" y="1006"/>
                      <a:pt x="140" y="1179"/>
                    </a:cubicBezTo>
                    <a:cubicBezTo>
                      <a:pt x="140" y="1318"/>
                      <a:pt x="278" y="1318"/>
                      <a:pt x="451" y="1318"/>
                    </a:cubicBezTo>
                    <a:lnTo>
                      <a:pt x="2011" y="451"/>
                    </a:lnTo>
                    <a:cubicBezTo>
                      <a:pt x="2184" y="451"/>
                      <a:pt x="2184" y="313"/>
                      <a:pt x="2184" y="140"/>
                    </a:cubicBezTo>
                    <a:cubicBezTo>
                      <a:pt x="2184" y="1"/>
                      <a:pt x="2011" y="1"/>
                      <a:pt x="1872" y="1"/>
                    </a:cubicBezTo>
                    <a:close/>
                  </a:path>
                </a:pathLst>
              </a:custGeom>
              <a:solidFill>
                <a:srgbClr val="C2C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777;p18">
            <a:extLst>
              <a:ext uri="{FF2B5EF4-FFF2-40B4-BE49-F238E27FC236}">
                <a16:creationId xmlns:a16="http://schemas.microsoft.com/office/drawing/2014/main" id="{1B006B58-C08E-836E-15CF-3AE9138AC74D}"/>
              </a:ext>
            </a:extLst>
          </p:cNvPr>
          <p:cNvGrpSpPr/>
          <p:nvPr/>
        </p:nvGrpSpPr>
        <p:grpSpPr>
          <a:xfrm>
            <a:off x="653135" y="2139530"/>
            <a:ext cx="1590544" cy="1289470"/>
            <a:chOff x="7883470" y="3858907"/>
            <a:chExt cx="816334" cy="536625"/>
          </a:xfrm>
        </p:grpSpPr>
        <p:grpSp>
          <p:nvGrpSpPr>
            <p:cNvPr id="59" name="Google Shape;778;p18">
              <a:extLst>
                <a:ext uri="{FF2B5EF4-FFF2-40B4-BE49-F238E27FC236}">
                  <a16:creationId xmlns:a16="http://schemas.microsoft.com/office/drawing/2014/main" id="{A51B0C26-6706-F970-C64E-14E40853CD65}"/>
                </a:ext>
              </a:extLst>
            </p:cNvPr>
            <p:cNvGrpSpPr/>
            <p:nvPr/>
          </p:nvGrpSpPr>
          <p:grpSpPr>
            <a:xfrm>
              <a:off x="8280983" y="3861604"/>
              <a:ext cx="418821" cy="533725"/>
              <a:chOff x="8451106" y="3605582"/>
              <a:chExt cx="336241" cy="428488"/>
            </a:xfrm>
          </p:grpSpPr>
          <p:sp>
            <p:nvSpPr>
              <p:cNvPr id="68" name="Google Shape;779;p18">
                <a:extLst>
                  <a:ext uri="{FF2B5EF4-FFF2-40B4-BE49-F238E27FC236}">
                    <a16:creationId xmlns:a16="http://schemas.microsoft.com/office/drawing/2014/main" id="{A71155D0-CF1D-89CC-0C81-DFD0F6B7B6A4}"/>
                  </a:ext>
                </a:extLst>
              </p:cNvPr>
              <p:cNvSpPr/>
              <p:nvPr/>
            </p:nvSpPr>
            <p:spPr>
              <a:xfrm>
                <a:off x="8512440" y="3707504"/>
                <a:ext cx="226946" cy="103799"/>
              </a:xfrm>
              <a:custGeom>
                <a:avLst/>
                <a:gdLst/>
                <a:ahLst/>
                <a:cxnLst/>
                <a:rect l="l" t="t" r="r" b="b"/>
                <a:pathLst>
                  <a:path w="17054" h="7800" extrusionOk="0">
                    <a:moveTo>
                      <a:pt x="14142" y="1"/>
                    </a:moveTo>
                    <a:lnTo>
                      <a:pt x="1457" y="1734"/>
                    </a:lnTo>
                    <a:lnTo>
                      <a:pt x="1" y="7660"/>
                    </a:lnTo>
                    <a:lnTo>
                      <a:pt x="17053" y="7799"/>
                    </a:lnTo>
                    <a:lnTo>
                      <a:pt x="141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80;p18">
                <a:extLst>
                  <a:ext uri="{FF2B5EF4-FFF2-40B4-BE49-F238E27FC236}">
                    <a16:creationId xmlns:a16="http://schemas.microsoft.com/office/drawing/2014/main" id="{94D698B0-EEC1-D70E-C18D-D2181763FE19}"/>
                  </a:ext>
                </a:extLst>
              </p:cNvPr>
              <p:cNvSpPr/>
              <p:nvPr/>
            </p:nvSpPr>
            <p:spPr>
              <a:xfrm>
                <a:off x="8451106" y="3784528"/>
                <a:ext cx="336241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6" extrusionOk="0">
                    <a:moveTo>
                      <a:pt x="9947" y="1"/>
                    </a:moveTo>
                    <a:lnTo>
                      <a:pt x="9947" y="417"/>
                    </a:lnTo>
                    <a:cubicBezTo>
                      <a:pt x="9947" y="1595"/>
                      <a:pt x="9531" y="2600"/>
                      <a:pt x="8804" y="3467"/>
                    </a:cubicBezTo>
                    <a:lnTo>
                      <a:pt x="8665" y="3467"/>
                    </a:lnTo>
                    <a:cubicBezTo>
                      <a:pt x="4887" y="4472"/>
                      <a:pt x="2288" y="6205"/>
                      <a:pt x="1421" y="7071"/>
                    </a:cubicBezTo>
                    <a:cubicBezTo>
                      <a:pt x="0" y="8527"/>
                      <a:pt x="139" y="11820"/>
                      <a:pt x="278" y="14419"/>
                    </a:cubicBezTo>
                    <a:lnTo>
                      <a:pt x="278" y="16152"/>
                    </a:lnTo>
                    <a:lnTo>
                      <a:pt x="278" y="16325"/>
                    </a:lnTo>
                    <a:lnTo>
                      <a:pt x="24955" y="16325"/>
                    </a:lnTo>
                    <a:lnTo>
                      <a:pt x="24955" y="16152"/>
                    </a:lnTo>
                    <a:lnTo>
                      <a:pt x="24955" y="14419"/>
                    </a:lnTo>
                    <a:cubicBezTo>
                      <a:pt x="25128" y="11820"/>
                      <a:pt x="25267" y="8527"/>
                      <a:pt x="23811" y="7071"/>
                    </a:cubicBezTo>
                    <a:cubicBezTo>
                      <a:pt x="22945" y="6205"/>
                      <a:pt x="20345" y="4472"/>
                      <a:pt x="16602" y="3467"/>
                    </a:cubicBezTo>
                    <a:lnTo>
                      <a:pt x="16463" y="3467"/>
                    </a:lnTo>
                    <a:cubicBezTo>
                      <a:pt x="15735" y="2600"/>
                      <a:pt x="15285" y="1595"/>
                      <a:pt x="15285" y="417"/>
                    </a:cubicBezTo>
                    <a:lnTo>
                      <a:pt x="15285" y="1"/>
                    </a:lnTo>
                    <a:close/>
                  </a:path>
                </a:pathLst>
              </a:custGeom>
              <a:solidFill>
                <a:srgbClr val="FFBF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81;p18">
                <a:extLst>
                  <a:ext uri="{FF2B5EF4-FFF2-40B4-BE49-F238E27FC236}">
                    <a16:creationId xmlns:a16="http://schemas.microsoft.com/office/drawing/2014/main" id="{C0FE6B40-2A22-43BE-1CF5-DBCAC21A256D}"/>
                  </a:ext>
                </a:extLst>
              </p:cNvPr>
              <p:cNvSpPr/>
              <p:nvPr/>
            </p:nvSpPr>
            <p:spPr>
              <a:xfrm>
                <a:off x="8451106" y="3830652"/>
                <a:ext cx="336241" cy="20341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286" extrusionOk="0">
                    <a:moveTo>
                      <a:pt x="8665" y="1"/>
                    </a:moveTo>
                    <a:cubicBezTo>
                      <a:pt x="4887" y="1006"/>
                      <a:pt x="2288" y="2739"/>
                      <a:pt x="1421" y="3605"/>
                    </a:cubicBezTo>
                    <a:cubicBezTo>
                      <a:pt x="0" y="5061"/>
                      <a:pt x="139" y="8354"/>
                      <a:pt x="278" y="10953"/>
                    </a:cubicBezTo>
                    <a:lnTo>
                      <a:pt x="278" y="12686"/>
                    </a:lnTo>
                    <a:lnTo>
                      <a:pt x="278" y="15285"/>
                    </a:lnTo>
                    <a:lnTo>
                      <a:pt x="24955" y="15285"/>
                    </a:lnTo>
                    <a:lnTo>
                      <a:pt x="24955" y="12686"/>
                    </a:lnTo>
                    <a:lnTo>
                      <a:pt x="24955" y="10953"/>
                    </a:lnTo>
                    <a:cubicBezTo>
                      <a:pt x="25128" y="8354"/>
                      <a:pt x="25267" y="5061"/>
                      <a:pt x="23811" y="3605"/>
                    </a:cubicBezTo>
                    <a:cubicBezTo>
                      <a:pt x="22945" y="2739"/>
                      <a:pt x="20345" y="1006"/>
                      <a:pt x="16602" y="1"/>
                    </a:cubicBezTo>
                    <a:lnTo>
                      <a:pt x="16463" y="1"/>
                    </a:lnTo>
                    <a:lnTo>
                      <a:pt x="12547" y="4333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82;p18">
                <a:extLst>
                  <a:ext uri="{FF2B5EF4-FFF2-40B4-BE49-F238E27FC236}">
                    <a16:creationId xmlns:a16="http://schemas.microsoft.com/office/drawing/2014/main" id="{69B31377-8BEB-A913-7085-6FB645EC89F8}"/>
                  </a:ext>
                </a:extLst>
              </p:cNvPr>
              <p:cNvSpPr/>
              <p:nvPr/>
            </p:nvSpPr>
            <p:spPr>
              <a:xfrm>
                <a:off x="8523978" y="3638318"/>
                <a:ext cx="190031" cy="194196"/>
              </a:xfrm>
              <a:custGeom>
                <a:avLst/>
                <a:gdLst/>
                <a:ahLst/>
                <a:cxnLst/>
                <a:rect l="l" t="t" r="r" b="b"/>
                <a:pathLst>
                  <a:path w="14280" h="14593" extrusionOk="0">
                    <a:moveTo>
                      <a:pt x="7071" y="1"/>
                    </a:moveTo>
                    <a:cubicBezTo>
                      <a:pt x="3189" y="1"/>
                      <a:pt x="590" y="2462"/>
                      <a:pt x="590" y="6205"/>
                    </a:cubicBezTo>
                    <a:lnTo>
                      <a:pt x="590" y="6343"/>
                    </a:lnTo>
                    <a:cubicBezTo>
                      <a:pt x="278" y="6517"/>
                      <a:pt x="0" y="7071"/>
                      <a:pt x="0" y="7661"/>
                    </a:cubicBezTo>
                    <a:cubicBezTo>
                      <a:pt x="0" y="8455"/>
                      <a:pt x="350" y="9133"/>
                      <a:pt x="970" y="9133"/>
                    </a:cubicBezTo>
                    <a:cubicBezTo>
                      <a:pt x="1026" y="9133"/>
                      <a:pt x="1084" y="9128"/>
                      <a:pt x="1144" y="9116"/>
                    </a:cubicBezTo>
                    <a:cubicBezTo>
                      <a:pt x="2011" y="11854"/>
                      <a:pt x="4333" y="14592"/>
                      <a:pt x="7071" y="14592"/>
                    </a:cubicBezTo>
                    <a:cubicBezTo>
                      <a:pt x="9948" y="14592"/>
                      <a:pt x="12270" y="11854"/>
                      <a:pt x="13136" y="9116"/>
                    </a:cubicBezTo>
                    <a:cubicBezTo>
                      <a:pt x="13185" y="9128"/>
                      <a:pt x="13234" y="9133"/>
                      <a:pt x="13282" y="9133"/>
                    </a:cubicBezTo>
                    <a:cubicBezTo>
                      <a:pt x="13813" y="9133"/>
                      <a:pt x="14280" y="8455"/>
                      <a:pt x="14280" y="7661"/>
                    </a:cubicBezTo>
                    <a:cubicBezTo>
                      <a:pt x="14280" y="7071"/>
                      <a:pt x="14003" y="6517"/>
                      <a:pt x="13725" y="6343"/>
                    </a:cubicBezTo>
                    <a:lnTo>
                      <a:pt x="13725" y="6205"/>
                    </a:lnTo>
                    <a:cubicBezTo>
                      <a:pt x="13725" y="2462"/>
                      <a:pt x="10987" y="1"/>
                      <a:pt x="7071" y="1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83;p18">
                <a:extLst>
                  <a:ext uri="{FF2B5EF4-FFF2-40B4-BE49-F238E27FC236}">
                    <a16:creationId xmlns:a16="http://schemas.microsoft.com/office/drawing/2014/main" id="{400DDFCD-3EB0-D57D-BA05-B0E8BC205EA7}"/>
                  </a:ext>
                </a:extLst>
              </p:cNvPr>
              <p:cNvSpPr/>
              <p:nvPr/>
            </p:nvSpPr>
            <p:spPr>
              <a:xfrm>
                <a:off x="8535502" y="3617106"/>
                <a:ext cx="138385" cy="71089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5342" extrusionOk="0">
                    <a:moveTo>
                      <a:pt x="5616" y="0"/>
                    </a:moveTo>
                    <a:cubicBezTo>
                      <a:pt x="139" y="0"/>
                      <a:pt x="1" y="5338"/>
                      <a:pt x="1" y="5338"/>
                    </a:cubicBezTo>
                    <a:cubicBezTo>
                      <a:pt x="1" y="5338"/>
                      <a:pt x="76" y="5342"/>
                      <a:pt x="215" y="5342"/>
                    </a:cubicBezTo>
                    <a:cubicBezTo>
                      <a:pt x="1316" y="5342"/>
                      <a:pt x="6431" y="5096"/>
                      <a:pt x="10399" y="728"/>
                    </a:cubicBezTo>
                    <a:cubicBezTo>
                      <a:pt x="10399" y="728"/>
                      <a:pt x="10121" y="0"/>
                      <a:pt x="5616" y="0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84;p18">
                <a:extLst>
                  <a:ext uri="{FF2B5EF4-FFF2-40B4-BE49-F238E27FC236}">
                    <a16:creationId xmlns:a16="http://schemas.microsoft.com/office/drawing/2014/main" id="{739C9808-E266-55D0-DBCA-175AD56509FD}"/>
                  </a:ext>
                </a:extLst>
              </p:cNvPr>
              <p:cNvSpPr/>
              <p:nvPr/>
            </p:nvSpPr>
            <p:spPr>
              <a:xfrm>
                <a:off x="8520758" y="3605582"/>
                <a:ext cx="194622" cy="126288"/>
              </a:xfrm>
              <a:custGeom>
                <a:avLst/>
                <a:gdLst/>
                <a:ahLst/>
                <a:cxnLst/>
                <a:rect l="l" t="t" r="r" b="b"/>
                <a:pathLst>
                  <a:path w="14625" h="9490" extrusionOk="0">
                    <a:moveTo>
                      <a:pt x="7313" y="0"/>
                    </a:moveTo>
                    <a:cubicBezTo>
                      <a:pt x="3258" y="0"/>
                      <a:pt x="970" y="2045"/>
                      <a:pt x="242" y="7070"/>
                    </a:cubicBezTo>
                    <a:cubicBezTo>
                      <a:pt x="1" y="8848"/>
                      <a:pt x="196" y="9490"/>
                      <a:pt x="671" y="9490"/>
                    </a:cubicBezTo>
                    <a:cubicBezTo>
                      <a:pt x="1902" y="9490"/>
                      <a:pt x="5013" y="5199"/>
                      <a:pt x="7313" y="5199"/>
                    </a:cubicBezTo>
                    <a:cubicBezTo>
                      <a:pt x="9812" y="5199"/>
                      <a:pt x="12835" y="9490"/>
                      <a:pt x="14001" y="9490"/>
                    </a:cubicBezTo>
                    <a:cubicBezTo>
                      <a:pt x="14452" y="9490"/>
                      <a:pt x="14625" y="8848"/>
                      <a:pt x="14383" y="7070"/>
                    </a:cubicBezTo>
                    <a:cubicBezTo>
                      <a:pt x="13829" y="2045"/>
                      <a:pt x="12096" y="0"/>
                      <a:pt x="7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85;p18">
                <a:extLst>
                  <a:ext uri="{FF2B5EF4-FFF2-40B4-BE49-F238E27FC236}">
                    <a16:creationId xmlns:a16="http://schemas.microsoft.com/office/drawing/2014/main" id="{CDAFEA56-E109-7FE1-57C0-C3E176ACE39F}"/>
                  </a:ext>
                </a:extLst>
              </p:cNvPr>
              <p:cNvSpPr/>
              <p:nvPr/>
            </p:nvSpPr>
            <p:spPr>
              <a:xfrm>
                <a:off x="8601002" y="3621258"/>
                <a:ext cx="101483" cy="117159"/>
              </a:xfrm>
              <a:custGeom>
                <a:avLst/>
                <a:gdLst/>
                <a:ahLst/>
                <a:cxnLst/>
                <a:rect l="l" t="t" r="r" b="b"/>
                <a:pathLst>
                  <a:path w="7626" h="8804" extrusionOk="0">
                    <a:moveTo>
                      <a:pt x="3744" y="0"/>
                    </a:moveTo>
                    <a:cubicBezTo>
                      <a:pt x="3744" y="0"/>
                      <a:pt x="0" y="3882"/>
                      <a:pt x="2288" y="5754"/>
                    </a:cubicBezTo>
                    <a:cubicBezTo>
                      <a:pt x="4610" y="7625"/>
                      <a:pt x="6620" y="6482"/>
                      <a:pt x="7071" y="8804"/>
                    </a:cubicBezTo>
                    <a:cubicBezTo>
                      <a:pt x="7071" y="8804"/>
                      <a:pt x="7625" y="6620"/>
                      <a:pt x="6482" y="3466"/>
                    </a:cubicBezTo>
                    <a:cubicBezTo>
                      <a:pt x="5199" y="278"/>
                      <a:pt x="3744" y="0"/>
                      <a:pt x="37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86;p18">
                <a:extLst>
                  <a:ext uri="{FF2B5EF4-FFF2-40B4-BE49-F238E27FC236}">
                    <a16:creationId xmlns:a16="http://schemas.microsoft.com/office/drawing/2014/main" id="{65AFD7E2-33C2-9455-94C2-A8DDF6C87A31}"/>
                  </a:ext>
                </a:extLst>
              </p:cNvPr>
              <p:cNvSpPr/>
              <p:nvPr/>
            </p:nvSpPr>
            <p:spPr>
              <a:xfrm>
                <a:off x="8533666" y="3613420"/>
                <a:ext cx="115309" cy="130533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9809" extrusionOk="0">
                    <a:moveTo>
                      <a:pt x="4333" y="0"/>
                    </a:moveTo>
                    <a:cubicBezTo>
                      <a:pt x="4333" y="0"/>
                      <a:pt x="2600" y="277"/>
                      <a:pt x="1283" y="3882"/>
                    </a:cubicBezTo>
                    <a:cubicBezTo>
                      <a:pt x="0" y="7209"/>
                      <a:pt x="867" y="9809"/>
                      <a:pt x="867" y="9809"/>
                    </a:cubicBezTo>
                    <a:cubicBezTo>
                      <a:pt x="1283" y="7209"/>
                      <a:pt x="3605" y="8526"/>
                      <a:pt x="6204" y="6481"/>
                    </a:cubicBezTo>
                    <a:cubicBezTo>
                      <a:pt x="8665" y="4471"/>
                      <a:pt x="4333" y="0"/>
                      <a:pt x="43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87;p18">
                <a:extLst>
                  <a:ext uri="{FF2B5EF4-FFF2-40B4-BE49-F238E27FC236}">
                    <a16:creationId xmlns:a16="http://schemas.microsoft.com/office/drawing/2014/main" id="{2413AEBD-17D2-D9D4-6B6E-F7DE242EE0E1}"/>
                  </a:ext>
                </a:extLst>
              </p:cNvPr>
              <p:cNvSpPr/>
              <p:nvPr/>
            </p:nvSpPr>
            <p:spPr>
              <a:xfrm>
                <a:off x="8517976" y="3713160"/>
                <a:ext cx="30913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48" extrusionOk="0">
                    <a:moveTo>
                      <a:pt x="871" y="1"/>
                    </a:moveTo>
                    <a:cubicBezTo>
                      <a:pt x="821" y="1"/>
                      <a:pt x="774" y="9"/>
                      <a:pt x="729" y="26"/>
                    </a:cubicBezTo>
                    <a:cubicBezTo>
                      <a:pt x="174" y="165"/>
                      <a:pt x="1" y="1031"/>
                      <a:pt x="313" y="2037"/>
                    </a:cubicBezTo>
                    <a:cubicBezTo>
                      <a:pt x="567" y="2959"/>
                      <a:pt x="1084" y="3648"/>
                      <a:pt x="1489" y="3648"/>
                    </a:cubicBezTo>
                    <a:cubicBezTo>
                      <a:pt x="1525" y="3648"/>
                      <a:pt x="1561" y="3642"/>
                      <a:pt x="1595" y="3631"/>
                    </a:cubicBezTo>
                    <a:cubicBezTo>
                      <a:pt x="2184" y="3492"/>
                      <a:pt x="2323" y="2452"/>
                      <a:pt x="2046" y="1586"/>
                    </a:cubicBezTo>
                    <a:cubicBezTo>
                      <a:pt x="1921" y="681"/>
                      <a:pt x="1318" y="1"/>
                      <a:pt x="871" y="1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88;p18">
                <a:extLst>
                  <a:ext uri="{FF2B5EF4-FFF2-40B4-BE49-F238E27FC236}">
                    <a16:creationId xmlns:a16="http://schemas.microsoft.com/office/drawing/2014/main" id="{B5BF7DCB-7007-DA16-316F-F0B86F30AE94}"/>
                  </a:ext>
                </a:extLst>
              </p:cNvPr>
              <p:cNvSpPr/>
              <p:nvPr/>
            </p:nvSpPr>
            <p:spPr>
              <a:xfrm>
                <a:off x="8690934" y="3711190"/>
                <a:ext cx="29077" cy="50289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3779" extrusionOk="0">
                    <a:moveTo>
                      <a:pt x="1457" y="1"/>
                    </a:moveTo>
                    <a:cubicBezTo>
                      <a:pt x="1041" y="1"/>
                      <a:pt x="452" y="729"/>
                      <a:pt x="174" y="1734"/>
                    </a:cubicBezTo>
                    <a:cubicBezTo>
                      <a:pt x="1" y="2774"/>
                      <a:pt x="174" y="3640"/>
                      <a:pt x="729" y="3779"/>
                    </a:cubicBezTo>
                    <a:cubicBezTo>
                      <a:pt x="1179" y="3779"/>
                      <a:pt x="1734" y="3051"/>
                      <a:pt x="2046" y="2046"/>
                    </a:cubicBezTo>
                    <a:cubicBezTo>
                      <a:pt x="2184" y="1041"/>
                      <a:pt x="2046" y="174"/>
                      <a:pt x="1457" y="1"/>
                    </a:cubicBezTo>
                    <a:close/>
                  </a:path>
                </a:pathLst>
              </a:custGeom>
              <a:solidFill>
                <a:srgbClr val="FCD0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789;p18">
              <a:extLst>
                <a:ext uri="{FF2B5EF4-FFF2-40B4-BE49-F238E27FC236}">
                  <a16:creationId xmlns:a16="http://schemas.microsoft.com/office/drawing/2014/main" id="{2DAC01C7-4481-3068-130F-636E83EACDFD}"/>
                </a:ext>
              </a:extLst>
            </p:cNvPr>
            <p:cNvGrpSpPr/>
            <p:nvPr/>
          </p:nvGrpSpPr>
          <p:grpSpPr>
            <a:xfrm>
              <a:off x="7883470" y="3858907"/>
              <a:ext cx="418821" cy="536625"/>
              <a:chOff x="7820610" y="3609268"/>
              <a:chExt cx="336241" cy="430817"/>
            </a:xfrm>
          </p:grpSpPr>
          <p:sp>
            <p:nvSpPr>
              <p:cNvPr id="61" name="Google Shape;790;p18">
                <a:extLst>
                  <a:ext uri="{FF2B5EF4-FFF2-40B4-BE49-F238E27FC236}">
                    <a16:creationId xmlns:a16="http://schemas.microsoft.com/office/drawing/2014/main" id="{1E19CCDC-7DEA-B29B-56A1-5A974AE3B0D8}"/>
                  </a:ext>
                </a:extLst>
              </p:cNvPr>
              <p:cNvSpPr/>
              <p:nvPr/>
            </p:nvSpPr>
            <p:spPr>
              <a:xfrm>
                <a:off x="7820610" y="3790064"/>
                <a:ext cx="336241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6" extrusionOk="0">
                    <a:moveTo>
                      <a:pt x="9948" y="1"/>
                    </a:moveTo>
                    <a:lnTo>
                      <a:pt x="9948" y="451"/>
                    </a:lnTo>
                    <a:cubicBezTo>
                      <a:pt x="9948" y="1595"/>
                      <a:pt x="9670" y="2600"/>
                      <a:pt x="8804" y="3467"/>
                    </a:cubicBezTo>
                    <a:lnTo>
                      <a:pt x="8665" y="3467"/>
                    </a:lnTo>
                    <a:cubicBezTo>
                      <a:pt x="4922" y="4472"/>
                      <a:pt x="2461" y="6205"/>
                      <a:pt x="1595" y="7071"/>
                    </a:cubicBezTo>
                    <a:cubicBezTo>
                      <a:pt x="0" y="8527"/>
                      <a:pt x="139" y="11854"/>
                      <a:pt x="278" y="14454"/>
                    </a:cubicBezTo>
                    <a:lnTo>
                      <a:pt x="278" y="16187"/>
                    </a:lnTo>
                    <a:lnTo>
                      <a:pt x="278" y="16325"/>
                    </a:lnTo>
                    <a:lnTo>
                      <a:pt x="25128" y="16325"/>
                    </a:lnTo>
                    <a:lnTo>
                      <a:pt x="25128" y="16187"/>
                    </a:lnTo>
                    <a:lnTo>
                      <a:pt x="25128" y="14454"/>
                    </a:lnTo>
                    <a:cubicBezTo>
                      <a:pt x="25267" y="11854"/>
                      <a:pt x="25267" y="8527"/>
                      <a:pt x="23811" y="7071"/>
                    </a:cubicBezTo>
                    <a:cubicBezTo>
                      <a:pt x="22945" y="6205"/>
                      <a:pt x="20519" y="4472"/>
                      <a:pt x="16602" y="3467"/>
                    </a:cubicBezTo>
                    <a:cubicBezTo>
                      <a:pt x="15736" y="2600"/>
                      <a:pt x="15320" y="1595"/>
                      <a:pt x="15320" y="451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E9D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91;p18">
                <a:extLst>
                  <a:ext uri="{FF2B5EF4-FFF2-40B4-BE49-F238E27FC236}">
                    <a16:creationId xmlns:a16="http://schemas.microsoft.com/office/drawing/2014/main" id="{BE8C56FE-E8A1-0F2B-4C5D-CE8ACF0B23FA}"/>
                  </a:ext>
                </a:extLst>
              </p:cNvPr>
              <p:cNvSpPr/>
              <p:nvPr/>
            </p:nvSpPr>
            <p:spPr>
              <a:xfrm>
                <a:off x="7820610" y="3836188"/>
                <a:ext cx="336241" cy="203884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321" extrusionOk="0">
                    <a:moveTo>
                      <a:pt x="8665" y="1"/>
                    </a:moveTo>
                    <a:cubicBezTo>
                      <a:pt x="4922" y="1006"/>
                      <a:pt x="2461" y="2739"/>
                      <a:pt x="1595" y="3605"/>
                    </a:cubicBezTo>
                    <a:cubicBezTo>
                      <a:pt x="0" y="5061"/>
                      <a:pt x="139" y="8388"/>
                      <a:pt x="278" y="10988"/>
                    </a:cubicBezTo>
                    <a:lnTo>
                      <a:pt x="278" y="12721"/>
                    </a:lnTo>
                    <a:lnTo>
                      <a:pt x="278" y="15320"/>
                    </a:lnTo>
                    <a:lnTo>
                      <a:pt x="25128" y="15320"/>
                    </a:lnTo>
                    <a:lnTo>
                      <a:pt x="25128" y="12721"/>
                    </a:lnTo>
                    <a:lnTo>
                      <a:pt x="25128" y="10988"/>
                    </a:lnTo>
                    <a:cubicBezTo>
                      <a:pt x="25267" y="8388"/>
                      <a:pt x="25267" y="5061"/>
                      <a:pt x="23811" y="3605"/>
                    </a:cubicBezTo>
                    <a:cubicBezTo>
                      <a:pt x="22945" y="2739"/>
                      <a:pt x="20519" y="1006"/>
                      <a:pt x="16602" y="1"/>
                    </a:cubicBezTo>
                    <a:lnTo>
                      <a:pt x="12547" y="4333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92;p18">
                <a:extLst>
                  <a:ext uri="{FF2B5EF4-FFF2-40B4-BE49-F238E27FC236}">
                    <a16:creationId xmlns:a16="http://schemas.microsoft.com/office/drawing/2014/main" id="{77000994-2413-A94A-3339-4EBC5B6F751B}"/>
                  </a:ext>
                </a:extLst>
              </p:cNvPr>
              <p:cNvSpPr/>
              <p:nvPr/>
            </p:nvSpPr>
            <p:spPr>
              <a:xfrm>
                <a:off x="8030011" y="3953354"/>
                <a:ext cx="55814" cy="86731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6655" extrusionOk="0">
                    <a:moveTo>
                      <a:pt x="1" y="0"/>
                    </a:moveTo>
                    <a:lnTo>
                      <a:pt x="1" y="6655"/>
                    </a:lnTo>
                    <a:lnTo>
                      <a:pt x="4194" y="6655"/>
                    </a:lnTo>
                    <a:lnTo>
                      <a:pt x="4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93;p18">
                <a:extLst>
                  <a:ext uri="{FF2B5EF4-FFF2-40B4-BE49-F238E27FC236}">
                    <a16:creationId xmlns:a16="http://schemas.microsoft.com/office/drawing/2014/main" id="{EF3FE818-0DB9-6F57-C8BC-BB69C087AD5E}"/>
                  </a:ext>
                </a:extLst>
              </p:cNvPr>
              <p:cNvSpPr/>
              <p:nvPr/>
            </p:nvSpPr>
            <p:spPr>
              <a:xfrm>
                <a:off x="7893482" y="3644320"/>
                <a:ext cx="190497" cy="193731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14558" extrusionOk="0">
                    <a:moveTo>
                      <a:pt x="7244" y="0"/>
                    </a:moveTo>
                    <a:cubicBezTo>
                      <a:pt x="3328" y="0"/>
                      <a:pt x="728" y="2427"/>
                      <a:pt x="728" y="6204"/>
                    </a:cubicBezTo>
                    <a:lnTo>
                      <a:pt x="728" y="6343"/>
                    </a:lnTo>
                    <a:cubicBezTo>
                      <a:pt x="312" y="6482"/>
                      <a:pt x="0" y="7071"/>
                      <a:pt x="0" y="7625"/>
                    </a:cubicBezTo>
                    <a:cubicBezTo>
                      <a:pt x="0" y="8420"/>
                      <a:pt x="496" y="9098"/>
                      <a:pt x="1033" y="9098"/>
                    </a:cubicBezTo>
                    <a:cubicBezTo>
                      <a:pt x="1081" y="9098"/>
                      <a:pt x="1130" y="9093"/>
                      <a:pt x="1179" y="9081"/>
                    </a:cubicBezTo>
                    <a:cubicBezTo>
                      <a:pt x="2184" y="11819"/>
                      <a:pt x="4333" y="14557"/>
                      <a:pt x="7244" y="14557"/>
                    </a:cubicBezTo>
                    <a:cubicBezTo>
                      <a:pt x="10121" y="14557"/>
                      <a:pt x="12270" y="11819"/>
                      <a:pt x="13310" y="9081"/>
                    </a:cubicBezTo>
                    <a:cubicBezTo>
                      <a:pt x="13356" y="9093"/>
                      <a:pt x="13401" y="9098"/>
                      <a:pt x="13445" y="9098"/>
                    </a:cubicBezTo>
                    <a:cubicBezTo>
                      <a:pt x="13936" y="9098"/>
                      <a:pt x="14315" y="8420"/>
                      <a:pt x="14315" y="7625"/>
                    </a:cubicBezTo>
                    <a:cubicBezTo>
                      <a:pt x="14315" y="7071"/>
                      <a:pt x="14176" y="6482"/>
                      <a:pt x="13725" y="6343"/>
                    </a:cubicBezTo>
                    <a:lnTo>
                      <a:pt x="13725" y="6204"/>
                    </a:lnTo>
                    <a:cubicBezTo>
                      <a:pt x="13725" y="2427"/>
                      <a:pt x="11126" y="0"/>
                      <a:pt x="7244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94;p18">
                <a:extLst>
                  <a:ext uri="{FF2B5EF4-FFF2-40B4-BE49-F238E27FC236}">
                    <a16:creationId xmlns:a16="http://schemas.microsoft.com/office/drawing/2014/main" id="{2C753887-BE41-6622-4BED-404179911BF9}"/>
                  </a:ext>
                </a:extLst>
              </p:cNvPr>
              <p:cNvSpPr/>
              <p:nvPr/>
            </p:nvSpPr>
            <p:spPr>
              <a:xfrm>
                <a:off x="7897820" y="3609268"/>
                <a:ext cx="195846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14717" h="8839" extrusionOk="0">
                    <a:moveTo>
                      <a:pt x="6866" y="1"/>
                    </a:moveTo>
                    <a:cubicBezTo>
                      <a:pt x="611" y="1"/>
                      <a:pt x="1" y="3904"/>
                      <a:pt x="264" y="8838"/>
                    </a:cubicBezTo>
                    <a:cubicBezTo>
                      <a:pt x="264" y="8838"/>
                      <a:pt x="4873" y="8249"/>
                      <a:pt x="6468" y="4922"/>
                    </a:cubicBezTo>
                    <a:lnTo>
                      <a:pt x="6468" y="4922"/>
                    </a:lnTo>
                    <a:cubicBezTo>
                      <a:pt x="5619" y="6936"/>
                      <a:pt x="5567" y="7575"/>
                      <a:pt x="5842" y="7575"/>
                    </a:cubicBezTo>
                    <a:cubicBezTo>
                      <a:pt x="6320" y="7575"/>
                      <a:pt x="7785" y="5650"/>
                      <a:pt x="7785" y="5650"/>
                    </a:cubicBezTo>
                    <a:cubicBezTo>
                      <a:pt x="7785" y="5650"/>
                      <a:pt x="7785" y="8236"/>
                      <a:pt x="8297" y="8236"/>
                    </a:cubicBezTo>
                    <a:cubicBezTo>
                      <a:pt x="8426" y="8236"/>
                      <a:pt x="8587" y="8072"/>
                      <a:pt x="8790" y="7660"/>
                    </a:cubicBezTo>
                    <a:cubicBezTo>
                      <a:pt x="9050" y="7172"/>
                      <a:pt x="9236" y="6995"/>
                      <a:pt x="9378" y="6995"/>
                    </a:cubicBezTo>
                    <a:cubicBezTo>
                      <a:pt x="9750" y="6995"/>
                      <a:pt x="9812" y="8214"/>
                      <a:pt x="10080" y="8214"/>
                    </a:cubicBezTo>
                    <a:cubicBezTo>
                      <a:pt x="10159" y="8214"/>
                      <a:pt x="10256" y="8108"/>
                      <a:pt x="10384" y="7833"/>
                    </a:cubicBezTo>
                    <a:cubicBezTo>
                      <a:pt x="10545" y="7431"/>
                      <a:pt x="10669" y="7284"/>
                      <a:pt x="10769" y="7284"/>
                    </a:cubicBezTo>
                    <a:cubicBezTo>
                      <a:pt x="11037" y="7284"/>
                      <a:pt x="11141" y="8321"/>
                      <a:pt x="11352" y="8321"/>
                    </a:cubicBezTo>
                    <a:cubicBezTo>
                      <a:pt x="11403" y="8321"/>
                      <a:pt x="11461" y="8261"/>
                      <a:pt x="11528" y="8111"/>
                    </a:cubicBezTo>
                    <a:cubicBezTo>
                      <a:pt x="11621" y="7885"/>
                      <a:pt x="11760" y="7797"/>
                      <a:pt x="11920" y="7797"/>
                    </a:cubicBezTo>
                    <a:cubicBezTo>
                      <a:pt x="12469" y="7797"/>
                      <a:pt x="13261" y="8838"/>
                      <a:pt x="13261" y="8838"/>
                    </a:cubicBezTo>
                    <a:cubicBezTo>
                      <a:pt x="13261" y="8838"/>
                      <a:pt x="14717" y="451"/>
                      <a:pt x="7923" y="35"/>
                    </a:cubicBezTo>
                    <a:cubicBezTo>
                      <a:pt x="7554" y="12"/>
                      <a:pt x="7202" y="1"/>
                      <a:pt x="6866" y="1"/>
                    </a:cubicBezTo>
                    <a:close/>
                  </a:path>
                </a:pathLst>
              </a:custGeom>
              <a:solidFill>
                <a:srgbClr val="472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95;p18">
                <a:extLst>
                  <a:ext uri="{FF2B5EF4-FFF2-40B4-BE49-F238E27FC236}">
                    <a16:creationId xmlns:a16="http://schemas.microsoft.com/office/drawing/2014/main" id="{32480CDB-4F7F-1298-837E-55BCF093F896}"/>
                  </a:ext>
                </a:extLst>
              </p:cNvPr>
              <p:cNvSpPr/>
              <p:nvPr/>
            </p:nvSpPr>
            <p:spPr>
              <a:xfrm>
                <a:off x="7889796" y="3718815"/>
                <a:ext cx="30913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22" extrusionOk="0">
                    <a:moveTo>
                      <a:pt x="727" y="0"/>
                    </a:moveTo>
                    <a:cubicBezTo>
                      <a:pt x="681" y="0"/>
                      <a:pt x="635" y="6"/>
                      <a:pt x="589" y="17"/>
                    </a:cubicBezTo>
                    <a:cubicBezTo>
                      <a:pt x="139" y="156"/>
                      <a:pt x="0" y="1022"/>
                      <a:pt x="139" y="2027"/>
                    </a:cubicBezTo>
                    <a:cubicBezTo>
                      <a:pt x="416" y="3067"/>
                      <a:pt x="1005" y="3622"/>
                      <a:pt x="1595" y="3622"/>
                    </a:cubicBezTo>
                    <a:cubicBezTo>
                      <a:pt x="2010" y="3483"/>
                      <a:pt x="2322" y="2478"/>
                      <a:pt x="2010" y="1612"/>
                    </a:cubicBezTo>
                    <a:cubicBezTo>
                      <a:pt x="1756" y="689"/>
                      <a:pt x="1239" y="0"/>
                      <a:pt x="727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96;p18">
                <a:extLst>
                  <a:ext uri="{FF2B5EF4-FFF2-40B4-BE49-F238E27FC236}">
                    <a16:creationId xmlns:a16="http://schemas.microsoft.com/office/drawing/2014/main" id="{E25B3A15-BB91-928F-9874-11847D1063D7}"/>
                  </a:ext>
                </a:extLst>
              </p:cNvPr>
              <p:cNvSpPr/>
              <p:nvPr/>
            </p:nvSpPr>
            <p:spPr>
              <a:xfrm>
                <a:off x="8060904" y="3717192"/>
                <a:ext cx="30461" cy="48213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623" extrusionOk="0">
                    <a:moveTo>
                      <a:pt x="1595" y="1"/>
                    </a:moveTo>
                    <a:cubicBezTo>
                      <a:pt x="1006" y="1"/>
                      <a:pt x="417" y="728"/>
                      <a:pt x="278" y="1734"/>
                    </a:cubicBezTo>
                    <a:cubicBezTo>
                      <a:pt x="1" y="2600"/>
                      <a:pt x="278" y="3605"/>
                      <a:pt x="729" y="3605"/>
                    </a:cubicBezTo>
                    <a:cubicBezTo>
                      <a:pt x="774" y="3617"/>
                      <a:pt x="820" y="3622"/>
                      <a:pt x="866" y="3622"/>
                    </a:cubicBezTo>
                    <a:cubicBezTo>
                      <a:pt x="1377" y="3622"/>
                      <a:pt x="1884" y="2933"/>
                      <a:pt x="2011" y="2011"/>
                    </a:cubicBezTo>
                    <a:cubicBezTo>
                      <a:pt x="2288" y="1006"/>
                      <a:pt x="2011" y="139"/>
                      <a:pt x="1595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97;p18">
            <a:extLst>
              <a:ext uri="{FF2B5EF4-FFF2-40B4-BE49-F238E27FC236}">
                <a16:creationId xmlns:a16="http://schemas.microsoft.com/office/drawing/2014/main" id="{04D4D0E7-5FEB-9115-7940-668FCF3E1D1F}"/>
              </a:ext>
            </a:extLst>
          </p:cNvPr>
          <p:cNvGrpSpPr/>
          <p:nvPr/>
        </p:nvGrpSpPr>
        <p:grpSpPr>
          <a:xfrm>
            <a:off x="3957328" y="2129837"/>
            <a:ext cx="1455608" cy="1294983"/>
            <a:chOff x="7918236" y="3257613"/>
            <a:chExt cx="747079" cy="538919"/>
          </a:xfrm>
        </p:grpSpPr>
        <p:grpSp>
          <p:nvGrpSpPr>
            <p:cNvPr id="79" name="Google Shape;798;p18">
              <a:extLst>
                <a:ext uri="{FF2B5EF4-FFF2-40B4-BE49-F238E27FC236}">
                  <a16:creationId xmlns:a16="http://schemas.microsoft.com/office/drawing/2014/main" id="{A3EBC1D5-8743-4420-D5BD-B3AEA608067C}"/>
                </a:ext>
              </a:extLst>
            </p:cNvPr>
            <p:cNvGrpSpPr/>
            <p:nvPr/>
          </p:nvGrpSpPr>
          <p:grpSpPr>
            <a:xfrm>
              <a:off x="8282019" y="3305459"/>
              <a:ext cx="383296" cy="491073"/>
              <a:chOff x="8439569" y="3005973"/>
              <a:chExt cx="336254" cy="430804"/>
            </a:xfrm>
          </p:grpSpPr>
          <p:sp>
            <p:nvSpPr>
              <p:cNvPr id="92" name="Google Shape;799;p18">
                <a:extLst>
                  <a:ext uri="{FF2B5EF4-FFF2-40B4-BE49-F238E27FC236}">
                    <a16:creationId xmlns:a16="http://schemas.microsoft.com/office/drawing/2014/main" id="{1608BF1C-AB3C-6A30-3843-E220BA0258B4}"/>
                  </a:ext>
                </a:extLst>
              </p:cNvPr>
              <p:cNvSpPr/>
              <p:nvPr/>
            </p:nvSpPr>
            <p:spPr>
              <a:xfrm>
                <a:off x="8464480" y="3086696"/>
                <a:ext cx="291967" cy="213559"/>
              </a:xfrm>
              <a:custGeom>
                <a:avLst/>
                <a:gdLst/>
                <a:ahLst/>
                <a:cxnLst/>
                <a:rect l="l" t="t" r="r" b="b"/>
                <a:pathLst>
                  <a:path w="21940" h="16048" extrusionOk="0">
                    <a:moveTo>
                      <a:pt x="17330" y="0"/>
                    </a:moveTo>
                    <a:lnTo>
                      <a:pt x="3605" y="3605"/>
                    </a:lnTo>
                    <a:lnTo>
                      <a:pt x="0" y="15909"/>
                    </a:lnTo>
                    <a:lnTo>
                      <a:pt x="21940" y="16048"/>
                    </a:lnTo>
                    <a:lnTo>
                      <a:pt x="21940" y="16048"/>
                    </a:lnTo>
                    <a:lnTo>
                      <a:pt x="173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00;p18">
                <a:extLst>
                  <a:ext uri="{FF2B5EF4-FFF2-40B4-BE49-F238E27FC236}">
                    <a16:creationId xmlns:a16="http://schemas.microsoft.com/office/drawing/2014/main" id="{38EFC674-453E-FBA0-0FE8-D4117A8CF9D9}"/>
                  </a:ext>
                </a:extLst>
              </p:cNvPr>
              <p:cNvSpPr/>
              <p:nvPr/>
            </p:nvSpPr>
            <p:spPr>
              <a:xfrm>
                <a:off x="8439569" y="3186782"/>
                <a:ext cx="336254" cy="217245"/>
              </a:xfrm>
              <a:custGeom>
                <a:avLst/>
                <a:gdLst/>
                <a:ahLst/>
                <a:cxnLst/>
                <a:rect l="l" t="t" r="r" b="b"/>
                <a:pathLst>
                  <a:path w="25268" h="16325" extrusionOk="0">
                    <a:moveTo>
                      <a:pt x="9948" y="0"/>
                    </a:moveTo>
                    <a:lnTo>
                      <a:pt x="9948" y="416"/>
                    </a:lnTo>
                    <a:cubicBezTo>
                      <a:pt x="9948" y="1595"/>
                      <a:pt x="9532" y="2600"/>
                      <a:pt x="8804" y="3466"/>
                    </a:cubicBezTo>
                    <a:lnTo>
                      <a:pt x="8804" y="3328"/>
                    </a:lnTo>
                    <a:lnTo>
                      <a:pt x="8666" y="3466"/>
                    </a:lnTo>
                    <a:cubicBezTo>
                      <a:pt x="4888" y="4333"/>
                      <a:pt x="2288" y="6066"/>
                      <a:pt x="1422" y="6932"/>
                    </a:cubicBezTo>
                    <a:cubicBezTo>
                      <a:pt x="1" y="8527"/>
                      <a:pt x="139" y="11681"/>
                      <a:pt x="278" y="14453"/>
                    </a:cubicBezTo>
                    <a:lnTo>
                      <a:pt x="278" y="16186"/>
                    </a:lnTo>
                    <a:lnTo>
                      <a:pt x="278" y="16325"/>
                    </a:lnTo>
                    <a:lnTo>
                      <a:pt x="24955" y="16325"/>
                    </a:lnTo>
                    <a:lnTo>
                      <a:pt x="24955" y="16186"/>
                    </a:lnTo>
                    <a:lnTo>
                      <a:pt x="24955" y="14453"/>
                    </a:lnTo>
                    <a:cubicBezTo>
                      <a:pt x="25129" y="11681"/>
                      <a:pt x="25267" y="8527"/>
                      <a:pt x="23812" y="6932"/>
                    </a:cubicBezTo>
                    <a:cubicBezTo>
                      <a:pt x="22945" y="6066"/>
                      <a:pt x="20346" y="4333"/>
                      <a:pt x="16602" y="3466"/>
                    </a:cubicBezTo>
                    <a:lnTo>
                      <a:pt x="16464" y="3328"/>
                    </a:lnTo>
                    <a:lnTo>
                      <a:pt x="16464" y="3466"/>
                    </a:lnTo>
                    <a:cubicBezTo>
                      <a:pt x="15736" y="2600"/>
                      <a:pt x="15285" y="1595"/>
                      <a:pt x="15285" y="416"/>
                    </a:cubicBezTo>
                    <a:lnTo>
                      <a:pt x="15285" y="0"/>
                    </a:lnTo>
                    <a:close/>
                  </a:path>
                </a:pathLst>
              </a:custGeom>
              <a:solidFill>
                <a:srgbClr val="E9D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01;p18">
                <a:extLst>
                  <a:ext uri="{FF2B5EF4-FFF2-40B4-BE49-F238E27FC236}">
                    <a16:creationId xmlns:a16="http://schemas.microsoft.com/office/drawing/2014/main" id="{9E8CC1A6-BF96-D670-F333-0A12B0DC045E}"/>
                  </a:ext>
                </a:extLst>
              </p:cNvPr>
              <p:cNvSpPr/>
              <p:nvPr/>
            </p:nvSpPr>
            <p:spPr>
              <a:xfrm>
                <a:off x="8439569" y="3231056"/>
                <a:ext cx="336254" cy="205721"/>
              </a:xfrm>
              <a:custGeom>
                <a:avLst/>
                <a:gdLst/>
                <a:ahLst/>
                <a:cxnLst/>
                <a:rect l="l" t="t" r="r" b="b"/>
                <a:pathLst>
                  <a:path w="25268" h="15459" extrusionOk="0">
                    <a:moveTo>
                      <a:pt x="8804" y="1"/>
                    </a:moveTo>
                    <a:lnTo>
                      <a:pt x="8666" y="139"/>
                    </a:lnTo>
                    <a:cubicBezTo>
                      <a:pt x="4888" y="1006"/>
                      <a:pt x="2288" y="2739"/>
                      <a:pt x="1422" y="3605"/>
                    </a:cubicBezTo>
                    <a:cubicBezTo>
                      <a:pt x="1" y="5200"/>
                      <a:pt x="139" y="8354"/>
                      <a:pt x="278" y="11126"/>
                    </a:cubicBezTo>
                    <a:lnTo>
                      <a:pt x="278" y="12859"/>
                    </a:lnTo>
                    <a:lnTo>
                      <a:pt x="278" y="15459"/>
                    </a:lnTo>
                    <a:lnTo>
                      <a:pt x="24955" y="15459"/>
                    </a:lnTo>
                    <a:lnTo>
                      <a:pt x="24955" y="12859"/>
                    </a:lnTo>
                    <a:lnTo>
                      <a:pt x="24955" y="11126"/>
                    </a:lnTo>
                    <a:cubicBezTo>
                      <a:pt x="25129" y="8354"/>
                      <a:pt x="25267" y="5200"/>
                      <a:pt x="23812" y="3605"/>
                    </a:cubicBezTo>
                    <a:cubicBezTo>
                      <a:pt x="22945" y="2739"/>
                      <a:pt x="20346" y="1006"/>
                      <a:pt x="16602" y="139"/>
                    </a:cubicBezTo>
                    <a:lnTo>
                      <a:pt x="16464" y="1"/>
                    </a:lnTo>
                    <a:lnTo>
                      <a:pt x="12547" y="4472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02;p18">
                <a:extLst>
                  <a:ext uri="{FF2B5EF4-FFF2-40B4-BE49-F238E27FC236}">
                    <a16:creationId xmlns:a16="http://schemas.microsoft.com/office/drawing/2014/main" id="{D791F056-498C-B44A-B8A0-96671161DD17}"/>
                  </a:ext>
                </a:extLst>
              </p:cNvPr>
              <p:cNvSpPr/>
              <p:nvPr/>
            </p:nvSpPr>
            <p:spPr>
              <a:xfrm>
                <a:off x="8512440" y="3040572"/>
                <a:ext cx="190044" cy="192347"/>
              </a:xfrm>
              <a:custGeom>
                <a:avLst/>
                <a:gdLst/>
                <a:ahLst/>
                <a:cxnLst/>
                <a:rect l="l" t="t" r="r" b="b"/>
                <a:pathLst>
                  <a:path w="14281" h="14454" extrusionOk="0">
                    <a:moveTo>
                      <a:pt x="7210" y="0"/>
                    </a:moveTo>
                    <a:cubicBezTo>
                      <a:pt x="3328" y="0"/>
                      <a:pt x="590" y="2461"/>
                      <a:pt x="590" y="6066"/>
                    </a:cubicBezTo>
                    <a:lnTo>
                      <a:pt x="590" y="6204"/>
                    </a:lnTo>
                    <a:cubicBezTo>
                      <a:pt x="278" y="6516"/>
                      <a:pt x="1" y="7071"/>
                      <a:pt x="1" y="7660"/>
                    </a:cubicBezTo>
                    <a:cubicBezTo>
                      <a:pt x="1" y="8455"/>
                      <a:pt x="496" y="9133"/>
                      <a:pt x="1006" y="9133"/>
                    </a:cubicBezTo>
                    <a:cubicBezTo>
                      <a:pt x="1052" y="9133"/>
                      <a:pt x="1099" y="9127"/>
                      <a:pt x="1145" y="9116"/>
                    </a:cubicBezTo>
                    <a:cubicBezTo>
                      <a:pt x="2011" y="11715"/>
                      <a:pt x="4333" y="14453"/>
                      <a:pt x="7210" y="14453"/>
                    </a:cubicBezTo>
                    <a:cubicBezTo>
                      <a:pt x="9948" y="14453"/>
                      <a:pt x="12270" y="11715"/>
                      <a:pt x="13137" y="9116"/>
                    </a:cubicBezTo>
                    <a:cubicBezTo>
                      <a:pt x="13197" y="9127"/>
                      <a:pt x="13255" y="9133"/>
                      <a:pt x="13311" y="9133"/>
                    </a:cubicBezTo>
                    <a:cubicBezTo>
                      <a:pt x="13931" y="9133"/>
                      <a:pt x="14280" y="8455"/>
                      <a:pt x="14280" y="7660"/>
                    </a:cubicBezTo>
                    <a:cubicBezTo>
                      <a:pt x="14280" y="7071"/>
                      <a:pt x="14003" y="6516"/>
                      <a:pt x="13726" y="6204"/>
                    </a:cubicBezTo>
                    <a:lnTo>
                      <a:pt x="13726" y="6066"/>
                    </a:lnTo>
                    <a:cubicBezTo>
                      <a:pt x="13726" y="2461"/>
                      <a:pt x="11126" y="0"/>
                      <a:pt x="7210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03;p18">
                <a:extLst>
                  <a:ext uri="{FF2B5EF4-FFF2-40B4-BE49-F238E27FC236}">
                    <a16:creationId xmlns:a16="http://schemas.microsoft.com/office/drawing/2014/main" id="{7BC0A30A-27D0-9D41-3F0A-A8AD3223DC00}"/>
                  </a:ext>
                </a:extLst>
              </p:cNvPr>
              <p:cNvSpPr/>
              <p:nvPr/>
            </p:nvSpPr>
            <p:spPr>
              <a:xfrm>
                <a:off x="8525828" y="3019360"/>
                <a:ext cx="136535" cy="69332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5210" extrusionOk="0">
                    <a:moveTo>
                      <a:pt x="5476" y="0"/>
                    </a:moveTo>
                    <a:cubicBezTo>
                      <a:pt x="0" y="0"/>
                      <a:pt x="0" y="5199"/>
                      <a:pt x="0" y="5199"/>
                    </a:cubicBezTo>
                    <a:cubicBezTo>
                      <a:pt x="0" y="5199"/>
                      <a:pt x="139" y="5210"/>
                      <a:pt x="390" y="5210"/>
                    </a:cubicBezTo>
                    <a:cubicBezTo>
                      <a:pt x="1760" y="5210"/>
                      <a:pt x="6480" y="4888"/>
                      <a:pt x="10259" y="728"/>
                    </a:cubicBezTo>
                    <a:cubicBezTo>
                      <a:pt x="10259" y="728"/>
                      <a:pt x="9982" y="0"/>
                      <a:pt x="5476" y="0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804;p18">
                <a:extLst>
                  <a:ext uri="{FF2B5EF4-FFF2-40B4-BE49-F238E27FC236}">
                    <a16:creationId xmlns:a16="http://schemas.microsoft.com/office/drawing/2014/main" id="{16D3EA33-5079-FF11-26C9-33F3348DEB27}"/>
                  </a:ext>
                </a:extLst>
              </p:cNvPr>
              <p:cNvSpPr/>
              <p:nvPr/>
            </p:nvSpPr>
            <p:spPr>
              <a:xfrm>
                <a:off x="8511083" y="3005973"/>
                <a:ext cx="194609" cy="128324"/>
              </a:xfrm>
              <a:custGeom>
                <a:avLst/>
                <a:gdLst/>
                <a:ahLst/>
                <a:cxnLst/>
                <a:rect l="l" t="t" r="r" b="b"/>
                <a:pathLst>
                  <a:path w="14624" h="9643" extrusionOk="0">
                    <a:moveTo>
                      <a:pt x="7173" y="1"/>
                    </a:moveTo>
                    <a:cubicBezTo>
                      <a:pt x="3118" y="1"/>
                      <a:pt x="831" y="2184"/>
                      <a:pt x="242" y="7245"/>
                    </a:cubicBezTo>
                    <a:cubicBezTo>
                      <a:pt x="1" y="9006"/>
                      <a:pt x="183" y="9642"/>
                      <a:pt x="642" y="9642"/>
                    </a:cubicBezTo>
                    <a:cubicBezTo>
                      <a:pt x="1836" y="9642"/>
                      <a:pt x="4909" y="5338"/>
                      <a:pt x="7312" y="5338"/>
                    </a:cubicBezTo>
                    <a:cubicBezTo>
                      <a:pt x="9715" y="5338"/>
                      <a:pt x="12788" y="9642"/>
                      <a:pt x="13982" y="9642"/>
                    </a:cubicBezTo>
                    <a:cubicBezTo>
                      <a:pt x="14441" y="9642"/>
                      <a:pt x="14623" y="9006"/>
                      <a:pt x="14382" y="7245"/>
                    </a:cubicBezTo>
                    <a:cubicBezTo>
                      <a:pt x="13689" y="2184"/>
                      <a:pt x="11956" y="1"/>
                      <a:pt x="7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05;p18">
                <a:extLst>
                  <a:ext uri="{FF2B5EF4-FFF2-40B4-BE49-F238E27FC236}">
                    <a16:creationId xmlns:a16="http://schemas.microsoft.com/office/drawing/2014/main" id="{EF6AAE2B-B516-1A5A-90FE-D61C743A492B}"/>
                  </a:ext>
                </a:extLst>
              </p:cNvPr>
              <p:cNvSpPr/>
              <p:nvPr/>
            </p:nvSpPr>
            <p:spPr>
              <a:xfrm>
                <a:off x="8589464" y="3023499"/>
                <a:ext cx="103799" cy="117173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8805" extrusionOk="0">
                    <a:moveTo>
                      <a:pt x="3744" y="1"/>
                    </a:moveTo>
                    <a:cubicBezTo>
                      <a:pt x="3744" y="1"/>
                      <a:pt x="1" y="3744"/>
                      <a:pt x="2288" y="5616"/>
                    </a:cubicBezTo>
                    <a:cubicBezTo>
                      <a:pt x="4611" y="7487"/>
                      <a:pt x="6621" y="6482"/>
                      <a:pt x="7071" y="8804"/>
                    </a:cubicBezTo>
                    <a:cubicBezTo>
                      <a:pt x="7071" y="8804"/>
                      <a:pt x="7799" y="6482"/>
                      <a:pt x="6482" y="3467"/>
                    </a:cubicBezTo>
                    <a:cubicBezTo>
                      <a:pt x="5200" y="140"/>
                      <a:pt x="3744" y="1"/>
                      <a:pt x="3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06;p18">
                <a:extLst>
                  <a:ext uri="{FF2B5EF4-FFF2-40B4-BE49-F238E27FC236}">
                    <a16:creationId xmlns:a16="http://schemas.microsoft.com/office/drawing/2014/main" id="{D32C24C8-A469-8CFA-FCE7-0A9756B92F1F}"/>
                  </a:ext>
                </a:extLst>
              </p:cNvPr>
              <p:cNvSpPr/>
              <p:nvPr/>
            </p:nvSpPr>
            <p:spPr>
              <a:xfrm>
                <a:off x="8522128" y="3015660"/>
                <a:ext cx="115323" cy="130547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9810" extrusionOk="0">
                    <a:moveTo>
                      <a:pt x="4333" y="1"/>
                    </a:moveTo>
                    <a:cubicBezTo>
                      <a:pt x="4333" y="1"/>
                      <a:pt x="2739" y="139"/>
                      <a:pt x="1283" y="3917"/>
                    </a:cubicBezTo>
                    <a:cubicBezTo>
                      <a:pt x="1" y="7210"/>
                      <a:pt x="867" y="9809"/>
                      <a:pt x="867" y="9809"/>
                    </a:cubicBezTo>
                    <a:cubicBezTo>
                      <a:pt x="1283" y="7071"/>
                      <a:pt x="3605" y="8527"/>
                      <a:pt x="6205" y="6517"/>
                    </a:cubicBezTo>
                    <a:cubicBezTo>
                      <a:pt x="8665" y="4472"/>
                      <a:pt x="4333" y="1"/>
                      <a:pt x="4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07;p18">
                <a:extLst>
                  <a:ext uri="{FF2B5EF4-FFF2-40B4-BE49-F238E27FC236}">
                    <a16:creationId xmlns:a16="http://schemas.microsoft.com/office/drawing/2014/main" id="{6F966671-F3E5-08FB-5155-EB06F359FBB5}"/>
                  </a:ext>
                </a:extLst>
              </p:cNvPr>
              <p:cNvSpPr/>
              <p:nvPr/>
            </p:nvSpPr>
            <p:spPr>
              <a:xfrm>
                <a:off x="8506452" y="3113910"/>
                <a:ext cx="30913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22" extrusionOk="0">
                    <a:moveTo>
                      <a:pt x="728" y="0"/>
                    </a:moveTo>
                    <a:cubicBezTo>
                      <a:pt x="312" y="139"/>
                      <a:pt x="0" y="1144"/>
                      <a:pt x="312" y="2010"/>
                    </a:cubicBezTo>
                    <a:cubicBezTo>
                      <a:pt x="567" y="2933"/>
                      <a:pt x="1084" y="3622"/>
                      <a:pt x="1489" y="3622"/>
                    </a:cubicBezTo>
                    <a:cubicBezTo>
                      <a:pt x="1525" y="3622"/>
                      <a:pt x="1560" y="3616"/>
                      <a:pt x="1595" y="3605"/>
                    </a:cubicBezTo>
                    <a:cubicBezTo>
                      <a:pt x="2184" y="3466"/>
                      <a:pt x="2322" y="2600"/>
                      <a:pt x="2184" y="1560"/>
                    </a:cubicBezTo>
                    <a:cubicBezTo>
                      <a:pt x="1907" y="555"/>
                      <a:pt x="1179" y="0"/>
                      <a:pt x="728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08;p18">
                <a:extLst>
                  <a:ext uri="{FF2B5EF4-FFF2-40B4-BE49-F238E27FC236}">
                    <a16:creationId xmlns:a16="http://schemas.microsoft.com/office/drawing/2014/main" id="{E1977BF8-8675-9EA2-C1F8-08EAA8202ACB}"/>
                  </a:ext>
                </a:extLst>
              </p:cNvPr>
              <p:cNvSpPr/>
              <p:nvPr/>
            </p:nvSpPr>
            <p:spPr>
              <a:xfrm>
                <a:off x="8679410" y="3113564"/>
                <a:ext cx="29064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3648" extrusionOk="0">
                    <a:moveTo>
                      <a:pt x="1327" y="1"/>
                    </a:moveTo>
                    <a:cubicBezTo>
                      <a:pt x="926" y="1"/>
                      <a:pt x="423" y="681"/>
                      <a:pt x="174" y="1586"/>
                    </a:cubicBezTo>
                    <a:cubicBezTo>
                      <a:pt x="0" y="2626"/>
                      <a:pt x="174" y="3492"/>
                      <a:pt x="728" y="3631"/>
                    </a:cubicBezTo>
                    <a:cubicBezTo>
                      <a:pt x="765" y="3642"/>
                      <a:pt x="803" y="3648"/>
                      <a:pt x="841" y="3648"/>
                    </a:cubicBezTo>
                    <a:cubicBezTo>
                      <a:pt x="1269" y="3648"/>
                      <a:pt x="1759" y="2959"/>
                      <a:pt x="2045" y="2036"/>
                    </a:cubicBezTo>
                    <a:cubicBezTo>
                      <a:pt x="2184" y="1031"/>
                      <a:pt x="2045" y="165"/>
                      <a:pt x="1456" y="26"/>
                    </a:cubicBezTo>
                    <a:cubicBezTo>
                      <a:pt x="1415" y="9"/>
                      <a:pt x="1372" y="1"/>
                      <a:pt x="1327" y="1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9;p18">
              <a:extLst>
                <a:ext uri="{FF2B5EF4-FFF2-40B4-BE49-F238E27FC236}">
                  <a16:creationId xmlns:a16="http://schemas.microsoft.com/office/drawing/2014/main" id="{7863BE8D-540A-2C6D-0F98-872C3CDD5B04}"/>
                </a:ext>
              </a:extLst>
            </p:cNvPr>
            <p:cNvGrpSpPr/>
            <p:nvPr/>
          </p:nvGrpSpPr>
          <p:grpSpPr>
            <a:xfrm>
              <a:off x="7918236" y="3257613"/>
              <a:ext cx="383281" cy="538917"/>
              <a:chOff x="7922546" y="2946475"/>
              <a:chExt cx="336241" cy="472776"/>
            </a:xfrm>
          </p:grpSpPr>
          <p:sp>
            <p:nvSpPr>
              <p:cNvPr id="81" name="Google Shape;810;p18">
                <a:extLst>
                  <a:ext uri="{FF2B5EF4-FFF2-40B4-BE49-F238E27FC236}">
                    <a16:creationId xmlns:a16="http://schemas.microsoft.com/office/drawing/2014/main" id="{471421DE-645C-B7C4-98B3-D3F9732D72C1}"/>
                  </a:ext>
                </a:extLst>
              </p:cNvPr>
              <p:cNvSpPr/>
              <p:nvPr/>
            </p:nvSpPr>
            <p:spPr>
              <a:xfrm>
                <a:off x="7922546" y="3169256"/>
                <a:ext cx="336241" cy="217245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5" extrusionOk="0">
                    <a:moveTo>
                      <a:pt x="9947" y="0"/>
                    </a:moveTo>
                    <a:lnTo>
                      <a:pt x="9947" y="451"/>
                    </a:lnTo>
                    <a:cubicBezTo>
                      <a:pt x="9947" y="1595"/>
                      <a:pt x="9670" y="2600"/>
                      <a:pt x="8803" y="3466"/>
                    </a:cubicBezTo>
                    <a:lnTo>
                      <a:pt x="8665" y="3466"/>
                    </a:lnTo>
                    <a:cubicBezTo>
                      <a:pt x="4887" y="4333"/>
                      <a:pt x="2461" y="6239"/>
                      <a:pt x="1594" y="7105"/>
                    </a:cubicBezTo>
                    <a:cubicBezTo>
                      <a:pt x="0" y="8527"/>
                      <a:pt x="139" y="11854"/>
                      <a:pt x="277" y="14453"/>
                    </a:cubicBezTo>
                    <a:lnTo>
                      <a:pt x="277" y="16186"/>
                    </a:lnTo>
                    <a:lnTo>
                      <a:pt x="277" y="16325"/>
                    </a:lnTo>
                    <a:lnTo>
                      <a:pt x="24989" y="16325"/>
                    </a:lnTo>
                    <a:lnTo>
                      <a:pt x="24989" y="16186"/>
                    </a:lnTo>
                    <a:cubicBezTo>
                      <a:pt x="24989" y="15597"/>
                      <a:pt x="25128" y="15042"/>
                      <a:pt x="25128" y="14453"/>
                    </a:cubicBezTo>
                    <a:cubicBezTo>
                      <a:pt x="25128" y="11854"/>
                      <a:pt x="25266" y="8527"/>
                      <a:pt x="23811" y="7105"/>
                    </a:cubicBezTo>
                    <a:cubicBezTo>
                      <a:pt x="22944" y="6239"/>
                      <a:pt x="20483" y="4333"/>
                      <a:pt x="16602" y="3466"/>
                    </a:cubicBezTo>
                    <a:lnTo>
                      <a:pt x="16463" y="3466"/>
                    </a:lnTo>
                    <a:cubicBezTo>
                      <a:pt x="15735" y="2600"/>
                      <a:pt x="15285" y="1595"/>
                      <a:pt x="15285" y="451"/>
                    </a:cubicBezTo>
                    <a:lnTo>
                      <a:pt x="15285" y="0"/>
                    </a:lnTo>
                    <a:close/>
                  </a:path>
                </a:pathLst>
              </a:custGeom>
              <a:solidFill>
                <a:srgbClr val="A06E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11;p18">
                <a:extLst>
                  <a:ext uri="{FF2B5EF4-FFF2-40B4-BE49-F238E27FC236}">
                    <a16:creationId xmlns:a16="http://schemas.microsoft.com/office/drawing/2014/main" id="{E9C31A2F-57FE-F8D7-4193-B768BCE83537}"/>
                  </a:ext>
                </a:extLst>
              </p:cNvPr>
              <p:cNvSpPr/>
              <p:nvPr/>
            </p:nvSpPr>
            <p:spPr>
              <a:xfrm>
                <a:off x="7922546" y="3215379"/>
                <a:ext cx="336241" cy="203871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320" extrusionOk="0">
                    <a:moveTo>
                      <a:pt x="8665" y="0"/>
                    </a:moveTo>
                    <a:cubicBezTo>
                      <a:pt x="4887" y="867"/>
                      <a:pt x="2461" y="2773"/>
                      <a:pt x="1594" y="3639"/>
                    </a:cubicBezTo>
                    <a:cubicBezTo>
                      <a:pt x="0" y="5061"/>
                      <a:pt x="139" y="8388"/>
                      <a:pt x="277" y="10987"/>
                    </a:cubicBezTo>
                    <a:lnTo>
                      <a:pt x="277" y="12720"/>
                    </a:lnTo>
                    <a:lnTo>
                      <a:pt x="277" y="15320"/>
                    </a:lnTo>
                    <a:lnTo>
                      <a:pt x="24989" y="15320"/>
                    </a:lnTo>
                    <a:lnTo>
                      <a:pt x="24989" y="12720"/>
                    </a:lnTo>
                    <a:cubicBezTo>
                      <a:pt x="24989" y="12131"/>
                      <a:pt x="25128" y="11576"/>
                      <a:pt x="25128" y="10987"/>
                    </a:cubicBezTo>
                    <a:cubicBezTo>
                      <a:pt x="25128" y="8388"/>
                      <a:pt x="25266" y="5061"/>
                      <a:pt x="23811" y="3639"/>
                    </a:cubicBezTo>
                    <a:cubicBezTo>
                      <a:pt x="22944" y="2773"/>
                      <a:pt x="20483" y="867"/>
                      <a:pt x="16602" y="0"/>
                    </a:cubicBezTo>
                    <a:lnTo>
                      <a:pt x="12547" y="4333"/>
                    </a:lnTo>
                    <a:lnTo>
                      <a:pt x="88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12;p18">
                <a:extLst>
                  <a:ext uri="{FF2B5EF4-FFF2-40B4-BE49-F238E27FC236}">
                    <a16:creationId xmlns:a16="http://schemas.microsoft.com/office/drawing/2014/main" id="{DB50E5C1-DEDA-3E94-DE17-849AC39BA378}"/>
                  </a:ext>
                </a:extLst>
              </p:cNvPr>
              <p:cNvSpPr/>
              <p:nvPr/>
            </p:nvSpPr>
            <p:spPr>
              <a:xfrm>
                <a:off x="7995417" y="3023499"/>
                <a:ext cx="190497" cy="194196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14593" extrusionOk="0">
                    <a:moveTo>
                      <a:pt x="7209" y="1"/>
                    </a:moveTo>
                    <a:cubicBezTo>
                      <a:pt x="3327" y="1"/>
                      <a:pt x="728" y="2462"/>
                      <a:pt x="728" y="6205"/>
                    </a:cubicBezTo>
                    <a:lnTo>
                      <a:pt x="728" y="6344"/>
                    </a:lnTo>
                    <a:cubicBezTo>
                      <a:pt x="277" y="6482"/>
                      <a:pt x="0" y="7071"/>
                      <a:pt x="0" y="7661"/>
                    </a:cubicBezTo>
                    <a:cubicBezTo>
                      <a:pt x="0" y="8452"/>
                      <a:pt x="492" y="9099"/>
                      <a:pt x="1000" y="9099"/>
                    </a:cubicBezTo>
                    <a:cubicBezTo>
                      <a:pt x="1048" y="9099"/>
                      <a:pt x="1096" y="9094"/>
                      <a:pt x="1144" y="9082"/>
                    </a:cubicBezTo>
                    <a:cubicBezTo>
                      <a:pt x="2010" y="11820"/>
                      <a:pt x="4333" y="14593"/>
                      <a:pt x="7209" y="14593"/>
                    </a:cubicBezTo>
                    <a:cubicBezTo>
                      <a:pt x="10121" y="14593"/>
                      <a:pt x="12269" y="11820"/>
                      <a:pt x="13136" y="9082"/>
                    </a:cubicBezTo>
                    <a:cubicBezTo>
                      <a:pt x="13199" y="9094"/>
                      <a:pt x="13259" y="9099"/>
                      <a:pt x="13318" y="9099"/>
                    </a:cubicBezTo>
                    <a:cubicBezTo>
                      <a:pt x="13938" y="9099"/>
                      <a:pt x="14314" y="8452"/>
                      <a:pt x="14314" y="7661"/>
                    </a:cubicBezTo>
                    <a:cubicBezTo>
                      <a:pt x="14314" y="7071"/>
                      <a:pt x="14141" y="6482"/>
                      <a:pt x="13725" y="6344"/>
                    </a:cubicBezTo>
                    <a:lnTo>
                      <a:pt x="13725" y="6205"/>
                    </a:lnTo>
                    <a:cubicBezTo>
                      <a:pt x="13725" y="2462"/>
                      <a:pt x="11126" y="1"/>
                      <a:pt x="7209" y="1"/>
                    </a:cubicBezTo>
                    <a:close/>
                  </a:path>
                </a:pathLst>
              </a:custGeom>
              <a:solidFill>
                <a:srgbClr val="C99E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13;p18">
                <a:extLst>
                  <a:ext uri="{FF2B5EF4-FFF2-40B4-BE49-F238E27FC236}">
                    <a16:creationId xmlns:a16="http://schemas.microsoft.com/office/drawing/2014/main" id="{1D62F1EC-3ADD-A3BB-FBF9-1F9D7E145E65}"/>
                  </a:ext>
                </a:extLst>
              </p:cNvPr>
              <p:cNvSpPr/>
              <p:nvPr/>
            </p:nvSpPr>
            <p:spPr>
              <a:xfrm>
                <a:off x="7994592" y="2988912"/>
                <a:ext cx="193957" cy="122935"/>
              </a:xfrm>
              <a:custGeom>
                <a:avLst/>
                <a:gdLst/>
                <a:ahLst/>
                <a:cxnLst/>
                <a:rect l="l" t="t" r="r" b="b"/>
                <a:pathLst>
                  <a:path w="14575" h="9238" extrusionOk="0">
                    <a:moveTo>
                      <a:pt x="7133" y="1"/>
                    </a:moveTo>
                    <a:cubicBezTo>
                      <a:pt x="3112" y="1"/>
                      <a:pt x="929" y="2149"/>
                      <a:pt x="201" y="7210"/>
                    </a:cubicBezTo>
                    <a:cubicBezTo>
                      <a:pt x="1" y="8673"/>
                      <a:pt x="63" y="9238"/>
                      <a:pt x="322" y="9238"/>
                    </a:cubicBezTo>
                    <a:cubicBezTo>
                      <a:pt x="1188" y="9238"/>
                      <a:pt x="4253" y="2952"/>
                      <a:pt x="7133" y="2739"/>
                    </a:cubicBezTo>
                    <a:cubicBezTo>
                      <a:pt x="10715" y="2846"/>
                      <a:pt x="13596" y="9221"/>
                      <a:pt x="14329" y="9221"/>
                    </a:cubicBezTo>
                    <a:cubicBezTo>
                      <a:pt x="14546" y="9221"/>
                      <a:pt x="14574" y="8660"/>
                      <a:pt x="14376" y="7210"/>
                    </a:cubicBezTo>
                    <a:cubicBezTo>
                      <a:pt x="13648" y="2149"/>
                      <a:pt x="12054" y="1"/>
                      <a:pt x="7133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14;p18">
                <a:extLst>
                  <a:ext uri="{FF2B5EF4-FFF2-40B4-BE49-F238E27FC236}">
                    <a16:creationId xmlns:a16="http://schemas.microsoft.com/office/drawing/2014/main" id="{42516FC6-2D91-34B1-5FF0-E72A0DE92AD6}"/>
                  </a:ext>
                </a:extLst>
              </p:cNvPr>
              <p:cNvSpPr/>
              <p:nvPr/>
            </p:nvSpPr>
            <p:spPr>
              <a:xfrm>
                <a:off x="7989882" y="3097994"/>
                <a:ext cx="32297" cy="46643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3505" extrusionOk="0">
                    <a:moveTo>
                      <a:pt x="840" y="1"/>
                    </a:moveTo>
                    <a:cubicBezTo>
                      <a:pt x="791" y="1"/>
                      <a:pt x="742" y="6"/>
                      <a:pt x="693" y="18"/>
                    </a:cubicBezTo>
                    <a:cubicBezTo>
                      <a:pt x="278" y="156"/>
                      <a:pt x="0" y="1023"/>
                      <a:pt x="278" y="2063"/>
                    </a:cubicBezTo>
                    <a:cubicBezTo>
                      <a:pt x="527" y="2965"/>
                      <a:pt x="1027" y="3505"/>
                      <a:pt x="1554" y="3505"/>
                    </a:cubicBezTo>
                    <a:cubicBezTo>
                      <a:pt x="1613" y="3505"/>
                      <a:pt x="1673" y="3498"/>
                      <a:pt x="1733" y="3484"/>
                    </a:cubicBezTo>
                    <a:cubicBezTo>
                      <a:pt x="2149" y="3484"/>
                      <a:pt x="2426" y="2479"/>
                      <a:pt x="2149" y="1473"/>
                    </a:cubicBezTo>
                    <a:cubicBezTo>
                      <a:pt x="1895" y="679"/>
                      <a:pt x="1378" y="1"/>
                      <a:pt x="840" y="1"/>
                    </a:cubicBezTo>
                    <a:close/>
                  </a:path>
                </a:pathLst>
              </a:custGeom>
              <a:solidFill>
                <a:srgbClr val="C99E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15;p18">
                <a:extLst>
                  <a:ext uri="{FF2B5EF4-FFF2-40B4-BE49-F238E27FC236}">
                    <a16:creationId xmlns:a16="http://schemas.microsoft.com/office/drawing/2014/main" id="{ED36EF9F-745B-EE03-DF27-F9DBA416980C}"/>
                  </a:ext>
                </a:extLst>
              </p:cNvPr>
              <p:cNvSpPr/>
              <p:nvPr/>
            </p:nvSpPr>
            <p:spPr>
              <a:xfrm>
                <a:off x="8162839" y="3096158"/>
                <a:ext cx="30448" cy="48439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3640" extrusionOk="0">
                    <a:moveTo>
                      <a:pt x="1315" y="0"/>
                    </a:moveTo>
                    <a:cubicBezTo>
                      <a:pt x="911" y="0"/>
                      <a:pt x="393" y="689"/>
                      <a:pt x="139" y="1611"/>
                    </a:cubicBezTo>
                    <a:cubicBezTo>
                      <a:pt x="0" y="2617"/>
                      <a:pt x="278" y="3622"/>
                      <a:pt x="694" y="3622"/>
                    </a:cubicBezTo>
                    <a:cubicBezTo>
                      <a:pt x="744" y="3634"/>
                      <a:pt x="794" y="3639"/>
                      <a:pt x="844" y="3639"/>
                    </a:cubicBezTo>
                    <a:cubicBezTo>
                      <a:pt x="1380" y="3639"/>
                      <a:pt x="1884" y="2978"/>
                      <a:pt x="2011" y="2027"/>
                    </a:cubicBezTo>
                    <a:cubicBezTo>
                      <a:pt x="2288" y="1022"/>
                      <a:pt x="2011" y="156"/>
                      <a:pt x="1421" y="17"/>
                    </a:cubicBezTo>
                    <a:cubicBezTo>
                      <a:pt x="1387" y="6"/>
                      <a:pt x="1352" y="0"/>
                      <a:pt x="1315" y="0"/>
                    </a:cubicBezTo>
                    <a:close/>
                  </a:path>
                </a:pathLst>
              </a:custGeom>
              <a:solidFill>
                <a:srgbClr val="C99E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16;p18">
                <a:extLst>
                  <a:ext uri="{FF2B5EF4-FFF2-40B4-BE49-F238E27FC236}">
                    <a16:creationId xmlns:a16="http://schemas.microsoft.com/office/drawing/2014/main" id="{675AA962-6E4E-EF3C-2E44-6B73F5EE3D23}"/>
                  </a:ext>
                </a:extLst>
              </p:cNvPr>
              <p:cNvSpPr/>
              <p:nvPr/>
            </p:nvSpPr>
            <p:spPr>
              <a:xfrm>
                <a:off x="8012028" y="2956163"/>
                <a:ext cx="82573" cy="1171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805" extrusionOk="0">
                    <a:moveTo>
                      <a:pt x="4333" y="1"/>
                    </a:moveTo>
                    <a:cubicBezTo>
                      <a:pt x="4333" y="1"/>
                      <a:pt x="2288" y="1283"/>
                      <a:pt x="1144" y="4333"/>
                    </a:cubicBezTo>
                    <a:cubicBezTo>
                      <a:pt x="1" y="7660"/>
                      <a:pt x="867" y="8804"/>
                      <a:pt x="867" y="8804"/>
                    </a:cubicBezTo>
                    <a:cubicBezTo>
                      <a:pt x="867" y="8804"/>
                      <a:pt x="6205" y="8527"/>
                      <a:pt x="5754" y="5477"/>
                    </a:cubicBezTo>
                    <a:cubicBezTo>
                      <a:pt x="5338" y="2600"/>
                      <a:pt x="3016" y="2150"/>
                      <a:pt x="4333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17;p18">
                <a:extLst>
                  <a:ext uri="{FF2B5EF4-FFF2-40B4-BE49-F238E27FC236}">
                    <a16:creationId xmlns:a16="http://schemas.microsoft.com/office/drawing/2014/main" id="{03CFC226-D41C-9CC1-DEBD-A13F0CE6CE4B}"/>
                  </a:ext>
                </a:extLst>
              </p:cNvPr>
              <p:cNvSpPr/>
              <p:nvPr/>
            </p:nvSpPr>
            <p:spPr>
              <a:xfrm>
                <a:off x="8033240" y="2952476"/>
                <a:ext cx="84423" cy="115323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8666" extrusionOk="0">
                    <a:moveTo>
                      <a:pt x="4472" y="0"/>
                    </a:moveTo>
                    <a:lnTo>
                      <a:pt x="4472" y="0"/>
                    </a:lnTo>
                    <a:cubicBezTo>
                      <a:pt x="4472" y="1"/>
                      <a:pt x="2427" y="1144"/>
                      <a:pt x="1283" y="4160"/>
                    </a:cubicBezTo>
                    <a:cubicBezTo>
                      <a:pt x="1" y="7487"/>
                      <a:pt x="1006" y="8665"/>
                      <a:pt x="1006" y="8665"/>
                    </a:cubicBezTo>
                    <a:cubicBezTo>
                      <a:pt x="1006" y="8665"/>
                      <a:pt x="6344" y="8353"/>
                      <a:pt x="5893" y="5477"/>
                    </a:cubicBezTo>
                    <a:cubicBezTo>
                      <a:pt x="5477" y="2600"/>
                      <a:pt x="3155" y="2011"/>
                      <a:pt x="4472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18;p18">
                <a:extLst>
                  <a:ext uri="{FF2B5EF4-FFF2-40B4-BE49-F238E27FC236}">
                    <a16:creationId xmlns:a16="http://schemas.microsoft.com/office/drawing/2014/main" id="{9F57ECD9-9345-F8C4-033A-2501C6362364}"/>
                  </a:ext>
                </a:extLst>
              </p:cNvPr>
              <p:cNvSpPr/>
              <p:nvPr/>
            </p:nvSpPr>
            <p:spPr>
              <a:xfrm>
                <a:off x="8077062" y="2954326"/>
                <a:ext cx="83039" cy="117159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8804" extrusionOk="0">
                    <a:moveTo>
                      <a:pt x="4333" y="0"/>
                    </a:moveTo>
                    <a:cubicBezTo>
                      <a:pt x="4333" y="0"/>
                      <a:pt x="2323" y="1144"/>
                      <a:pt x="1179" y="4333"/>
                    </a:cubicBezTo>
                    <a:cubicBezTo>
                      <a:pt x="1" y="7660"/>
                      <a:pt x="867" y="8804"/>
                      <a:pt x="867" y="8804"/>
                    </a:cubicBezTo>
                    <a:cubicBezTo>
                      <a:pt x="867" y="8804"/>
                      <a:pt x="6239" y="8353"/>
                      <a:pt x="5789" y="5476"/>
                    </a:cubicBezTo>
                    <a:cubicBezTo>
                      <a:pt x="5373" y="2600"/>
                      <a:pt x="3189" y="2010"/>
                      <a:pt x="4333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19;p18">
                <a:extLst>
                  <a:ext uri="{FF2B5EF4-FFF2-40B4-BE49-F238E27FC236}">
                    <a16:creationId xmlns:a16="http://schemas.microsoft.com/office/drawing/2014/main" id="{CC493AEC-0DB7-BB8B-52F5-D97B045CCEA5}"/>
                  </a:ext>
                </a:extLst>
              </p:cNvPr>
              <p:cNvSpPr/>
              <p:nvPr/>
            </p:nvSpPr>
            <p:spPr>
              <a:xfrm>
                <a:off x="8061838" y="2946475"/>
                <a:ext cx="82573" cy="1171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805" extrusionOk="0">
                    <a:moveTo>
                      <a:pt x="4472" y="1"/>
                    </a:moveTo>
                    <a:cubicBezTo>
                      <a:pt x="4472" y="1"/>
                      <a:pt x="2323" y="1145"/>
                      <a:pt x="1145" y="4333"/>
                    </a:cubicBezTo>
                    <a:cubicBezTo>
                      <a:pt x="1" y="7661"/>
                      <a:pt x="867" y="8804"/>
                      <a:pt x="867" y="8804"/>
                    </a:cubicBezTo>
                    <a:cubicBezTo>
                      <a:pt x="867" y="8804"/>
                      <a:pt x="6205" y="8388"/>
                      <a:pt x="5789" y="5477"/>
                    </a:cubicBezTo>
                    <a:cubicBezTo>
                      <a:pt x="5338" y="2600"/>
                      <a:pt x="3189" y="2011"/>
                      <a:pt x="4472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20;p18">
                <a:extLst>
                  <a:ext uri="{FF2B5EF4-FFF2-40B4-BE49-F238E27FC236}">
                    <a16:creationId xmlns:a16="http://schemas.microsoft.com/office/drawing/2014/main" id="{C7F9727F-2BFF-D86F-3F2F-50F651BB82BC}"/>
                  </a:ext>
                </a:extLst>
              </p:cNvPr>
              <p:cNvSpPr/>
              <p:nvPr/>
            </p:nvSpPr>
            <p:spPr>
              <a:xfrm>
                <a:off x="8010192" y="3026014"/>
                <a:ext cx="162777" cy="74070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5566" extrusionOk="0">
                    <a:moveTo>
                      <a:pt x="5972" y="1"/>
                    </a:moveTo>
                    <a:cubicBezTo>
                      <a:pt x="4863" y="1"/>
                      <a:pt x="3869" y="109"/>
                      <a:pt x="3466" y="367"/>
                    </a:cubicBezTo>
                    <a:cubicBezTo>
                      <a:pt x="2599" y="817"/>
                      <a:pt x="1282" y="1406"/>
                      <a:pt x="867" y="1961"/>
                    </a:cubicBezTo>
                    <a:cubicBezTo>
                      <a:pt x="555" y="2550"/>
                      <a:pt x="139" y="4144"/>
                      <a:pt x="139" y="4144"/>
                    </a:cubicBezTo>
                    <a:lnTo>
                      <a:pt x="0" y="5565"/>
                    </a:lnTo>
                    <a:cubicBezTo>
                      <a:pt x="0" y="5565"/>
                      <a:pt x="1288" y="3322"/>
                      <a:pt x="2545" y="3322"/>
                    </a:cubicBezTo>
                    <a:cubicBezTo>
                      <a:pt x="2912" y="3322"/>
                      <a:pt x="3276" y="3513"/>
                      <a:pt x="3605" y="4006"/>
                    </a:cubicBezTo>
                    <a:cubicBezTo>
                      <a:pt x="4246" y="5011"/>
                      <a:pt x="5112" y="5513"/>
                      <a:pt x="5961" y="5513"/>
                    </a:cubicBezTo>
                    <a:cubicBezTo>
                      <a:pt x="6811" y="5513"/>
                      <a:pt x="7642" y="5011"/>
                      <a:pt x="8214" y="4006"/>
                    </a:cubicBezTo>
                    <a:cubicBezTo>
                      <a:pt x="8522" y="3439"/>
                      <a:pt x="8940" y="3236"/>
                      <a:pt x="9377" y="3236"/>
                    </a:cubicBezTo>
                    <a:cubicBezTo>
                      <a:pt x="10168" y="3236"/>
                      <a:pt x="11023" y="3903"/>
                      <a:pt x="11403" y="4283"/>
                    </a:cubicBezTo>
                    <a:cubicBezTo>
                      <a:pt x="11668" y="4747"/>
                      <a:pt x="12004" y="5564"/>
                      <a:pt x="12140" y="5564"/>
                    </a:cubicBezTo>
                    <a:cubicBezTo>
                      <a:pt x="12218" y="5564"/>
                      <a:pt x="12231" y="5301"/>
                      <a:pt x="12131" y="4560"/>
                    </a:cubicBezTo>
                    <a:cubicBezTo>
                      <a:pt x="11957" y="3832"/>
                      <a:pt x="11957" y="817"/>
                      <a:pt x="9531" y="367"/>
                    </a:cubicBezTo>
                    <a:cubicBezTo>
                      <a:pt x="8678" y="144"/>
                      <a:pt x="7249" y="1"/>
                      <a:pt x="5972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821;p18">
            <a:extLst>
              <a:ext uri="{FF2B5EF4-FFF2-40B4-BE49-F238E27FC236}">
                <a16:creationId xmlns:a16="http://schemas.microsoft.com/office/drawing/2014/main" id="{1E879B57-3404-5319-9231-A1B353214656}"/>
              </a:ext>
            </a:extLst>
          </p:cNvPr>
          <p:cNvGrpSpPr/>
          <p:nvPr/>
        </p:nvGrpSpPr>
        <p:grpSpPr>
          <a:xfrm>
            <a:off x="7104810" y="2139530"/>
            <a:ext cx="1593346" cy="1288038"/>
            <a:chOff x="7882029" y="2659229"/>
            <a:chExt cx="817772" cy="536029"/>
          </a:xfrm>
        </p:grpSpPr>
        <p:grpSp>
          <p:nvGrpSpPr>
            <p:cNvPr id="103" name="Google Shape;822;p18">
              <a:extLst>
                <a:ext uri="{FF2B5EF4-FFF2-40B4-BE49-F238E27FC236}">
                  <a16:creationId xmlns:a16="http://schemas.microsoft.com/office/drawing/2014/main" id="{CFF12A75-521E-EAAD-E4D1-DC5735F508E9}"/>
                </a:ext>
              </a:extLst>
            </p:cNvPr>
            <p:cNvGrpSpPr/>
            <p:nvPr/>
          </p:nvGrpSpPr>
          <p:grpSpPr>
            <a:xfrm>
              <a:off x="8280979" y="2659229"/>
              <a:ext cx="418821" cy="536029"/>
              <a:chOff x="8470016" y="2404540"/>
              <a:chExt cx="336241" cy="430338"/>
            </a:xfrm>
          </p:grpSpPr>
          <p:sp>
            <p:nvSpPr>
              <p:cNvPr id="117" name="Google Shape;823;p18">
                <a:extLst>
                  <a:ext uri="{FF2B5EF4-FFF2-40B4-BE49-F238E27FC236}">
                    <a16:creationId xmlns:a16="http://schemas.microsoft.com/office/drawing/2014/main" id="{B7C5B812-461D-BCB4-85A9-EC6AD7F61FF7}"/>
                  </a:ext>
                </a:extLst>
              </p:cNvPr>
              <p:cNvSpPr/>
              <p:nvPr/>
            </p:nvSpPr>
            <p:spPr>
              <a:xfrm>
                <a:off x="8504602" y="2485250"/>
                <a:ext cx="274906" cy="28044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1074" extrusionOk="0">
                    <a:moveTo>
                      <a:pt x="16602" y="1"/>
                    </a:moveTo>
                    <a:lnTo>
                      <a:pt x="2912" y="3744"/>
                    </a:lnTo>
                    <a:lnTo>
                      <a:pt x="1" y="21073"/>
                    </a:lnTo>
                    <a:lnTo>
                      <a:pt x="20657" y="21073"/>
                    </a:lnTo>
                    <a:lnTo>
                      <a:pt x="16602" y="1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24;p18">
                <a:extLst>
                  <a:ext uri="{FF2B5EF4-FFF2-40B4-BE49-F238E27FC236}">
                    <a16:creationId xmlns:a16="http://schemas.microsoft.com/office/drawing/2014/main" id="{73561202-F1F2-0186-A5FA-0E65ADF4BCEC}"/>
                  </a:ext>
                </a:extLst>
              </p:cNvPr>
              <p:cNvSpPr/>
              <p:nvPr/>
            </p:nvSpPr>
            <p:spPr>
              <a:xfrm>
                <a:off x="8470016" y="2585336"/>
                <a:ext cx="336241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6326" extrusionOk="0">
                    <a:moveTo>
                      <a:pt x="9982" y="1"/>
                    </a:moveTo>
                    <a:lnTo>
                      <a:pt x="9982" y="417"/>
                    </a:lnTo>
                    <a:cubicBezTo>
                      <a:pt x="9982" y="1595"/>
                      <a:pt x="9670" y="2600"/>
                      <a:pt x="8804" y="3467"/>
                    </a:cubicBezTo>
                    <a:lnTo>
                      <a:pt x="8665" y="3467"/>
                    </a:lnTo>
                    <a:cubicBezTo>
                      <a:pt x="4922" y="4333"/>
                      <a:pt x="2461" y="6205"/>
                      <a:pt x="1456" y="7071"/>
                    </a:cubicBezTo>
                    <a:cubicBezTo>
                      <a:pt x="0" y="8527"/>
                      <a:pt x="139" y="11819"/>
                      <a:pt x="312" y="14419"/>
                    </a:cubicBezTo>
                    <a:lnTo>
                      <a:pt x="312" y="16152"/>
                    </a:lnTo>
                    <a:lnTo>
                      <a:pt x="312" y="16325"/>
                    </a:lnTo>
                    <a:lnTo>
                      <a:pt x="24989" y="16325"/>
                    </a:lnTo>
                    <a:lnTo>
                      <a:pt x="24989" y="16152"/>
                    </a:lnTo>
                    <a:cubicBezTo>
                      <a:pt x="24989" y="15597"/>
                      <a:pt x="24989" y="15008"/>
                      <a:pt x="25128" y="14419"/>
                    </a:cubicBezTo>
                    <a:cubicBezTo>
                      <a:pt x="25128" y="11819"/>
                      <a:pt x="25267" y="8527"/>
                      <a:pt x="23846" y="7071"/>
                    </a:cubicBezTo>
                    <a:cubicBezTo>
                      <a:pt x="22979" y="6205"/>
                      <a:pt x="20518" y="4333"/>
                      <a:pt x="16602" y="3467"/>
                    </a:cubicBezTo>
                    <a:lnTo>
                      <a:pt x="16463" y="3467"/>
                    </a:lnTo>
                    <a:cubicBezTo>
                      <a:pt x="15735" y="2600"/>
                      <a:pt x="15320" y="1595"/>
                      <a:pt x="15320" y="417"/>
                    </a:cubicBezTo>
                    <a:lnTo>
                      <a:pt x="15320" y="1"/>
                    </a:lnTo>
                    <a:close/>
                  </a:path>
                </a:pathLst>
              </a:custGeom>
              <a:solidFill>
                <a:srgbClr val="D7B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25;p18">
                <a:extLst>
                  <a:ext uri="{FF2B5EF4-FFF2-40B4-BE49-F238E27FC236}">
                    <a16:creationId xmlns:a16="http://schemas.microsoft.com/office/drawing/2014/main" id="{981BB9AC-D6D7-F3CB-153F-EF128C4F4DD3}"/>
                  </a:ext>
                </a:extLst>
              </p:cNvPr>
              <p:cNvSpPr/>
              <p:nvPr/>
            </p:nvSpPr>
            <p:spPr>
              <a:xfrm>
                <a:off x="8470016" y="2631460"/>
                <a:ext cx="336241" cy="203418"/>
              </a:xfrm>
              <a:custGeom>
                <a:avLst/>
                <a:gdLst/>
                <a:ahLst/>
                <a:cxnLst/>
                <a:rect l="l" t="t" r="r" b="b"/>
                <a:pathLst>
                  <a:path w="25267" h="15286" extrusionOk="0">
                    <a:moveTo>
                      <a:pt x="8665" y="1"/>
                    </a:moveTo>
                    <a:cubicBezTo>
                      <a:pt x="4922" y="867"/>
                      <a:pt x="2461" y="2739"/>
                      <a:pt x="1456" y="3605"/>
                    </a:cubicBezTo>
                    <a:cubicBezTo>
                      <a:pt x="0" y="5061"/>
                      <a:pt x="139" y="8353"/>
                      <a:pt x="312" y="10953"/>
                    </a:cubicBezTo>
                    <a:lnTo>
                      <a:pt x="312" y="12686"/>
                    </a:lnTo>
                    <a:lnTo>
                      <a:pt x="312" y="15285"/>
                    </a:lnTo>
                    <a:lnTo>
                      <a:pt x="24989" y="15285"/>
                    </a:lnTo>
                    <a:lnTo>
                      <a:pt x="24989" y="12686"/>
                    </a:lnTo>
                    <a:cubicBezTo>
                      <a:pt x="24989" y="12131"/>
                      <a:pt x="24989" y="11542"/>
                      <a:pt x="25128" y="10953"/>
                    </a:cubicBezTo>
                    <a:cubicBezTo>
                      <a:pt x="25128" y="8353"/>
                      <a:pt x="25267" y="5061"/>
                      <a:pt x="23846" y="3605"/>
                    </a:cubicBezTo>
                    <a:cubicBezTo>
                      <a:pt x="22979" y="2739"/>
                      <a:pt x="20518" y="867"/>
                      <a:pt x="16602" y="1"/>
                    </a:cubicBezTo>
                    <a:lnTo>
                      <a:pt x="12581" y="4333"/>
                    </a:lnTo>
                    <a:lnTo>
                      <a:pt x="88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26;p18">
                <a:extLst>
                  <a:ext uri="{FF2B5EF4-FFF2-40B4-BE49-F238E27FC236}">
                    <a16:creationId xmlns:a16="http://schemas.microsoft.com/office/drawing/2014/main" id="{F6855FEF-CFF5-7A8B-0938-076E351F639E}"/>
                  </a:ext>
                </a:extLst>
              </p:cNvPr>
              <p:cNvSpPr/>
              <p:nvPr/>
            </p:nvSpPr>
            <p:spPr>
              <a:xfrm>
                <a:off x="8543354" y="2439126"/>
                <a:ext cx="190031" cy="194196"/>
              </a:xfrm>
              <a:custGeom>
                <a:avLst/>
                <a:gdLst/>
                <a:ahLst/>
                <a:cxnLst/>
                <a:rect l="l" t="t" r="r" b="b"/>
                <a:pathLst>
                  <a:path w="14280" h="14593" extrusionOk="0">
                    <a:moveTo>
                      <a:pt x="7209" y="1"/>
                    </a:moveTo>
                    <a:cubicBezTo>
                      <a:pt x="3293" y="1"/>
                      <a:pt x="693" y="2461"/>
                      <a:pt x="693" y="6205"/>
                    </a:cubicBezTo>
                    <a:lnTo>
                      <a:pt x="693" y="6343"/>
                    </a:lnTo>
                    <a:cubicBezTo>
                      <a:pt x="277" y="6517"/>
                      <a:pt x="0" y="7071"/>
                      <a:pt x="0" y="7660"/>
                    </a:cubicBezTo>
                    <a:cubicBezTo>
                      <a:pt x="0" y="8455"/>
                      <a:pt x="466" y="9133"/>
                      <a:pt x="998" y="9133"/>
                    </a:cubicBezTo>
                    <a:cubicBezTo>
                      <a:pt x="1046" y="9133"/>
                      <a:pt x="1095" y="9128"/>
                      <a:pt x="1144" y="9116"/>
                    </a:cubicBezTo>
                    <a:cubicBezTo>
                      <a:pt x="2010" y="11854"/>
                      <a:pt x="4332" y="14592"/>
                      <a:pt x="7209" y="14592"/>
                    </a:cubicBezTo>
                    <a:cubicBezTo>
                      <a:pt x="10086" y="14592"/>
                      <a:pt x="12269" y="11716"/>
                      <a:pt x="13136" y="9116"/>
                    </a:cubicBezTo>
                    <a:cubicBezTo>
                      <a:pt x="13196" y="9128"/>
                      <a:pt x="13254" y="9133"/>
                      <a:pt x="13310" y="9133"/>
                    </a:cubicBezTo>
                    <a:cubicBezTo>
                      <a:pt x="13930" y="9133"/>
                      <a:pt x="14280" y="8455"/>
                      <a:pt x="14280" y="7660"/>
                    </a:cubicBezTo>
                    <a:cubicBezTo>
                      <a:pt x="14280" y="7071"/>
                      <a:pt x="14002" y="6517"/>
                      <a:pt x="13690" y="6343"/>
                    </a:cubicBezTo>
                    <a:lnTo>
                      <a:pt x="13690" y="6205"/>
                    </a:lnTo>
                    <a:cubicBezTo>
                      <a:pt x="13690" y="2461"/>
                      <a:pt x="11091" y="1"/>
                      <a:pt x="7209" y="1"/>
                    </a:cubicBezTo>
                    <a:close/>
                  </a:path>
                </a:pathLst>
              </a:custGeom>
              <a:solidFill>
                <a:srgbClr val="F7D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27;p18">
                <a:extLst>
                  <a:ext uri="{FF2B5EF4-FFF2-40B4-BE49-F238E27FC236}">
                    <a16:creationId xmlns:a16="http://schemas.microsoft.com/office/drawing/2014/main" id="{3D185305-9B0F-933D-1F73-4677CBE34FC0}"/>
                  </a:ext>
                </a:extLst>
              </p:cNvPr>
              <p:cNvSpPr/>
              <p:nvPr/>
            </p:nvSpPr>
            <p:spPr>
              <a:xfrm>
                <a:off x="8556728" y="2417914"/>
                <a:ext cx="136535" cy="71089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5342" extrusionOk="0">
                    <a:moveTo>
                      <a:pt x="5476" y="0"/>
                    </a:moveTo>
                    <a:cubicBezTo>
                      <a:pt x="0" y="0"/>
                      <a:pt x="0" y="5338"/>
                      <a:pt x="0" y="5338"/>
                    </a:cubicBezTo>
                    <a:cubicBezTo>
                      <a:pt x="0" y="5338"/>
                      <a:pt x="73" y="5342"/>
                      <a:pt x="209" y="5342"/>
                    </a:cubicBezTo>
                    <a:cubicBezTo>
                      <a:pt x="1279" y="5342"/>
                      <a:pt x="6260" y="5096"/>
                      <a:pt x="10259" y="728"/>
                    </a:cubicBezTo>
                    <a:cubicBezTo>
                      <a:pt x="10259" y="728"/>
                      <a:pt x="9947" y="0"/>
                      <a:pt x="5476" y="0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828;p18">
                <a:extLst>
                  <a:ext uri="{FF2B5EF4-FFF2-40B4-BE49-F238E27FC236}">
                    <a16:creationId xmlns:a16="http://schemas.microsoft.com/office/drawing/2014/main" id="{AB48268B-9D8F-4950-CD43-2B5615DFC882}"/>
                  </a:ext>
                </a:extLst>
              </p:cNvPr>
              <p:cNvSpPr/>
              <p:nvPr/>
            </p:nvSpPr>
            <p:spPr>
              <a:xfrm>
                <a:off x="8541983" y="2404540"/>
                <a:ext cx="194622" cy="128138"/>
              </a:xfrm>
              <a:custGeom>
                <a:avLst/>
                <a:gdLst/>
                <a:ahLst/>
                <a:cxnLst/>
                <a:rect l="l" t="t" r="r" b="b"/>
                <a:pathLst>
                  <a:path w="14625" h="9629" extrusionOk="0">
                    <a:moveTo>
                      <a:pt x="7173" y="0"/>
                    </a:moveTo>
                    <a:cubicBezTo>
                      <a:pt x="3118" y="0"/>
                      <a:pt x="796" y="2184"/>
                      <a:pt x="242" y="7209"/>
                    </a:cubicBezTo>
                    <a:cubicBezTo>
                      <a:pt x="0" y="8987"/>
                      <a:pt x="184" y="9628"/>
                      <a:pt x="647" y="9628"/>
                    </a:cubicBezTo>
                    <a:cubicBezTo>
                      <a:pt x="1846" y="9628"/>
                      <a:pt x="4912" y="5338"/>
                      <a:pt x="7312" y="5338"/>
                    </a:cubicBezTo>
                    <a:cubicBezTo>
                      <a:pt x="9712" y="5338"/>
                      <a:pt x="12778" y="9628"/>
                      <a:pt x="13977" y="9628"/>
                    </a:cubicBezTo>
                    <a:cubicBezTo>
                      <a:pt x="14440" y="9628"/>
                      <a:pt x="14624" y="8987"/>
                      <a:pt x="14383" y="7209"/>
                    </a:cubicBezTo>
                    <a:cubicBezTo>
                      <a:pt x="13655" y="2184"/>
                      <a:pt x="12060" y="0"/>
                      <a:pt x="7173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829;p18">
                <a:extLst>
                  <a:ext uri="{FF2B5EF4-FFF2-40B4-BE49-F238E27FC236}">
                    <a16:creationId xmlns:a16="http://schemas.microsoft.com/office/drawing/2014/main" id="{0AF9A7BE-CF52-3F32-A58E-99213D464379}"/>
                  </a:ext>
                </a:extLst>
              </p:cNvPr>
              <p:cNvSpPr/>
              <p:nvPr/>
            </p:nvSpPr>
            <p:spPr>
              <a:xfrm>
                <a:off x="8619912" y="2422066"/>
                <a:ext cx="103785" cy="117159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8804" extrusionOk="0">
                    <a:moveTo>
                      <a:pt x="3778" y="0"/>
                    </a:moveTo>
                    <a:cubicBezTo>
                      <a:pt x="3778" y="0"/>
                      <a:pt x="0" y="3882"/>
                      <a:pt x="2323" y="5615"/>
                    </a:cubicBezTo>
                    <a:cubicBezTo>
                      <a:pt x="4645" y="7487"/>
                      <a:pt x="6655" y="6482"/>
                      <a:pt x="7071" y="8804"/>
                    </a:cubicBezTo>
                    <a:cubicBezTo>
                      <a:pt x="7071" y="8804"/>
                      <a:pt x="7799" y="6482"/>
                      <a:pt x="6516" y="3466"/>
                    </a:cubicBezTo>
                    <a:cubicBezTo>
                      <a:pt x="5199" y="278"/>
                      <a:pt x="3778" y="0"/>
                      <a:pt x="3778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30;p18">
                <a:extLst>
                  <a:ext uri="{FF2B5EF4-FFF2-40B4-BE49-F238E27FC236}">
                    <a16:creationId xmlns:a16="http://schemas.microsoft.com/office/drawing/2014/main" id="{1761D8D9-06B3-0AD9-1936-96423A84398E}"/>
                  </a:ext>
                </a:extLst>
              </p:cNvPr>
              <p:cNvSpPr/>
              <p:nvPr/>
            </p:nvSpPr>
            <p:spPr>
              <a:xfrm>
                <a:off x="8552576" y="2414228"/>
                <a:ext cx="115309" cy="130533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9809" extrusionOk="0">
                    <a:moveTo>
                      <a:pt x="4333" y="0"/>
                    </a:moveTo>
                    <a:cubicBezTo>
                      <a:pt x="4333" y="0"/>
                      <a:pt x="2773" y="277"/>
                      <a:pt x="1317" y="3882"/>
                    </a:cubicBezTo>
                    <a:cubicBezTo>
                      <a:pt x="0" y="7209"/>
                      <a:pt x="1040" y="9809"/>
                      <a:pt x="1040" y="9809"/>
                    </a:cubicBezTo>
                    <a:cubicBezTo>
                      <a:pt x="1317" y="7209"/>
                      <a:pt x="3778" y="8526"/>
                      <a:pt x="6239" y="6481"/>
                    </a:cubicBezTo>
                    <a:cubicBezTo>
                      <a:pt x="8665" y="4471"/>
                      <a:pt x="4333" y="0"/>
                      <a:pt x="4333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831;p18">
                <a:extLst>
                  <a:ext uri="{FF2B5EF4-FFF2-40B4-BE49-F238E27FC236}">
                    <a16:creationId xmlns:a16="http://schemas.microsoft.com/office/drawing/2014/main" id="{2F9E888B-44DD-1BDF-D6C4-BF775157A9AA}"/>
                  </a:ext>
                </a:extLst>
              </p:cNvPr>
              <p:cNvSpPr/>
              <p:nvPr/>
            </p:nvSpPr>
            <p:spPr>
              <a:xfrm>
                <a:off x="8537352" y="2513968"/>
                <a:ext cx="30913" cy="46749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513" extrusionOk="0">
                    <a:moveTo>
                      <a:pt x="905" y="0"/>
                    </a:moveTo>
                    <a:cubicBezTo>
                      <a:pt x="846" y="0"/>
                      <a:pt x="787" y="9"/>
                      <a:pt x="728" y="26"/>
                    </a:cubicBezTo>
                    <a:cubicBezTo>
                      <a:pt x="278" y="165"/>
                      <a:pt x="0" y="1031"/>
                      <a:pt x="278" y="2036"/>
                    </a:cubicBezTo>
                    <a:cubicBezTo>
                      <a:pt x="559" y="2944"/>
                      <a:pt x="1039" y="3512"/>
                      <a:pt x="1563" y="3512"/>
                    </a:cubicBezTo>
                    <a:cubicBezTo>
                      <a:pt x="1619" y="3512"/>
                      <a:pt x="1676" y="3506"/>
                      <a:pt x="1733" y="3492"/>
                    </a:cubicBezTo>
                    <a:cubicBezTo>
                      <a:pt x="2184" y="3492"/>
                      <a:pt x="2323" y="2452"/>
                      <a:pt x="2184" y="1447"/>
                    </a:cubicBezTo>
                    <a:cubicBezTo>
                      <a:pt x="1903" y="668"/>
                      <a:pt x="1426" y="0"/>
                      <a:pt x="905" y="0"/>
                    </a:cubicBezTo>
                    <a:close/>
                  </a:path>
                </a:pathLst>
              </a:custGeom>
              <a:solidFill>
                <a:srgbClr val="F7D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832;p18">
                <a:extLst>
                  <a:ext uri="{FF2B5EF4-FFF2-40B4-BE49-F238E27FC236}">
                    <a16:creationId xmlns:a16="http://schemas.microsoft.com/office/drawing/2014/main" id="{92B799DC-92D3-C23E-8222-82B1DBA72B99}"/>
                  </a:ext>
                </a:extLst>
              </p:cNvPr>
              <p:cNvSpPr/>
              <p:nvPr/>
            </p:nvSpPr>
            <p:spPr>
              <a:xfrm>
                <a:off x="8710310" y="2511772"/>
                <a:ext cx="30913" cy="4890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75" extrusionOk="0">
                    <a:moveTo>
                      <a:pt x="1343" y="1"/>
                    </a:moveTo>
                    <a:cubicBezTo>
                      <a:pt x="916" y="1"/>
                      <a:pt x="426" y="690"/>
                      <a:pt x="139" y="1612"/>
                    </a:cubicBezTo>
                    <a:cubicBezTo>
                      <a:pt x="1" y="2617"/>
                      <a:pt x="278" y="3657"/>
                      <a:pt x="728" y="3657"/>
                    </a:cubicBezTo>
                    <a:cubicBezTo>
                      <a:pt x="777" y="3668"/>
                      <a:pt x="825" y="3674"/>
                      <a:pt x="873" y="3674"/>
                    </a:cubicBezTo>
                    <a:cubicBezTo>
                      <a:pt x="1406" y="3674"/>
                      <a:pt x="1884" y="2985"/>
                      <a:pt x="2011" y="2063"/>
                    </a:cubicBezTo>
                    <a:cubicBezTo>
                      <a:pt x="2323" y="1058"/>
                      <a:pt x="2011" y="191"/>
                      <a:pt x="1456" y="18"/>
                    </a:cubicBezTo>
                    <a:cubicBezTo>
                      <a:pt x="1419" y="6"/>
                      <a:pt x="1381" y="1"/>
                      <a:pt x="1343" y="1"/>
                    </a:cubicBezTo>
                    <a:close/>
                  </a:path>
                </a:pathLst>
              </a:custGeom>
              <a:solidFill>
                <a:srgbClr val="F7D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833;p18">
              <a:extLst>
                <a:ext uri="{FF2B5EF4-FFF2-40B4-BE49-F238E27FC236}">
                  <a16:creationId xmlns:a16="http://schemas.microsoft.com/office/drawing/2014/main" id="{314F4E05-EF7A-317A-6219-5A2CBB2F2D08}"/>
                </a:ext>
              </a:extLst>
            </p:cNvPr>
            <p:cNvGrpSpPr/>
            <p:nvPr/>
          </p:nvGrpSpPr>
          <p:grpSpPr>
            <a:xfrm>
              <a:off x="7882029" y="2661533"/>
              <a:ext cx="421705" cy="533725"/>
              <a:chOff x="7905006" y="2394852"/>
              <a:chExt cx="338556" cy="428488"/>
            </a:xfrm>
          </p:grpSpPr>
          <p:sp>
            <p:nvSpPr>
              <p:cNvPr id="105" name="Google Shape;834;p18">
                <a:extLst>
                  <a:ext uri="{FF2B5EF4-FFF2-40B4-BE49-F238E27FC236}">
                    <a16:creationId xmlns:a16="http://schemas.microsoft.com/office/drawing/2014/main" id="{39CF15DC-D387-6081-0CD6-139B99A33094}"/>
                  </a:ext>
                </a:extLst>
              </p:cNvPr>
              <p:cNvSpPr/>
              <p:nvPr/>
            </p:nvSpPr>
            <p:spPr>
              <a:xfrm>
                <a:off x="7905006" y="2573812"/>
                <a:ext cx="338556" cy="217245"/>
              </a:xfrm>
              <a:custGeom>
                <a:avLst/>
                <a:gdLst/>
                <a:ahLst/>
                <a:cxnLst/>
                <a:rect l="l" t="t" r="r" b="b"/>
                <a:pathLst>
                  <a:path w="25441" h="16325" extrusionOk="0">
                    <a:moveTo>
                      <a:pt x="9983" y="0"/>
                    </a:moveTo>
                    <a:lnTo>
                      <a:pt x="9983" y="416"/>
                    </a:lnTo>
                    <a:cubicBezTo>
                      <a:pt x="9983" y="1595"/>
                      <a:pt x="9671" y="2600"/>
                      <a:pt x="8804" y="3466"/>
                    </a:cubicBezTo>
                    <a:lnTo>
                      <a:pt x="8666" y="3466"/>
                    </a:lnTo>
                    <a:cubicBezTo>
                      <a:pt x="4923" y="4471"/>
                      <a:pt x="2462" y="6204"/>
                      <a:pt x="1595" y="7071"/>
                    </a:cubicBezTo>
                    <a:cubicBezTo>
                      <a:pt x="1" y="8526"/>
                      <a:pt x="140" y="11819"/>
                      <a:pt x="313" y="14418"/>
                    </a:cubicBezTo>
                    <a:lnTo>
                      <a:pt x="313" y="16151"/>
                    </a:lnTo>
                    <a:lnTo>
                      <a:pt x="313" y="16325"/>
                    </a:lnTo>
                    <a:lnTo>
                      <a:pt x="25129" y="16325"/>
                    </a:lnTo>
                    <a:lnTo>
                      <a:pt x="25129" y="16151"/>
                    </a:lnTo>
                    <a:lnTo>
                      <a:pt x="25129" y="14418"/>
                    </a:lnTo>
                    <a:cubicBezTo>
                      <a:pt x="25267" y="11819"/>
                      <a:pt x="25441" y="8526"/>
                      <a:pt x="23846" y="7071"/>
                    </a:cubicBezTo>
                    <a:cubicBezTo>
                      <a:pt x="22980" y="6204"/>
                      <a:pt x="20519" y="4471"/>
                      <a:pt x="16776" y="3466"/>
                    </a:cubicBezTo>
                    <a:lnTo>
                      <a:pt x="16603" y="3466"/>
                    </a:lnTo>
                    <a:cubicBezTo>
                      <a:pt x="15736" y="2600"/>
                      <a:pt x="15459" y="1595"/>
                      <a:pt x="15459" y="416"/>
                    </a:cubicBezTo>
                    <a:lnTo>
                      <a:pt x="15459" y="0"/>
                    </a:lnTo>
                    <a:close/>
                  </a:path>
                </a:pathLst>
              </a:custGeom>
              <a:solidFill>
                <a:srgbClr val="E9D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35;p18">
                <a:extLst>
                  <a:ext uri="{FF2B5EF4-FFF2-40B4-BE49-F238E27FC236}">
                    <a16:creationId xmlns:a16="http://schemas.microsoft.com/office/drawing/2014/main" id="{8BE23737-9E61-9093-C599-6929931516E4}"/>
                  </a:ext>
                </a:extLst>
              </p:cNvPr>
              <p:cNvSpPr/>
              <p:nvPr/>
            </p:nvSpPr>
            <p:spPr>
              <a:xfrm>
                <a:off x="7905006" y="2619935"/>
                <a:ext cx="338556" cy="203405"/>
              </a:xfrm>
              <a:custGeom>
                <a:avLst/>
                <a:gdLst/>
                <a:ahLst/>
                <a:cxnLst/>
                <a:rect l="l" t="t" r="r" b="b"/>
                <a:pathLst>
                  <a:path w="25441" h="15285" extrusionOk="0">
                    <a:moveTo>
                      <a:pt x="8666" y="0"/>
                    </a:moveTo>
                    <a:cubicBezTo>
                      <a:pt x="4923" y="1005"/>
                      <a:pt x="2462" y="2738"/>
                      <a:pt x="1595" y="3605"/>
                    </a:cubicBezTo>
                    <a:cubicBezTo>
                      <a:pt x="1" y="5060"/>
                      <a:pt x="140" y="8353"/>
                      <a:pt x="313" y="10952"/>
                    </a:cubicBezTo>
                    <a:lnTo>
                      <a:pt x="313" y="12685"/>
                    </a:lnTo>
                    <a:lnTo>
                      <a:pt x="313" y="15285"/>
                    </a:lnTo>
                    <a:lnTo>
                      <a:pt x="25129" y="15285"/>
                    </a:lnTo>
                    <a:lnTo>
                      <a:pt x="25129" y="12685"/>
                    </a:lnTo>
                    <a:lnTo>
                      <a:pt x="25129" y="10952"/>
                    </a:lnTo>
                    <a:cubicBezTo>
                      <a:pt x="25267" y="8353"/>
                      <a:pt x="25441" y="5060"/>
                      <a:pt x="23846" y="3605"/>
                    </a:cubicBezTo>
                    <a:cubicBezTo>
                      <a:pt x="22980" y="2738"/>
                      <a:pt x="20519" y="1005"/>
                      <a:pt x="16776" y="0"/>
                    </a:cubicBezTo>
                    <a:lnTo>
                      <a:pt x="16603" y="0"/>
                    </a:lnTo>
                    <a:lnTo>
                      <a:pt x="12582" y="4333"/>
                    </a:lnTo>
                    <a:lnTo>
                      <a:pt x="88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36;p18">
                <a:extLst>
                  <a:ext uri="{FF2B5EF4-FFF2-40B4-BE49-F238E27FC236}">
                    <a16:creationId xmlns:a16="http://schemas.microsoft.com/office/drawing/2014/main" id="{42F86082-BBA2-F8DE-33AB-9E22DC6009D0}"/>
                  </a:ext>
                </a:extLst>
              </p:cNvPr>
              <p:cNvSpPr/>
              <p:nvPr/>
            </p:nvSpPr>
            <p:spPr>
              <a:xfrm>
                <a:off x="7980194" y="2427602"/>
                <a:ext cx="188195" cy="194183"/>
              </a:xfrm>
              <a:custGeom>
                <a:avLst/>
                <a:gdLst/>
                <a:ahLst/>
                <a:cxnLst/>
                <a:rect l="l" t="t" r="r" b="b"/>
                <a:pathLst>
                  <a:path w="14142" h="14592" extrusionOk="0">
                    <a:moveTo>
                      <a:pt x="7071" y="0"/>
                    </a:moveTo>
                    <a:cubicBezTo>
                      <a:pt x="3154" y="0"/>
                      <a:pt x="555" y="2461"/>
                      <a:pt x="555" y="6204"/>
                    </a:cubicBezTo>
                    <a:lnTo>
                      <a:pt x="555" y="6343"/>
                    </a:lnTo>
                    <a:cubicBezTo>
                      <a:pt x="139" y="6516"/>
                      <a:pt x="0" y="7071"/>
                      <a:pt x="0" y="7660"/>
                    </a:cubicBezTo>
                    <a:cubicBezTo>
                      <a:pt x="0" y="8455"/>
                      <a:pt x="350" y="9133"/>
                      <a:pt x="863" y="9133"/>
                    </a:cubicBezTo>
                    <a:cubicBezTo>
                      <a:pt x="909" y="9133"/>
                      <a:pt x="957" y="9127"/>
                      <a:pt x="1006" y="9116"/>
                    </a:cubicBezTo>
                    <a:cubicBezTo>
                      <a:pt x="2011" y="11854"/>
                      <a:pt x="4194" y="14592"/>
                      <a:pt x="7071" y="14592"/>
                    </a:cubicBezTo>
                    <a:cubicBezTo>
                      <a:pt x="9948" y="14592"/>
                      <a:pt x="12131" y="11854"/>
                      <a:pt x="13136" y="9116"/>
                    </a:cubicBezTo>
                    <a:cubicBezTo>
                      <a:pt x="13185" y="9127"/>
                      <a:pt x="13233" y="9133"/>
                      <a:pt x="13279" y="9133"/>
                    </a:cubicBezTo>
                    <a:cubicBezTo>
                      <a:pt x="13791" y="9133"/>
                      <a:pt x="14141" y="8455"/>
                      <a:pt x="14141" y="7660"/>
                    </a:cubicBezTo>
                    <a:cubicBezTo>
                      <a:pt x="14141" y="7071"/>
                      <a:pt x="14003" y="6516"/>
                      <a:pt x="13552" y="6343"/>
                    </a:cubicBezTo>
                    <a:lnTo>
                      <a:pt x="13552" y="6204"/>
                    </a:lnTo>
                    <a:cubicBezTo>
                      <a:pt x="13552" y="2461"/>
                      <a:pt x="10953" y="0"/>
                      <a:pt x="7071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837;p18">
                <a:extLst>
                  <a:ext uri="{FF2B5EF4-FFF2-40B4-BE49-F238E27FC236}">
                    <a16:creationId xmlns:a16="http://schemas.microsoft.com/office/drawing/2014/main" id="{3268BB4C-78C1-0E5E-BA68-AABD427F75DA}"/>
                  </a:ext>
                </a:extLst>
              </p:cNvPr>
              <p:cNvSpPr/>
              <p:nvPr/>
            </p:nvSpPr>
            <p:spPr>
              <a:xfrm>
                <a:off x="7991718" y="2406377"/>
                <a:ext cx="136535" cy="71102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5343" extrusionOk="0">
                    <a:moveTo>
                      <a:pt x="5616" y="1"/>
                    </a:moveTo>
                    <a:cubicBezTo>
                      <a:pt x="1" y="1"/>
                      <a:pt x="1" y="5338"/>
                      <a:pt x="1" y="5338"/>
                    </a:cubicBezTo>
                    <a:cubicBezTo>
                      <a:pt x="1" y="5338"/>
                      <a:pt x="74" y="5342"/>
                      <a:pt x="209" y="5342"/>
                    </a:cubicBezTo>
                    <a:cubicBezTo>
                      <a:pt x="1280" y="5342"/>
                      <a:pt x="6261" y="5097"/>
                      <a:pt x="10260" y="729"/>
                    </a:cubicBezTo>
                    <a:cubicBezTo>
                      <a:pt x="10260" y="729"/>
                      <a:pt x="9948" y="1"/>
                      <a:pt x="5616" y="1"/>
                    </a:cubicBezTo>
                    <a:close/>
                  </a:path>
                </a:pathLst>
              </a:custGeom>
              <a:solidFill>
                <a:srgbClr val="FF8B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38;p18">
                <a:extLst>
                  <a:ext uri="{FF2B5EF4-FFF2-40B4-BE49-F238E27FC236}">
                    <a16:creationId xmlns:a16="http://schemas.microsoft.com/office/drawing/2014/main" id="{D043351B-4257-71FB-17F1-AC3AE215FC8A}"/>
                  </a:ext>
                </a:extLst>
              </p:cNvPr>
              <p:cNvSpPr/>
              <p:nvPr/>
            </p:nvSpPr>
            <p:spPr>
              <a:xfrm>
                <a:off x="7976973" y="2394852"/>
                <a:ext cx="194622" cy="126288"/>
              </a:xfrm>
              <a:custGeom>
                <a:avLst/>
                <a:gdLst/>
                <a:ahLst/>
                <a:cxnLst/>
                <a:rect l="l" t="t" r="r" b="b"/>
                <a:pathLst>
                  <a:path w="14625" h="9490" extrusionOk="0">
                    <a:moveTo>
                      <a:pt x="7174" y="0"/>
                    </a:moveTo>
                    <a:cubicBezTo>
                      <a:pt x="3119" y="0"/>
                      <a:pt x="970" y="2045"/>
                      <a:pt x="242" y="7071"/>
                    </a:cubicBezTo>
                    <a:cubicBezTo>
                      <a:pt x="1" y="8849"/>
                      <a:pt x="196" y="9490"/>
                      <a:pt x="671" y="9490"/>
                    </a:cubicBezTo>
                    <a:cubicBezTo>
                      <a:pt x="1902" y="9490"/>
                      <a:pt x="5013" y="5199"/>
                      <a:pt x="7313" y="5199"/>
                    </a:cubicBezTo>
                    <a:cubicBezTo>
                      <a:pt x="9712" y="5199"/>
                      <a:pt x="12779" y="9490"/>
                      <a:pt x="13978" y="9490"/>
                    </a:cubicBezTo>
                    <a:cubicBezTo>
                      <a:pt x="14441" y="9490"/>
                      <a:pt x="14625" y="8849"/>
                      <a:pt x="14383" y="7071"/>
                    </a:cubicBezTo>
                    <a:cubicBezTo>
                      <a:pt x="13655" y="2045"/>
                      <a:pt x="12061" y="0"/>
                      <a:pt x="7174" y="0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39;p18">
                <a:extLst>
                  <a:ext uri="{FF2B5EF4-FFF2-40B4-BE49-F238E27FC236}">
                    <a16:creationId xmlns:a16="http://schemas.microsoft.com/office/drawing/2014/main" id="{48523993-AD5D-0833-EC38-B5F324D15DC7}"/>
                  </a:ext>
                </a:extLst>
              </p:cNvPr>
              <p:cNvSpPr/>
              <p:nvPr/>
            </p:nvSpPr>
            <p:spPr>
              <a:xfrm>
                <a:off x="7999104" y="2514314"/>
                <a:ext cx="155911" cy="3699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278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11715" y="277"/>
                    </a:lnTo>
                    <a:lnTo>
                      <a:pt x="11715" y="0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840;p18">
                <a:extLst>
                  <a:ext uri="{FF2B5EF4-FFF2-40B4-BE49-F238E27FC236}">
                    <a16:creationId xmlns:a16="http://schemas.microsoft.com/office/drawing/2014/main" id="{66C66282-9704-FA7B-D27C-8A96A050E95E}"/>
                  </a:ext>
                </a:extLst>
              </p:cNvPr>
              <p:cNvSpPr/>
              <p:nvPr/>
            </p:nvSpPr>
            <p:spPr>
              <a:xfrm>
                <a:off x="7989882" y="2402690"/>
                <a:ext cx="115309" cy="130547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9810" extrusionOk="0">
                    <a:moveTo>
                      <a:pt x="4159" y="1"/>
                    </a:moveTo>
                    <a:cubicBezTo>
                      <a:pt x="4159" y="1"/>
                      <a:pt x="2600" y="278"/>
                      <a:pt x="1144" y="3882"/>
                    </a:cubicBezTo>
                    <a:cubicBezTo>
                      <a:pt x="0" y="7210"/>
                      <a:pt x="867" y="9809"/>
                      <a:pt x="867" y="9809"/>
                    </a:cubicBezTo>
                    <a:cubicBezTo>
                      <a:pt x="1283" y="7210"/>
                      <a:pt x="3605" y="8527"/>
                      <a:pt x="6066" y="6482"/>
                    </a:cubicBezTo>
                    <a:cubicBezTo>
                      <a:pt x="8665" y="4472"/>
                      <a:pt x="4159" y="1"/>
                      <a:pt x="4159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41;p18">
                <a:extLst>
                  <a:ext uri="{FF2B5EF4-FFF2-40B4-BE49-F238E27FC236}">
                    <a16:creationId xmlns:a16="http://schemas.microsoft.com/office/drawing/2014/main" id="{8E9F7AC1-B823-E631-77C9-2958F2684D7E}"/>
                  </a:ext>
                </a:extLst>
              </p:cNvPr>
              <p:cNvSpPr/>
              <p:nvPr/>
            </p:nvSpPr>
            <p:spPr>
              <a:xfrm>
                <a:off x="7974192" y="2502443"/>
                <a:ext cx="30913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48" extrusionOk="0">
                    <a:moveTo>
                      <a:pt x="765" y="0"/>
                    </a:moveTo>
                    <a:cubicBezTo>
                      <a:pt x="707" y="0"/>
                      <a:pt x="649" y="8"/>
                      <a:pt x="590" y="26"/>
                    </a:cubicBezTo>
                    <a:cubicBezTo>
                      <a:pt x="139" y="164"/>
                      <a:pt x="1" y="1031"/>
                      <a:pt x="139" y="2036"/>
                    </a:cubicBezTo>
                    <a:cubicBezTo>
                      <a:pt x="426" y="2958"/>
                      <a:pt x="916" y="3647"/>
                      <a:pt x="1450" y="3647"/>
                    </a:cubicBezTo>
                    <a:cubicBezTo>
                      <a:pt x="1498" y="3647"/>
                      <a:pt x="1547" y="3642"/>
                      <a:pt x="1595" y="3630"/>
                    </a:cubicBezTo>
                    <a:cubicBezTo>
                      <a:pt x="2046" y="3492"/>
                      <a:pt x="2323" y="2452"/>
                      <a:pt x="2046" y="1585"/>
                    </a:cubicBezTo>
                    <a:cubicBezTo>
                      <a:pt x="1765" y="680"/>
                      <a:pt x="1287" y="0"/>
                      <a:pt x="765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42;p18">
                <a:extLst>
                  <a:ext uri="{FF2B5EF4-FFF2-40B4-BE49-F238E27FC236}">
                    <a16:creationId xmlns:a16="http://schemas.microsoft.com/office/drawing/2014/main" id="{C4D8F51C-E01B-2320-B3BA-F905945439E2}"/>
                  </a:ext>
                </a:extLst>
              </p:cNvPr>
              <p:cNvSpPr/>
              <p:nvPr/>
            </p:nvSpPr>
            <p:spPr>
              <a:xfrm>
                <a:off x="8145313" y="2500474"/>
                <a:ext cx="30913" cy="4866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657" extrusionOk="0">
                    <a:moveTo>
                      <a:pt x="1595" y="0"/>
                    </a:moveTo>
                    <a:cubicBezTo>
                      <a:pt x="1005" y="0"/>
                      <a:pt x="451" y="728"/>
                      <a:pt x="278" y="1733"/>
                    </a:cubicBezTo>
                    <a:cubicBezTo>
                      <a:pt x="0" y="2600"/>
                      <a:pt x="278" y="3640"/>
                      <a:pt x="728" y="3640"/>
                    </a:cubicBezTo>
                    <a:cubicBezTo>
                      <a:pt x="777" y="3651"/>
                      <a:pt x="825" y="3657"/>
                      <a:pt x="873" y="3657"/>
                    </a:cubicBezTo>
                    <a:cubicBezTo>
                      <a:pt x="1406" y="3657"/>
                      <a:pt x="1883" y="2968"/>
                      <a:pt x="2011" y="2045"/>
                    </a:cubicBezTo>
                    <a:cubicBezTo>
                      <a:pt x="2322" y="1040"/>
                      <a:pt x="2011" y="174"/>
                      <a:pt x="1595" y="0"/>
                    </a:cubicBezTo>
                    <a:close/>
                  </a:path>
                </a:pathLst>
              </a:custGeom>
              <a:solidFill>
                <a:srgbClr val="FFE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43;p18">
                <a:extLst>
                  <a:ext uri="{FF2B5EF4-FFF2-40B4-BE49-F238E27FC236}">
                    <a16:creationId xmlns:a16="http://schemas.microsoft.com/office/drawing/2014/main" id="{E8E191BA-53B4-A3DF-CFD4-ED3CD1384692}"/>
                  </a:ext>
                </a:extLst>
              </p:cNvPr>
              <p:cNvSpPr/>
              <p:nvPr/>
            </p:nvSpPr>
            <p:spPr>
              <a:xfrm>
                <a:off x="8049379" y="2592721"/>
                <a:ext cx="57661" cy="32763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2462" extrusionOk="0">
                    <a:moveTo>
                      <a:pt x="4333" y="0"/>
                    </a:moveTo>
                    <a:cubicBezTo>
                      <a:pt x="4194" y="1040"/>
                      <a:pt x="3328" y="1906"/>
                      <a:pt x="2149" y="1906"/>
                    </a:cubicBezTo>
                    <a:cubicBezTo>
                      <a:pt x="1005" y="1906"/>
                      <a:pt x="139" y="1040"/>
                      <a:pt x="0" y="174"/>
                    </a:cubicBezTo>
                    <a:lnTo>
                      <a:pt x="0" y="451"/>
                    </a:lnTo>
                    <a:cubicBezTo>
                      <a:pt x="0" y="1595"/>
                      <a:pt x="867" y="2461"/>
                      <a:pt x="2149" y="2461"/>
                    </a:cubicBezTo>
                    <a:cubicBezTo>
                      <a:pt x="3328" y="2461"/>
                      <a:pt x="4333" y="1595"/>
                      <a:pt x="4333" y="451"/>
                    </a:cubicBezTo>
                    <a:lnTo>
                      <a:pt x="4333" y="0"/>
                    </a:ln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44;p18">
                <a:extLst>
                  <a:ext uri="{FF2B5EF4-FFF2-40B4-BE49-F238E27FC236}">
                    <a16:creationId xmlns:a16="http://schemas.microsoft.com/office/drawing/2014/main" id="{FE4B9B76-739C-FBA5-F517-D26006DFFC6B}"/>
                  </a:ext>
                </a:extLst>
              </p:cNvPr>
              <p:cNvSpPr/>
              <p:nvPr/>
            </p:nvSpPr>
            <p:spPr>
              <a:xfrm>
                <a:off x="8026317" y="2508312"/>
                <a:ext cx="4198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73" extrusionOk="0">
                    <a:moveTo>
                      <a:pt x="728" y="1"/>
                    </a:moveTo>
                    <a:cubicBezTo>
                      <a:pt x="416" y="1"/>
                      <a:pt x="0" y="451"/>
                      <a:pt x="0" y="867"/>
                    </a:cubicBezTo>
                    <a:cubicBezTo>
                      <a:pt x="0" y="1456"/>
                      <a:pt x="416" y="1872"/>
                      <a:pt x="728" y="1872"/>
                    </a:cubicBezTo>
                    <a:lnTo>
                      <a:pt x="2461" y="1872"/>
                    </a:lnTo>
                    <a:cubicBezTo>
                      <a:pt x="2738" y="1872"/>
                      <a:pt x="3154" y="1456"/>
                      <a:pt x="3154" y="867"/>
                    </a:cubicBezTo>
                    <a:cubicBezTo>
                      <a:pt x="3154" y="451"/>
                      <a:pt x="2738" y="1"/>
                      <a:pt x="2461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45;p18">
                <a:extLst>
                  <a:ext uri="{FF2B5EF4-FFF2-40B4-BE49-F238E27FC236}">
                    <a16:creationId xmlns:a16="http://schemas.microsoft.com/office/drawing/2014/main" id="{747124A5-5E0F-AC7C-B18C-3C79E9EE6A18}"/>
                  </a:ext>
                </a:extLst>
              </p:cNvPr>
              <p:cNvSpPr/>
              <p:nvPr/>
            </p:nvSpPr>
            <p:spPr>
              <a:xfrm>
                <a:off x="8082129" y="2506462"/>
                <a:ext cx="4013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1873" extrusionOk="0">
                    <a:moveTo>
                      <a:pt x="693" y="1"/>
                    </a:moveTo>
                    <a:cubicBezTo>
                      <a:pt x="277" y="1"/>
                      <a:pt x="0" y="417"/>
                      <a:pt x="0" y="1006"/>
                    </a:cubicBezTo>
                    <a:cubicBezTo>
                      <a:pt x="0" y="1457"/>
                      <a:pt x="277" y="1873"/>
                      <a:pt x="693" y="1873"/>
                    </a:cubicBezTo>
                    <a:lnTo>
                      <a:pt x="2288" y="1873"/>
                    </a:lnTo>
                    <a:cubicBezTo>
                      <a:pt x="2738" y="1873"/>
                      <a:pt x="3015" y="1457"/>
                      <a:pt x="3015" y="1006"/>
                    </a:cubicBezTo>
                    <a:cubicBezTo>
                      <a:pt x="3015" y="417"/>
                      <a:pt x="2738" y="1"/>
                      <a:pt x="2288" y="1"/>
                    </a:cubicBezTo>
                    <a:close/>
                  </a:path>
                </a:pathLst>
              </a:custGeom>
              <a:solidFill>
                <a:srgbClr val="414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8BD41AD-38A7-2E61-4A18-C58D14748B99}"/>
              </a:ext>
            </a:extLst>
          </p:cNvPr>
          <p:cNvSpPr txBox="1"/>
          <p:nvPr/>
        </p:nvSpPr>
        <p:spPr>
          <a:xfrm>
            <a:off x="2357718" y="1021976"/>
            <a:ext cx="727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Usia</a:t>
            </a:r>
            <a:endParaRPr lang="en-ID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665211B-1A18-E8A3-B647-A1382627856D}"/>
              </a:ext>
            </a:extLst>
          </p:cNvPr>
          <p:cNvSpPr txBox="1"/>
          <p:nvPr/>
        </p:nvSpPr>
        <p:spPr>
          <a:xfrm>
            <a:off x="738339" y="3588959"/>
            <a:ext cx="146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Anak-Anak</a:t>
            </a:r>
          </a:p>
          <a:p>
            <a:pPr algn="ctr"/>
            <a:r>
              <a:rPr lang="en-US" dirty="0"/>
              <a:t>0 – 10 Tahun</a:t>
            </a:r>
            <a:endParaRPr lang="en-ID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E058696-798F-0DFF-2FF2-7BA3A0C2C5B9}"/>
              </a:ext>
            </a:extLst>
          </p:cNvPr>
          <p:cNvSpPr txBox="1"/>
          <p:nvPr/>
        </p:nvSpPr>
        <p:spPr>
          <a:xfrm>
            <a:off x="3957328" y="3573885"/>
            <a:ext cx="146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Remaja</a:t>
            </a:r>
            <a:endParaRPr lang="en-US" dirty="0"/>
          </a:p>
          <a:p>
            <a:pPr algn="ctr"/>
            <a:r>
              <a:rPr lang="en-US" dirty="0"/>
              <a:t>11 – 14 Tahun</a:t>
            </a:r>
            <a:endParaRPr lang="en-ID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C05C182-54A8-D961-2630-4741EF01A793}"/>
              </a:ext>
            </a:extLst>
          </p:cNvPr>
          <p:cNvSpPr txBox="1"/>
          <p:nvPr/>
        </p:nvSpPr>
        <p:spPr>
          <a:xfrm>
            <a:off x="7176317" y="3584422"/>
            <a:ext cx="146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Produktif</a:t>
            </a:r>
            <a:endParaRPr lang="en-US" dirty="0"/>
          </a:p>
          <a:p>
            <a:pPr algn="ctr"/>
            <a:r>
              <a:rPr lang="en-US" dirty="0"/>
              <a:t>15 - 64 Tahun</a:t>
            </a:r>
            <a:endParaRPr lang="en-ID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7709026-C1B8-AC16-F127-FEE739004136}"/>
              </a:ext>
            </a:extLst>
          </p:cNvPr>
          <p:cNvSpPr txBox="1"/>
          <p:nvPr/>
        </p:nvSpPr>
        <p:spPr>
          <a:xfrm>
            <a:off x="10048752" y="3592873"/>
            <a:ext cx="146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Tua</a:t>
            </a:r>
            <a:endParaRPr lang="en-US" dirty="0"/>
          </a:p>
          <a:p>
            <a:pPr algn="ctr"/>
            <a:r>
              <a:rPr lang="en-US" dirty="0"/>
              <a:t>&gt;= 65 Tahun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105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5F991-C04E-DF7D-F8C3-392600D5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6" y="1176155"/>
            <a:ext cx="5656643" cy="4740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3698A-1D38-98E8-2063-A98CEC4C435D}"/>
              </a:ext>
            </a:extLst>
          </p:cNvPr>
          <p:cNvSpPr txBox="1"/>
          <p:nvPr/>
        </p:nvSpPr>
        <p:spPr>
          <a:xfrm>
            <a:off x="1111624" y="735106"/>
            <a:ext cx="978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Penduduk</a:t>
            </a:r>
            <a:r>
              <a:rPr lang="en-US" dirty="0"/>
              <a:t> DKI Jakarta Per Tahun 2021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C6086-DD78-9B72-9939-BDEA1EB2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59" y="1642842"/>
            <a:ext cx="5448868" cy="41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1975EB-5373-DC49-958D-E20E22F1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05823"/>
            <a:ext cx="8351470" cy="5215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54849D-8E32-410D-E554-B3F96D73DCBB}"/>
              </a:ext>
            </a:extLst>
          </p:cNvPr>
          <p:cNvSpPr txBox="1"/>
          <p:nvPr/>
        </p:nvSpPr>
        <p:spPr>
          <a:xfrm>
            <a:off x="439270" y="637795"/>
            <a:ext cx="1129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Per Gender </a:t>
            </a:r>
            <a:r>
              <a:rPr lang="en-US" dirty="0" err="1"/>
              <a:t>Penduduk</a:t>
            </a:r>
            <a:r>
              <a:rPr lang="en-US" dirty="0"/>
              <a:t> DKI Jakarta Tahun 2021</a:t>
            </a:r>
            <a:endParaRPr lang="en-ID" dirty="0"/>
          </a:p>
        </p:txBody>
      </p:sp>
      <p:grpSp>
        <p:nvGrpSpPr>
          <p:cNvPr id="14" name="Google Shape;118;p15">
            <a:extLst>
              <a:ext uri="{FF2B5EF4-FFF2-40B4-BE49-F238E27FC236}">
                <a16:creationId xmlns:a16="http://schemas.microsoft.com/office/drawing/2014/main" id="{DDEA4B8C-8985-1683-E316-8818B5AACF71}"/>
              </a:ext>
            </a:extLst>
          </p:cNvPr>
          <p:cNvGrpSpPr/>
          <p:nvPr/>
        </p:nvGrpSpPr>
        <p:grpSpPr>
          <a:xfrm>
            <a:off x="10785479" y="5044701"/>
            <a:ext cx="617664" cy="887201"/>
            <a:chOff x="-270791" y="1511447"/>
            <a:chExt cx="341556" cy="453889"/>
          </a:xfrm>
        </p:grpSpPr>
        <p:sp>
          <p:nvSpPr>
            <p:cNvPr id="15" name="Google Shape;119;p15">
              <a:extLst>
                <a:ext uri="{FF2B5EF4-FFF2-40B4-BE49-F238E27FC236}">
                  <a16:creationId xmlns:a16="http://schemas.microsoft.com/office/drawing/2014/main" id="{E7F631BC-E09A-6C04-E1DD-7484E23E2842}"/>
                </a:ext>
              </a:extLst>
            </p:cNvPr>
            <p:cNvSpPr/>
            <p:nvPr/>
          </p:nvSpPr>
          <p:spPr>
            <a:xfrm>
              <a:off x="-192461" y="1666891"/>
              <a:ext cx="184598" cy="186112"/>
            </a:xfrm>
            <a:custGeom>
              <a:avLst/>
              <a:gdLst/>
              <a:ahLst/>
              <a:cxnLst/>
              <a:rect l="l" t="t" r="r" b="b"/>
              <a:pathLst>
                <a:path w="24745" h="24948" extrusionOk="0">
                  <a:moveTo>
                    <a:pt x="0" y="0"/>
                  </a:moveTo>
                  <a:lnTo>
                    <a:pt x="0" y="24948"/>
                  </a:lnTo>
                  <a:lnTo>
                    <a:pt x="24744" y="24948"/>
                  </a:lnTo>
                  <a:lnTo>
                    <a:pt x="24744" y="0"/>
                  </a:lnTo>
                  <a:close/>
                </a:path>
              </a:pathLst>
            </a:custGeom>
            <a:solidFill>
              <a:srgbClr val="C9C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;p15">
              <a:extLst>
                <a:ext uri="{FF2B5EF4-FFF2-40B4-BE49-F238E27FC236}">
                  <a16:creationId xmlns:a16="http://schemas.microsoft.com/office/drawing/2014/main" id="{6A5E28FB-578F-F564-964E-9B9564AF4E1E}"/>
                </a:ext>
              </a:extLst>
            </p:cNvPr>
            <p:cNvSpPr/>
            <p:nvPr/>
          </p:nvSpPr>
          <p:spPr>
            <a:xfrm>
              <a:off x="-263196" y="1766773"/>
              <a:ext cx="326375" cy="192490"/>
            </a:xfrm>
            <a:custGeom>
              <a:avLst/>
              <a:gdLst/>
              <a:ahLst/>
              <a:cxnLst/>
              <a:rect l="l" t="t" r="r" b="b"/>
              <a:pathLst>
                <a:path w="43750" h="25803" extrusionOk="0">
                  <a:moveTo>
                    <a:pt x="16116" y="1"/>
                  </a:moveTo>
                  <a:lnTo>
                    <a:pt x="16116" y="4925"/>
                  </a:lnTo>
                  <a:cubicBezTo>
                    <a:pt x="16116" y="6634"/>
                    <a:pt x="15099" y="7977"/>
                    <a:pt x="13552" y="8506"/>
                  </a:cubicBezTo>
                  <a:lnTo>
                    <a:pt x="3703" y="12047"/>
                  </a:lnTo>
                  <a:cubicBezTo>
                    <a:pt x="1506" y="12902"/>
                    <a:pt x="0" y="14937"/>
                    <a:pt x="0" y="17460"/>
                  </a:cubicBezTo>
                  <a:lnTo>
                    <a:pt x="0" y="25803"/>
                  </a:lnTo>
                  <a:lnTo>
                    <a:pt x="43749" y="25803"/>
                  </a:lnTo>
                  <a:lnTo>
                    <a:pt x="43749" y="17460"/>
                  </a:lnTo>
                  <a:cubicBezTo>
                    <a:pt x="43749" y="14937"/>
                    <a:pt x="42203" y="12902"/>
                    <a:pt x="40005" y="12047"/>
                  </a:cubicBezTo>
                  <a:lnTo>
                    <a:pt x="30157" y="8506"/>
                  </a:lnTo>
                  <a:cubicBezTo>
                    <a:pt x="28651" y="7977"/>
                    <a:pt x="27633" y="6634"/>
                    <a:pt x="27633" y="4925"/>
                  </a:cubicBezTo>
                  <a:lnTo>
                    <a:pt x="27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;p15">
              <a:extLst>
                <a:ext uri="{FF2B5EF4-FFF2-40B4-BE49-F238E27FC236}">
                  <a16:creationId xmlns:a16="http://schemas.microsoft.com/office/drawing/2014/main" id="{5EAF3000-D75D-E08D-2022-ABB98BE0F220}"/>
                </a:ext>
              </a:extLst>
            </p:cNvPr>
            <p:cNvSpPr/>
            <p:nvPr/>
          </p:nvSpPr>
          <p:spPr>
            <a:xfrm>
              <a:off x="-210066" y="1766773"/>
              <a:ext cx="220115" cy="184904"/>
            </a:xfrm>
            <a:custGeom>
              <a:avLst/>
              <a:gdLst/>
              <a:ahLst/>
              <a:cxnLst/>
              <a:rect l="l" t="t" r="r" b="b"/>
              <a:pathLst>
                <a:path w="29506" h="24786" extrusionOk="0">
                  <a:moveTo>
                    <a:pt x="8994" y="1"/>
                  </a:moveTo>
                  <a:lnTo>
                    <a:pt x="8994" y="4925"/>
                  </a:lnTo>
                  <a:cubicBezTo>
                    <a:pt x="8994" y="6634"/>
                    <a:pt x="7977" y="7977"/>
                    <a:pt x="6430" y="8506"/>
                  </a:cubicBezTo>
                  <a:lnTo>
                    <a:pt x="0" y="10867"/>
                  </a:lnTo>
                  <a:cubicBezTo>
                    <a:pt x="488" y="18681"/>
                    <a:pt x="6756" y="24785"/>
                    <a:pt x="14732" y="24785"/>
                  </a:cubicBezTo>
                  <a:cubicBezTo>
                    <a:pt x="22709" y="24785"/>
                    <a:pt x="28976" y="18681"/>
                    <a:pt x="29505" y="10867"/>
                  </a:cubicBezTo>
                  <a:lnTo>
                    <a:pt x="23035" y="8506"/>
                  </a:lnTo>
                  <a:cubicBezTo>
                    <a:pt x="21529" y="7977"/>
                    <a:pt x="20511" y="6634"/>
                    <a:pt x="20511" y="4925"/>
                  </a:cubicBezTo>
                  <a:lnTo>
                    <a:pt x="20511" y="1"/>
                  </a:lnTo>
                  <a:close/>
                </a:path>
              </a:pathLst>
            </a:custGeom>
            <a:solidFill>
              <a:srgbClr val="28AF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;p15">
              <a:extLst>
                <a:ext uri="{FF2B5EF4-FFF2-40B4-BE49-F238E27FC236}">
                  <a16:creationId xmlns:a16="http://schemas.microsoft.com/office/drawing/2014/main" id="{06AA42B4-32B8-AC84-37B5-A9845302E14A}"/>
                </a:ext>
              </a:extLst>
            </p:cNvPr>
            <p:cNvSpPr/>
            <p:nvPr/>
          </p:nvSpPr>
          <p:spPr>
            <a:xfrm>
              <a:off x="-188514" y="1766773"/>
              <a:ext cx="177003" cy="164560"/>
            </a:xfrm>
            <a:custGeom>
              <a:avLst/>
              <a:gdLst/>
              <a:ahLst/>
              <a:cxnLst/>
              <a:rect l="l" t="t" r="r" b="b"/>
              <a:pathLst>
                <a:path w="23727" h="22059" extrusionOk="0">
                  <a:moveTo>
                    <a:pt x="6105" y="1"/>
                  </a:moveTo>
                  <a:lnTo>
                    <a:pt x="6105" y="4925"/>
                  </a:lnTo>
                  <a:cubicBezTo>
                    <a:pt x="6105" y="6634"/>
                    <a:pt x="5088" y="7977"/>
                    <a:pt x="3541" y="8506"/>
                  </a:cubicBezTo>
                  <a:lnTo>
                    <a:pt x="1" y="9849"/>
                  </a:lnTo>
                  <a:lnTo>
                    <a:pt x="1" y="10012"/>
                  </a:lnTo>
                  <a:cubicBezTo>
                    <a:pt x="1" y="16646"/>
                    <a:pt x="5250" y="22059"/>
                    <a:pt x="11843" y="22059"/>
                  </a:cubicBezTo>
                  <a:cubicBezTo>
                    <a:pt x="18477" y="22059"/>
                    <a:pt x="23727" y="16646"/>
                    <a:pt x="23727" y="10012"/>
                  </a:cubicBezTo>
                  <a:lnTo>
                    <a:pt x="23727" y="9849"/>
                  </a:lnTo>
                  <a:lnTo>
                    <a:pt x="20146" y="8506"/>
                  </a:lnTo>
                  <a:cubicBezTo>
                    <a:pt x="18640" y="7977"/>
                    <a:pt x="17622" y="6634"/>
                    <a:pt x="17622" y="4925"/>
                  </a:cubicBezTo>
                  <a:lnTo>
                    <a:pt x="17622" y="1"/>
                  </a:ln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;p15">
              <a:extLst>
                <a:ext uri="{FF2B5EF4-FFF2-40B4-BE49-F238E27FC236}">
                  <a16:creationId xmlns:a16="http://schemas.microsoft.com/office/drawing/2014/main" id="{15A503C2-8491-79AB-E919-875F83414B50}"/>
                </a:ext>
              </a:extLst>
            </p:cNvPr>
            <p:cNvSpPr/>
            <p:nvPr/>
          </p:nvSpPr>
          <p:spPr>
            <a:xfrm>
              <a:off x="-142971" y="1766773"/>
              <a:ext cx="85924" cy="43119"/>
            </a:xfrm>
            <a:custGeom>
              <a:avLst/>
              <a:gdLst/>
              <a:ahLst/>
              <a:cxnLst/>
              <a:rect l="l" t="t" r="r" b="b"/>
              <a:pathLst>
                <a:path w="11518" h="5780" extrusionOk="0">
                  <a:moveTo>
                    <a:pt x="0" y="1"/>
                  </a:moveTo>
                  <a:lnTo>
                    <a:pt x="0" y="4600"/>
                  </a:lnTo>
                  <a:cubicBezTo>
                    <a:pt x="1831" y="5251"/>
                    <a:pt x="3704" y="5780"/>
                    <a:pt x="5738" y="5780"/>
                  </a:cubicBezTo>
                  <a:cubicBezTo>
                    <a:pt x="7773" y="5780"/>
                    <a:pt x="9645" y="5251"/>
                    <a:pt x="11517" y="4600"/>
                  </a:cubicBezTo>
                  <a:lnTo>
                    <a:pt x="11517" y="1"/>
                  </a:lnTo>
                  <a:close/>
                </a:path>
              </a:pathLst>
            </a:custGeom>
            <a:solidFill>
              <a:srgbClr val="44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4;p15">
              <a:extLst>
                <a:ext uri="{FF2B5EF4-FFF2-40B4-BE49-F238E27FC236}">
                  <a16:creationId xmlns:a16="http://schemas.microsoft.com/office/drawing/2014/main" id="{6D48B981-77E3-8E80-C4BD-530011FA584D}"/>
                </a:ext>
              </a:extLst>
            </p:cNvPr>
            <p:cNvSpPr/>
            <p:nvPr/>
          </p:nvSpPr>
          <p:spPr>
            <a:xfrm>
              <a:off x="-192461" y="1603742"/>
              <a:ext cx="184598" cy="184598"/>
            </a:xfrm>
            <a:custGeom>
              <a:avLst/>
              <a:gdLst/>
              <a:ahLst/>
              <a:cxnLst/>
              <a:rect l="l" t="t" r="r" b="b"/>
              <a:pathLst>
                <a:path w="24745" h="24745" extrusionOk="0">
                  <a:moveTo>
                    <a:pt x="0" y="0"/>
                  </a:moveTo>
                  <a:lnTo>
                    <a:pt x="0" y="12372"/>
                  </a:lnTo>
                  <a:cubicBezTo>
                    <a:pt x="0" y="19169"/>
                    <a:pt x="5617" y="24744"/>
                    <a:pt x="12372" y="24744"/>
                  </a:cubicBezTo>
                  <a:cubicBezTo>
                    <a:pt x="19169" y="24744"/>
                    <a:pt x="24744" y="19169"/>
                    <a:pt x="24744" y="12372"/>
                  </a:cubicBezTo>
                  <a:lnTo>
                    <a:pt x="24744" y="0"/>
                  </a:ln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5;p15">
              <a:extLst>
                <a:ext uri="{FF2B5EF4-FFF2-40B4-BE49-F238E27FC236}">
                  <a16:creationId xmlns:a16="http://schemas.microsoft.com/office/drawing/2014/main" id="{09A7D825-8715-67BE-6E3C-E1FEE5132857}"/>
                </a:ext>
              </a:extLst>
            </p:cNvPr>
            <p:cNvSpPr/>
            <p:nvPr/>
          </p:nvSpPr>
          <p:spPr>
            <a:xfrm>
              <a:off x="-192461" y="1603742"/>
              <a:ext cx="184598" cy="184598"/>
            </a:xfrm>
            <a:custGeom>
              <a:avLst/>
              <a:gdLst/>
              <a:ahLst/>
              <a:cxnLst/>
              <a:rect l="l" t="t" r="r" b="b"/>
              <a:pathLst>
                <a:path w="24745" h="24745" extrusionOk="0">
                  <a:moveTo>
                    <a:pt x="0" y="0"/>
                  </a:moveTo>
                  <a:lnTo>
                    <a:pt x="0" y="12372"/>
                  </a:lnTo>
                  <a:cubicBezTo>
                    <a:pt x="0" y="19169"/>
                    <a:pt x="5617" y="24744"/>
                    <a:pt x="12372" y="24744"/>
                  </a:cubicBezTo>
                  <a:cubicBezTo>
                    <a:pt x="13064" y="24744"/>
                    <a:pt x="13756" y="24744"/>
                    <a:pt x="14244" y="24581"/>
                  </a:cubicBezTo>
                  <a:cubicBezTo>
                    <a:pt x="8303" y="23727"/>
                    <a:pt x="3745" y="18640"/>
                    <a:pt x="3745" y="12372"/>
                  </a:cubicBezTo>
                  <a:cubicBezTo>
                    <a:pt x="3745" y="11518"/>
                    <a:pt x="4233" y="10826"/>
                    <a:pt x="5088" y="10500"/>
                  </a:cubicBezTo>
                  <a:cubicBezTo>
                    <a:pt x="7977" y="9483"/>
                    <a:pt x="10500" y="7611"/>
                    <a:pt x="12372" y="5087"/>
                  </a:cubicBezTo>
                  <a:cubicBezTo>
                    <a:pt x="15099" y="8791"/>
                    <a:pt x="19657" y="11355"/>
                    <a:pt x="24744" y="11355"/>
                  </a:cubicBezTo>
                  <a:lnTo>
                    <a:pt x="24744" y="0"/>
                  </a:lnTo>
                  <a:close/>
                </a:path>
              </a:pathLst>
            </a:custGeom>
            <a:solidFill>
              <a:srgbClr val="44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6;p15">
              <a:extLst>
                <a:ext uri="{FF2B5EF4-FFF2-40B4-BE49-F238E27FC236}">
                  <a16:creationId xmlns:a16="http://schemas.microsoft.com/office/drawing/2014/main" id="{65D85F84-1050-9E4F-E55C-55F0639244EE}"/>
                </a:ext>
              </a:extLst>
            </p:cNvPr>
            <p:cNvSpPr/>
            <p:nvPr/>
          </p:nvSpPr>
          <p:spPr>
            <a:xfrm>
              <a:off x="-221607" y="1517520"/>
              <a:ext cx="242890" cy="333969"/>
            </a:xfrm>
            <a:custGeom>
              <a:avLst/>
              <a:gdLst/>
              <a:ahLst/>
              <a:cxnLst/>
              <a:rect l="l" t="t" r="r" b="b"/>
              <a:pathLst>
                <a:path w="32559" h="44768" extrusionOk="0">
                  <a:moveTo>
                    <a:pt x="16279" y="0"/>
                  </a:moveTo>
                  <a:cubicBezTo>
                    <a:pt x="7285" y="0"/>
                    <a:pt x="1" y="7326"/>
                    <a:pt x="1" y="16279"/>
                  </a:cubicBezTo>
                  <a:lnTo>
                    <a:pt x="1" y="44767"/>
                  </a:lnTo>
                  <a:lnTo>
                    <a:pt x="3907" y="43424"/>
                  </a:lnTo>
                  <a:lnTo>
                    <a:pt x="3907" y="21895"/>
                  </a:lnTo>
                  <a:cubicBezTo>
                    <a:pt x="3907" y="21041"/>
                    <a:pt x="4599" y="20186"/>
                    <a:pt x="5454" y="20023"/>
                  </a:cubicBezTo>
                  <a:cubicBezTo>
                    <a:pt x="10541" y="19169"/>
                    <a:pt x="14082" y="14936"/>
                    <a:pt x="15425" y="12739"/>
                  </a:cubicBezTo>
                  <a:cubicBezTo>
                    <a:pt x="15628" y="12413"/>
                    <a:pt x="15954" y="12413"/>
                    <a:pt x="16279" y="12413"/>
                  </a:cubicBezTo>
                  <a:cubicBezTo>
                    <a:pt x="16646" y="12413"/>
                    <a:pt x="16808" y="12413"/>
                    <a:pt x="17134" y="12739"/>
                  </a:cubicBezTo>
                  <a:cubicBezTo>
                    <a:pt x="18477" y="14936"/>
                    <a:pt x="22058" y="19169"/>
                    <a:pt x="27146" y="20023"/>
                  </a:cubicBezTo>
                  <a:cubicBezTo>
                    <a:pt x="28000" y="20186"/>
                    <a:pt x="28651" y="21041"/>
                    <a:pt x="28651" y="21895"/>
                  </a:cubicBezTo>
                  <a:lnTo>
                    <a:pt x="28651" y="43424"/>
                  </a:lnTo>
                  <a:lnTo>
                    <a:pt x="32558" y="44767"/>
                  </a:lnTo>
                  <a:lnTo>
                    <a:pt x="32558" y="16279"/>
                  </a:lnTo>
                  <a:cubicBezTo>
                    <a:pt x="32558" y="7326"/>
                    <a:pt x="25273" y="0"/>
                    <a:pt x="16279" y="0"/>
                  </a:cubicBezTo>
                  <a:close/>
                </a:path>
              </a:pathLst>
            </a:custGeom>
            <a:solidFill>
              <a:srgbClr val="DB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;p15">
              <a:extLst>
                <a:ext uri="{FF2B5EF4-FFF2-40B4-BE49-F238E27FC236}">
                  <a16:creationId xmlns:a16="http://schemas.microsoft.com/office/drawing/2014/main" id="{17CE9EEA-558A-F692-F12E-EF27C789017F}"/>
                </a:ext>
              </a:extLst>
            </p:cNvPr>
            <p:cNvSpPr/>
            <p:nvPr/>
          </p:nvSpPr>
          <p:spPr>
            <a:xfrm>
              <a:off x="-188514" y="1825066"/>
              <a:ext cx="177003" cy="106268"/>
            </a:xfrm>
            <a:custGeom>
              <a:avLst/>
              <a:gdLst/>
              <a:ahLst/>
              <a:cxnLst/>
              <a:rect l="l" t="t" r="r" b="b"/>
              <a:pathLst>
                <a:path w="23727" h="14245" extrusionOk="0">
                  <a:moveTo>
                    <a:pt x="4884" y="1"/>
                  </a:moveTo>
                  <a:cubicBezTo>
                    <a:pt x="4559" y="326"/>
                    <a:pt x="4070" y="489"/>
                    <a:pt x="3541" y="692"/>
                  </a:cubicBezTo>
                  <a:lnTo>
                    <a:pt x="1" y="2035"/>
                  </a:lnTo>
                  <a:lnTo>
                    <a:pt x="1" y="2198"/>
                  </a:lnTo>
                  <a:cubicBezTo>
                    <a:pt x="1" y="8832"/>
                    <a:pt x="5250" y="14245"/>
                    <a:pt x="11843" y="14245"/>
                  </a:cubicBezTo>
                  <a:cubicBezTo>
                    <a:pt x="18477" y="14245"/>
                    <a:pt x="23727" y="8832"/>
                    <a:pt x="23727" y="2198"/>
                  </a:cubicBezTo>
                  <a:lnTo>
                    <a:pt x="23727" y="2035"/>
                  </a:lnTo>
                  <a:lnTo>
                    <a:pt x="20146" y="692"/>
                  </a:lnTo>
                  <a:cubicBezTo>
                    <a:pt x="19657" y="489"/>
                    <a:pt x="19128" y="326"/>
                    <a:pt x="18803" y="1"/>
                  </a:cubicBezTo>
                  <a:lnTo>
                    <a:pt x="11843" y="4559"/>
                  </a:lnTo>
                  <a:lnTo>
                    <a:pt x="4884" y="1"/>
                  </a:lnTo>
                  <a:close/>
                </a:path>
              </a:pathLst>
            </a:custGeom>
            <a:solidFill>
              <a:srgbClr val="ED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;p15">
              <a:extLst>
                <a:ext uri="{FF2B5EF4-FFF2-40B4-BE49-F238E27FC236}">
                  <a16:creationId xmlns:a16="http://schemas.microsoft.com/office/drawing/2014/main" id="{706A3347-C16D-64FF-7FC4-964834B84AA9}"/>
                </a:ext>
              </a:extLst>
            </p:cNvPr>
            <p:cNvSpPr/>
            <p:nvPr/>
          </p:nvSpPr>
          <p:spPr>
            <a:xfrm>
              <a:off x="-188514" y="1825066"/>
              <a:ext cx="177003" cy="87140"/>
            </a:xfrm>
            <a:custGeom>
              <a:avLst/>
              <a:gdLst/>
              <a:ahLst/>
              <a:cxnLst/>
              <a:rect l="l" t="t" r="r" b="b"/>
              <a:pathLst>
                <a:path w="23727" h="11681" extrusionOk="0">
                  <a:moveTo>
                    <a:pt x="4884" y="1"/>
                  </a:moveTo>
                  <a:cubicBezTo>
                    <a:pt x="4559" y="326"/>
                    <a:pt x="4070" y="489"/>
                    <a:pt x="3541" y="692"/>
                  </a:cubicBezTo>
                  <a:lnTo>
                    <a:pt x="1" y="2035"/>
                  </a:lnTo>
                  <a:lnTo>
                    <a:pt x="1" y="2198"/>
                  </a:lnTo>
                  <a:lnTo>
                    <a:pt x="1" y="2524"/>
                  </a:lnTo>
                  <a:lnTo>
                    <a:pt x="3053" y="9320"/>
                  </a:lnTo>
                  <a:cubicBezTo>
                    <a:pt x="3541" y="10867"/>
                    <a:pt x="4884" y="11681"/>
                    <a:pt x="6431" y="11681"/>
                  </a:cubicBezTo>
                  <a:cubicBezTo>
                    <a:pt x="7448" y="11681"/>
                    <a:pt x="8303" y="11355"/>
                    <a:pt x="8954" y="10867"/>
                  </a:cubicBezTo>
                  <a:lnTo>
                    <a:pt x="11843" y="8303"/>
                  </a:lnTo>
                  <a:lnTo>
                    <a:pt x="14733" y="10867"/>
                  </a:lnTo>
                  <a:cubicBezTo>
                    <a:pt x="15425" y="11355"/>
                    <a:pt x="16279" y="11681"/>
                    <a:pt x="17297" y="11681"/>
                  </a:cubicBezTo>
                  <a:cubicBezTo>
                    <a:pt x="18640" y="11681"/>
                    <a:pt x="20146" y="10867"/>
                    <a:pt x="20675" y="9320"/>
                  </a:cubicBezTo>
                  <a:lnTo>
                    <a:pt x="23727" y="2524"/>
                  </a:lnTo>
                  <a:lnTo>
                    <a:pt x="23727" y="2198"/>
                  </a:lnTo>
                  <a:lnTo>
                    <a:pt x="23727" y="2035"/>
                  </a:lnTo>
                  <a:lnTo>
                    <a:pt x="20146" y="692"/>
                  </a:lnTo>
                  <a:cubicBezTo>
                    <a:pt x="19657" y="489"/>
                    <a:pt x="19128" y="326"/>
                    <a:pt x="18803" y="1"/>
                  </a:cubicBezTo>
                  <a:lnTo>
                    <a:pt x="11843" y="4559"/>
                  </a:lnTo>
                  <a:lnTo>
                    <a:pt x="4884" y="1"/>
                  </a:lnTo>
                  <a:close/>
                </a:path>
              </a:pathLst>
            </a:custGeom>
            <a:solidFill>
              <a:srgbClr val="DB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;p15">
              <a:extLst>
                <a:ext uri="{FF2B5EF4-FFF2-40B4-BE49-F238E27FC236}">
                  <a16:creationId xmlns:a16="http://schemas.microsoft.com/office/drawing/2014/main" id="{4D4CB62A-2083-D92B-2A53-A9B6A4213FF2}"/>
                </a:ext>
              </a:extLst>
            </p:cNvPr>
            <p:cNvSpPr/>
            <p:nvPr/>
          </p:nvSpPr>
          <p:spPr>
            <a:xfrm>
              <a:off x="-170909" y="1812995"/>
              <a:ext cx="70751" cy="77912"/>
            </a:xfrm>
            <a:custGeom>
              <a:avLst/>
              <a:gdLst/>
              <a:ahLst/>
              <a:cxnLst/>
              <a:rect l="l" t="t" r="r" b="b"/>
              <a:pathLst>
                <a:path w="9484" h="10444" extrusionOk="0">
                  <a:moveTo>
                    <a:pt x="2809" y="1"/>
                  </a:moveTo>
                  <a:cubicBezTo>
                    <a:pt x="2575" y="1"/>
                    <a:pt x="2361" y="92"/>
                    <a:pt x="2199" y="276"/>
                  </a:cubicBezTo>
                  <a:lnTo>
                    <a:pt x="327" y="2107"/>
                  </a:lnTo>
                  <a:cubicBezTo>
                    <a:pt x="164" y="2310"/>
                    <a:pt x="1" y="2636"/>
                    <a:pt x="164" y="2799"/>
                  </a:cubicBezTo>
                  <a:lnTo>
                    <a:pt x="3216" y="9921"/>
                  </a:lnTo>
                  <a:cubicBezTo>
                    <a:pt x="3422" y="10256"/>
                    <a:pt x="3775" y="10444"/>
                    <a:pt x="4141" y="10444"/>
                  </a:cubicBezTo>
                  <a:cubicBezTo>
                    <a:pt x="4352" y="10444"/>
                    <a:pt x="4568" y="10381"/>
                    <a:pt x="4763" y="10246"/>
                  </a:cubicBezTo>
                  <a:lnTo>
                    <a:pt x="9483" y="6177"/>
                  </a:lnTo>
                  <a:lnTo>
                    <a:pt x="3542" y="276"/>
                  </a:lnTo>
                  <a:cubicBezTo>
                    <a:pt x="3297" y="92"/>
                    <a:pt x="3043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0;p15">
              <a:extLst>
                <a:ext uri="{FF2B5EF4-FFF2-40B4-BE49-F238E27FC236}">
                  <a16:creationId xmlns:a16="http://schemas.microsoft.com/office/drawing/2014/main" id="{DE459271-FEC4-276D-9E88-8EFB251EEE24}"/>
                </a:ext>
              </a:extLst>
            </p:cNvPr>
            <p:cNvSpPr/>
            <p:nvPr/>
          </p:nvSpPr>
          <p:spPr>
            <a:xfrm>
              <a:off x="-100165" y="1812995"/>
              <a:ext cx="71049" cy="77912"/>
            </a:xfrm>
            <a:custGeom>
              <a:avLst/>
              <a:gdLst/>
              <a:ahLst/>
              <a:cxnLst/>
              <a:rect l="l" t="t" r="r" b="b"/>
              <a:pathLst>
                <a:path w="9524" h="10444" extrusionOk="0">
                  <a:moveTo>
                    <a:pt x="6690" y="1"/>
                  </a:moveTo>
                  <a:cubicBezTo>
                    <a:pt x="6461" y="1"/>
                    <a:pt x="6207" y="92"/>
                    <a:pt x="5942" y="276"/>
                  </a:cubicBezTo>
                  <a:lnTo>
                    <a:pt x="0" y="6177"/>
                  </a:lnTo>
                  <a:lnTo>
                    <a:pt x="4762" y="10246"/>
                  </a:lnTo>
                  <a:cubicBezTo>
                    <a:pt x="4941" y="10381"/>
                    <a:pt x="5148" y="10444"/>
                    <a:pt x="5353" y="10444"/>
                  </a:cubicBezTo>
                  <a:cubicBezTo>
                    <a:pt x="5709" y="10444"/>
                    <a:pt x="6062" y="10256"/>
                    <a:pt x="6268" y="9921"/>
                  </a:cubicBezTo>
                  <a:lnTo>
                    <a:pt x="9320" y="2799"/>
                  </a:lnTo>
                  <a:cubicBezTo>
                    <a:pt x="9524" y="2636"/>
                    <a:pt x="9320" y="2310"/>
                    <a:pt x="9157" y="2107"/>
                  </a:cubicBezTo>
                  <a:lnTo>
                    <a:pt x="7285" y="276"/>
                  </a:lnTo>
                  <a:cubicBezTo>
                    <a:pt x="7122" y="92"/>
                    <a:pt x="6919" y="1"/>
                    <a:pt x="6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1;p15">
              <a:extLst>
                <a:ext uri="{FF2B5EF4-FFF2-40B4-BE49-F238E27FC236}">
                  <a16:creationId xmlns:a16="http://schemas.microsoft.com/office/drawing/2014/main" id="{966B8078-2132-6A27-72D2-32BBB061E937}"/>
                </a:ext>
              </a:extLst>
            </p:cNvPr>
            <p:cNvSpPr/>
            <p:nvPr/>
          </p:nvSpPr>
          <p:spPr>
            <a:xfrm>
              <a:off x="-149349" y="1668107"/>
              <a:ext cx="12458" cy="20343"/>
            </a:xfrm>
            <a:custGeom>
              <a:avLst/>
              <a:gdLst/>
              <a:ahLst/>
              <a:cxnLst/>
              <a:rect l="l" t="t" r="r" b="b"/>
              <a:pathLst>
                <a:path w="1670" h="2727" extrusionOk="0">
                  <a:moveTo>
                    <a:pt x="855" y="0"/>
                  </a:moveTo>
                  <a:cubicBezTo>
                    <a:pt x="326" y="0"/>
                    <a:pt x="0" y="529"/>
                    <a:pt x="0" y="1018"/>
                  </a:cubicBezTo>
                  <a:lnTo>
                    <a:pt x="0" y="1872"/>
                  </a:lnTo>
                  <a:cubicBezTo>
                    <a:pt x="0" y="2401"/>
                    <a:pt x="326" y="2727"/>
                    <a:pt x="855" y="2727"/>
                  </a:cubicBezTo>
                  <a:cubicBezTo>
                    <a:pt x="1343" y="2727"/>
                    <a:pt x="1669" y="2401"/>
                    <a:pt x="1669" y="1872"/>
                  </a:cubicBezTo>
                  <a:lnTo>
                    <a:pt x="1669" y="1018"/>
                  </a:lnTo>
                  <a:cubicBezTo>
                    <a:pt x="1669" y="529"/>
                    <a:pt x="1343" y="0"/>
                    <a:pt x="8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2;p15">
              <a:extLst>
                <a:ext uri="{FF2B5EF4-FFF2-40B4-BE49-F238E27FC236}">
                  <a16:creationId xmlns:a16="http://schemas.microsoft.com/office/drawing/2014/main" id="{7877DE0B-E600-2B27-550A-7325019BE623}"/>
                </a:ext>
              </a:extLst>
            </p:cNvPr>
            <p:cNvSpPr/>
            <p:nvPr/>
          </p:nvSpPr>
          <p:spPr>
            <a:xfrm>
              <a:off x="-64648" y="1668107"/>
              <a:ext cx="13980" cy="20343"/>
            </a:xfrm>
            <a:custGeom>
              <a:avLst/>
              <a:gdLst/>
              <a:ahLst/>
              <a:cxnLst/>
              <a:rect l="l" t="t" r="r" b="b"/>
              <a:pathLst>
                <a:path w="1874" h="2727" extrusionOk="0">
                  <a:moveTo>
                    <a:pt x="1018" y="0"/>
                  </a:moveTo>
                  <a:cubicBezTo>
                    <a:pt x="489" y="0"/>
                    <a:pt x="1" y="529"/>
                    <a:pt x="1" y="1018"/>
                  </a:cubicBezTo>
                  <a:lnTo>
                    <a:pt x="1" y="1872"/>
                  </a:lnTo>
                  <a:cubicBezTo>
                    <a:pt x="1" y="2401"/>
                    <a:pt x="489" y="2727"/>
                    <a:pt x="1018" y="2727"/>
                  </a:cubicBezTo>
                  <a:cubicBezTo>
                    <a:pt x="1507" y="2727"/>
                    <a:pt x="1873" y="2401"/>
                    <a:pt x="1873" y="1872"/>
                  </a:cubicBezTo>
                  <a:lnTo>
                    <a:pt x="1873" y="1018"/>
                  </a:lnTo>
                  <a:cubicBezTo>
                    <a:pt x="1873" y="529"/>
                    <a:pt x="1507" y="0"/>
                    <a:pt x="1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;p15">
              <a:extLst>
                <a:ext uri="{FF2B5EF4-FFF2-40B4-BE49-F238E27FC236}">
                  <a16:creationId xmlns:a16="http://schemas.microsoft.com/office/drawing/2014/main" id="{0880C834-9965-E505-FA28-FEE59D055CB9}"/>
                </a:ext>
              </a:extLst>
            </p:cNvPr>
            <p:cNvSpPr/>
            <p:nvPr/>
          </p:nvSpPr>
          <p:spPr>
            <a:xfrm>
              <a:off x="-129312" y="1718201"/>
              <a:ext cx="58300" cy="20955"/>
            </a:xfrm>
            <a:custGeom>
              <a:avLst/>
              <a:gdLst/>
              <a:ahLst/>
              <a:cxnLst/>
              <a:rect l="l" t="t" r="r" b="b"/>
              <a:pathLst>
                <a:path w="7815" h="2809" extrusionOk="0">
                  <a:moveTo>
                    <a:pt x="1038" y="0"/>
                  </a:moveTo>
                  <a:cubicBezTo>
                    <a:pt x="784" y="0"/>
                    <a:pt x="530" y="82"/>
                    <a:pt x="367" y="244"/>
                  </a:cubicBezTo>
                  <a:cubicBezTo>
                    <a:pt x="0" y="570"/>
                    <a:pt x="0" y="1262"/>
                    <a:pt x="367" y="1587"/>
                  </a:cubicBezTo>
                  <a:cubicBezTo>
                    <a:pt x="1221" y="2279"/>
                    <a:pt x="2564" y="2808"/>
                    <a:pt x="3907" y="2808"/>
                  </a:cubicBezTo>
                  <a:cubicBezTo>
                    <a:pt x="5291" y="2808"/>
                    <a:pt x="6634" y="2279"/>
                    <a:pt x="7489" y="1587"/>
                  </a:cubicBezTo>
                  <a:cubicBezTo>
                    <a:pt x="7814" y="1262"/>
                    <a:pt x="7814" y="570"/>
                    <a:pt x="7489" y="244"/>
                  </a:cubicBezTo>
                  <a:cubicBezTo>
                    <a:pt x="7306" y="82"/>
                    <a:pt x="7051" y="0"/>
                    <a:pt x="6797" y="0"/>
                  </a:cubicBezTo>
                  <a:cubicBezTo>
                    <a:pt x="6543" y="0"/>
                    <a:pt x="6288" y="82"/>
                    <a:pt x="6105" y="244"/>
                  </a:cubicBezTo>
                  <a:cubicBezTo>
                    <a:pt x="5779" y="570"/>
                    <a:pt x="5088" y="936"/>
                    <a:pt x="3907" y="936"/>
                  </a:cubicBezTo>
                  <a:cubicBezTo>
                    <a:pt x="2727" y="936"/>
                    <a:pt x="2035" y="570"/>
                    <a:pt x="1710" y="244"/>
                  </a:cubicBezTo>
                  <a:cubicBezTo>
                    <a:pt x="1547" y="82"/>
                    <a:pt x="1293" y="0"/>
                    <a:pt x="10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;p15">
              <a:extLst>
                <a:ext uri="{FF2B5EF4-FFF2-40B4-BE49-F238E27FC236}">
                  <a16:creationId xmlns:a16="http://schemas.microsoft.com/office/drawing/2014/main" id="{22E7096A-44D1-BC4D-7C06-651A4EC01F14}"/>
                </a:ext>
              </a:extLst>
            </p:cNvPr>
            <p:cNvSpPr/>
            <p:nvPr/>
          </p:nvSpPr>
          <p:spPr>
            <a:xfrm>
              <a:off x="-13943" y="1696037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5;p15">
              <a:extLst>
                <a:ext uri="{FF2B5EF4-FFF2-40B4-BE49-F238E27FC236}">
                  <a16:creationId xmlns:a16="http://schemas.microsoft.com/office/drawing/2014/main" id="{7A7CBCAC-7C2B-FB75-BFC6-45066096660A}"/>
                </a:ext>
              </a:extLst>
            </p:cNvPr>
            <p:cNvSpPr/>
            <p:nvPr/>
          </p:nvSpPr>
          <p:spPr>
            <a:xfrm>
              <a:off x="-270791" y="1511447"/>
              <a:ext cx="341556" cy="453889"/>
            </a:xfrm>
            <a:custGeom>
              <a:avLst/>
              <a:gdLst/>
              <a:ahLst/>
              <a:cxnLst/>
              <a:rect l="l" t="t" r="r" b="b"/>
              <a:pathLst>
                <a:path w="45785" h="60843" extrusionOk="0">
                  <a:moveTo>
                    <a:pt x="22872" y="1832"/>
                  </a:moveTo>
                  <a:cubicBezTo>
                    <a:pt x="31378" y="1832"/>
                    <a:pt x="38134" y="8628"/>
                    <a:pt x="38134" y="17093"/>
                  </a:cubicBezTo>
                  <a:lnTo>
                    <a:pt x="38134" y="44401"/>
                  </a:lnTo>
                  <a:lnTo>
                    <a:pt x="33209" y="42529"/>
                  </a:lnTo>
                  <a:cubicBezTo>
                    <a:pt x="33209" y="42366"/>
                    <a:pt x="33209" y="42366"/>
                    <a:pt x="33047" y="42203"/>
                  </a:cubicBezTo>
                  <a:lnTo>
                    <a:pt x="30849" y="40006"/>
                  </a:lnTo>
                  <a:cubicBezTo>
                    <a:pt x="30523" y="39680"/>
                    <a:pt x="29994" y="39477"/>
                    <a:pt x="29506" y="39477"/>
                  </a:cubicBezTo>
                  <a:lnTo>
                    <a:pt x="29506" y="36262"/>
                  </a:lnTo>
                  <a:cubicBezTo>
                    <a:pt x="31541" y="35081"/>
                    <a:pt x="33209" y="33372"/>
                    <a:pt x="34430" y="31337"/>
                  </a:cubicBezTo>
                  <a:lnTo>
                    <a:pt x="34430" y="40006"/>
                  </a:lnTo>
                  <a:cubicBezTo>
                    <a:pt x="34430" y="40494"/>
                    <a:pt x="34756" y="40860"/>
                    <a:pt x="35244" y="40860"/>
                  </a:cubicBezTo>
                  <a:cubicBezTo>
                    <a:pt x="35773" y="40860"/>
                    <a:pt x="36099" y="40494"/>
                    <a:pt x="36099" y="40006"/>
                  </a:cubicBezTo>
                  <a:lnTo>
                    <a:pt x="36099" y="22709"/>
                  </a:lnTo>
                  <a:cubicBezTo>
                    <a:pt x="36099" y="21366"/>
                    <a:pt x="35082" y="20145"/>
                    <a:pt x="33739" y="19983"/>
                  </a:cubicBezTo>
                  <a:cubicBezTo>
                    <a:pt x="32192" y="19657"/>
                    <a:pt x="28122" y="18477"/>
                    <a:pt x="24419" y="13023"/>
                  </a:cubicBezTo>
                  <a:cubicBezTo>
                    <a:pt x="24053" y="12535"/>
                    <a:pt x="23564" y="12210"/>
                    <a:pt x="22872" y="12210"/>
                  </a:cubicBezTo>
                  <a:cubicBezTo>
                    <a:pt x="22221" y="12210"/>
                    <a:pt x="21692" y="12535"/>
                    <a:pt x="21367" y="13023"/>
                  </a:cubicBezTo>
                  <a:cubicBezTo>
                    <a:pt x="20675" y="13878"/>
                    <a:pt x="19983" y="14733"/>
                    <a:pt x="19332" y="15587"/>
                  </a:cubicBezTo>
                  <a:cubicBezTo>
                    <a:pt x="18965" y="15913"/>
                    <a:pt x="18965" y="16442"/>
                    <a:pt x="19495" y="16768"/>
                  </a:cubicBezTo>
                  <a:cubicBezTo>
                    <a:pt x="19657" y="16930"/>
                    <a:pt x="19871" y="17012"/>
                    <a:pt x="20085" y="17012"/>
                  </a:cubicBezTo>
                  <a:cubicBezTo>
                    <a:pt x="20298" y="17012"/>
                    <a:pt x="20512" y="16930"/>
                    <a:pt x="20675" y="16768"/>
                  </a:cubicBezTo>
                  <a:cubicBezTo>
                    <a:pt x="21529" y="15913"/>
                    <a:pt x="22221" y="15058"/>
                    <a:pt x="22872" y="14041"/>
                  </a:cubicBezTo>
                  <a:cubicBezTo>
                    <a:pt x="23727" y="15262"/>
                    <a:pt x="25070" y="16930"/>
                    <a:pt x="26779" y="18314"/>
                  </a:cubicBezTo>
                  <a:cubicBezTo>
                    <a:pt x="28977" y="20145"/>
                    <a:pt x="31175" y="21366"/>
                    <a:pt x="33576" y="21692"/>
                  </a:cubicBezTo>
                  <a:cubicBezTo>
                    <a:pt x="34064" y="21692"/>
                    <a:pt x="34430" y="22180"/>
                    <a:pt x="34430" y="22709"/>
                  </a:cubicBezTo>
                  <a:lnTo>
                    <a:pt x="34430" y="24744"/>
                  </a:lnTo>
                  <a:cubicBezTo>
                    <a:pt x="34430" y="31012"/>
                    <a:pt x="29140" y="36262"/>
                    <a:pt x="22872" y="36262"/>
                  </a:cubicBezTo>
                  <a:cubicBezTo>
                    <a:pt x="16605" y="36262"/>
                    <a:pt x="11355" y="31174"/>
                    <a:pt x="11355" y="24744"/>
                  </a:cubicBezTo>
                  <a:lnTo>
                    <a:pt x="11355" y="22709"/>
                  </a:lnTo>
                  <a:cubicBezTo>
                    <a:pt x="11355" y="22180"/>
                    <a:pt x="11681" y="21692"/>
                    <a:pt x="12210" y="21692"/>
                  </a:cubicBezTo>
                  <a:cubicBezTo>
                    <a:pt x="14082" y="21366"/>
                    <a:pt x="15913" y="20675"/>
                    <a:pt x="17622" y="19332"/>
                  </a:cubicBezTo>
                  <a:cubicBezTo>
                    <a:pt x="18152" y="19128"/>
                    <a:pt x="18152" y="18477"/>
                    <a:pt x="17948" y="18111"/>
                  </a:cubicBezTo>
                  <a:cubicBezTo>
                    <a:pt x="17747" y="17909"/>
                    <a:pt x="17483" y="17770"/>
                    <a:pt x="17187" y="17770"/>
                  </a:cubicBezTo>
                  <a:cubicBezTo>
                    <a:pt x="17003" y="17770"/>
                    <a:pt x="16807" y="17823"/>
                    <a:pt x="16605" y="17948"/>
                  </a:cubicBezTo>
                  <a:cubicBezTo>
                    <a:pt x="15099" y="18965"/>
                    <a:pt x="13553" y="19657"/>
                    <a:pt x="11843" y="19983"/>
                  </a:cubicBezTo>
                  <a:cubicBezTo>
                    <a:pt x="10663" y="20145"/>
                    <a:pt x="9646" y="21366"/>
                    <a:pt x="9646" y="22709"/>
                  </a:cubicBezTo>
                  <a:lnTo>
                    <a:pt x="9646" y="40006"/>
                  </a:lnTo>
                  <a:cubicBezTo>
                    <a:pt x="9646" y="40494"/>
                    <a:pt x="10012" y="40860"/>
                    <a:pt x="10500" y="40860"/>
                  </a:cubicBezTo>
                  <a:cubicBezTo>
                    <a:pt x="11030" y="40860"/>
                    <a:pt x="11355" y="40494"/>
                    <a:pt x="11355" y="40006"/>
                  </a:cubicBezTo>
                  <a:lnTo>
                    <a:pt x="11355" y="31337"/>
                  </a:lnTo>
                  <a:cubicBezTo>
                    <a:pt x="12535" y="33372"/>
                    <a:pt x="14245" y="35081"/>
                    <a:pt x="16279" y="36262"/>
                  </a:cubicBezTo>
                  <a:lnTo>
                    <a:pt x="16279" y="39477"/>
                  </a:lnTo>
                  <a:cubicBezTo>
                    <a:pt x="15750" y="39477"/>
                    <a:pt x="15262" y="39680"/>
                    <a:pt x="14896" y="40006"/>
                  </a:cubicBezTo>
                  <a:lnTo>
                    <a:pt x="12698" y="42203"/>
                  </a:lnTo>
                  <a:cubicBezTo>
                    <a:pt x="12535" y="42366"/>
                    <a:pt x="12535" y="42366"/>
                    <a:pt x="12535" y="42529"/>
                  </a:cubicBezTo>
                  <a:lnTo>
                    <a:pt x="7611" y="44401"/>
                  </a:lnTo>
                  <a:lnTo>
                    <a:pt x="7611" y="17093"/>
                  </a:lnTo>
                  <a:cubicBezTo>
                    <a:pt x="7611" y="8628"/>
                    <a:pt x="14407" y="1832"/>
                    <a:pt x="22872" y="1832"/>
                  </a:cubicBezTo>
                  <a:close/>
                  <a:moveTo>
                    <a:pt x="27634" y="37116"/>
                  </a:moveTo>
                  <a:lnTo>
                    <a:pt x="27634" y="40494"/>
                  </a:lnTo>
                  <a:lnTo>
                    <a:pt x="22872" y="45418"/>
                  </a:lnTo>
                  <a:lnTo>
                    <a:pt x="17948" y="40494"/>
                  </a:lnTo>
                  <a:lnTo>
                    <a:pt x="17948" y="37116"/>
                  </a:lnTo>
                  <a:cubicBezTo>
                    <a:pt x="19495" y="37645"/>
                    <a:pt x="21204" y="37971"/>
                    <a:pt x="22872" y="37971"/>
                  </a:cubicBezTo>
                  <a:cubicBezTo>
                    <a:pt x="24582" y="37971"/>
                    <a:pt x="26291" y="37645"/>
                    <a:pt x="27634" y="37116"/>
                  </a:cubicBezTo>
                  <a:close/>
                  <a:moveTo>
                    <a:pt x="16198" y="41227"/>
                  </a:moveTo>
                  <a:cubicBezTo>
                    <a:pt x="16239" y="41227"/>
                    <a:pt x="16279" y="41267"/>
                    <a:pt x="16279" y="41349"/>
                  </a:cubicBezTo>
                  <a:lnTo>
                    <a:pt x="21529" y="46599"/>
                  </a:lnTo>
                  <a:lnTo>
                    <a:pt x="17622" y="50017"/>
                  </a:lnTo>
                  <a:lnTo>
                    <a:pt x="17460" y="50017"/>
                  </a:lnTo>
                  <a:lnTo>
                    <a:pt x="17460" y="49854"/>
                  </a:lnTo>
                  <a:lnTo>
                    <a:pt x="14407" y="43058"/>
                  </a:lnTo>
                  <a:lnTo>
                    <a:pt x="16117" y="41349"/>
                  </a:lnTo>
                  <a:cubicBezTo>
                    <a:pt x="16117" y="41267"/>
                    <a:pt x="16157" y="41227"/>
                    <a:pt x="16198" y="41227"/>
                  </a:cubicBezTo>
                  <a:close/>
                  <a:moveTo>
                    <a:pt x="29526" y="41227"/>
                  </a:moveTo>
                  <a:cubicBezTo>
                    <a:pt x="29547" y="41227"/>
                    <a:pt x="29587" y="41267"/>
                    <a:pt x="29669" y="41349"/>
                  </a:cubicBezTo>
                  <a:lnTo>
                    <a:pt x="31378" y="43058"/>
                  </a:lnTo>
                  <a:lnTo>
                    <a:pt x="31175" y="43384"/>
                  </a:lnTo>
                  <a:cubicBezTo>
                    <a:pt x="31012" y="43913"/>
                    <a:pt x="31175" y="44401"/>
                    <a:pt x="31704" y="44564"/>
                  </a:cubicBezTo>
                  <a:cubicBezTo>
                    <a:pt x="31794" y="44620"/>
                    <a:pt x="31900" y="44645"/>
                    <a:pt x="32009" y="44645"/>
                  </a:cubicBezTo>
                  <a:cubicBezTo>
                    <a:pt x="32294" y="44645"/>
                    <a:pt x="32603" y="44474"/>
                    <a:pt x="32721" y="44238"/>
                  </a:cubicBezTo>
                  <a:lnTo>
                    <a:pt x="34064" y="44767"/>
                  </a:lnTo>
                  <a:lnTo>
                    <a:pt x="33901" y="45785"/>
                  </a:lnTo>
                  <a:cubicBezTo>
                    <a:pt x="33047" y="51197"/>
                    <a:pt x="28489" y="55267"/>
                    <a:pt x="22872" y="55267"/>
                  </a:cubicBezTo>
                  <a:cubicBezTo>
                    <a:pt x="17297" y="55267"/>
                    <a:pt x="12535" y="51197"/>
                    <a:pt x="11843" y="45785"/>
                  </a:cubicBezTo>
                  <a:lnTo>
                    <a:pt x="11681" y="44767"/>
                  </a:lnTo>
                  <a:lnTo>
                    <a:pt x="13064" y="44238"/>
                  </a:lnTo>
                  <a:lnTo>
                    <a:pt x="15750" y="50668"/>
                  </a:lnTo>
                  <a:cubicBezTo>
                    <a:pt x="16117" y="51197"/>
                    <a:pt x="16605" y="51523"/>
                    <a:pt x="17134" y="51686"/>
                  </a:cubicBezTo>
                  <a:lnTo>
                    <a:pt x="17460" y="51686"/>
                  </a:lnTo>
                  <a:cubicBezTo>
                    <a:pt x="17948" y="51686"/>
                    <a:pt x="18314" y="51523"/>
                    <a:pt x="18640" y="51360"/>
                  </a:cubicBezTo>
                  <a:lnTo>
                    <a:pt x="22872" y="47820"/>
                  </a:lnTo>
                  <a:lnTo>
                    <a:pt x="27105" y="51360"/>
                  </a:lnTo>
                  <a:cubicBezTo>
                    <a:pt x="27471" y="51523"/>
                    <a:pt x="27797" y="51686"/>
                    <a:pt x="28326" y="51686"/>
                  </a:cubicBezTo>
                  <a:lnTo>
                    <a:pt x="28651" y="51686"/>
                  </a:lnTo>
                  <a:cubicBezTo>
                    <a:pt x="29140" y="51523"/>
                    <a:pt x="29669" y="51197"/>
                    <a:pt x="29994" y="50668"/>
                  </a:cubicBezTo>
                  <a:lnTo>
                    <a:pt x="31175" y="47616"/>
                  </a:lnTo>
                  <a:cubicBezTo>
                    <a:pt x="31541" y="47128"/>
                    <a:pt x="31175" y="46599"/>
                    <a:pt x="30849" y="46436"/>
                  </a:cubicBezTo>
                  <a:cubicBezTo>
                    <a:pt x="30729" y="46396"/>
                    <a:pt x="30606" y="46375"/>
                    <a:pt x="30487" y="46375"/>
                  </a:cubicBezTo>
                  <a:cubicBezTo>
                    <a:pt x="30122" y="46375"/>
                    <a:pt x="29792" y="46566"/>
                    <a:pt x="29669" y="46965"/>
                  </a:cubicBezTo>
                  <a:lnTo>
                    <a:pt x="28326" y="49854"/>
                  </a:lnTo>
                  <a:lnTo>
                    <a:pt x="28326" y="50017"/>
                  </a:lnTo>
                  <a:lnTo>
                    <a:pt x="28122" y="50017"/>
                  </a:lnTo>
                  <a:lnTo>
                    <a:pt x="24256" y="46599"/>
                  </a:lnTo>
                  <a:lnTo>
                    <a:pt x="29506" y="41349"/>
                  </a:lnTo>
                  <a:cubicBezTo>
                    <a:pt x="29506" y="41267"/>
                    <a:pt x="29506" y="41227"/>
                    <a:pt x="29526" y="41227"/>
                  </a:cubicBezTo>
                  <a:close/>
                  <a:moveTo>
                    <a:pt x="22872" y="0"/>
                  </a:moveTo>
                  <a:cubicBezTo>
                    <a:pt x="13390" y="0"/>
                    <a:pt x="5739" y="7611"/>
                    <a:pt x="5739" y="17093"/>
                  </a:cubicBezTo>
                  <a:lnTo>
                    <a:pt x="5739" y="44930"/>
                  </a:lnTo>
                  <a:lnTo>
                    <a:pt x="4396" y="45418"/>
                  </a:lnTo>
                  <a:cubicBezTo>
                    <a:pt x="1873" y="46436"/>
                    <a:pt x="1" y="48837"/>
                    <a:pt x="1" y="51686"/>
                  </a:cubicBezTo>
                  <a:lnTo>
                    <a:pt x="1" y="60029"/>
                  </a:lnTo>
                  <a:cubicBezTo>
                    <a:pt x="1" y="60517"/>
                    <a:pt x="489" y="60843"/>
                    <a:pt x="1018" y="60843"/>
                  </a:cubicBezTo>
                  <a:cubicBezTo>
                    <a:pt x="1506" y="60843"/>
                    <a:pt x="1873" y="60517"/>
                    <a:pt x="1873" y="60029"/>
                  </a:cubicBezTo>
                  <a:lnTo>
                    <a:pt x="1873" y="51686"/>
                  </a:lnTo>
                  <a:cubicBezTo>
                    <a:pt x="1873" y="51035"/>
                    <a:pt x="2035" y="50506"/>
                    <a:pt x="2198" y="50017"/>
                  </a:cubicBezTo>
                  <a:lnTo>
                    <a:pt x="6594" y="53924"/>
                  </a:lnTo>
                  <a:cubicBezTo>
                    <a:pt x="7285" y="54413"/>
                    <a:pt x="7611" y="55267"/>
                    <a:pt x="7611" y="56122"/>
                  </a:cubicBezTo>
                  <a:lnTo>
                    <a:pt x="7611" y="60029"/>
                  </a:lnTo>
                  <a:cubicBezTo>
                    <a:pt x="7611" y="60517"/>
                    <a:pt x="8140" y="60843"/>
                    <a:pt x="8628" y="60843"/>
                  </a:cubicBezTo>
                  <a:cubicBezTo>
                    <a:pt x="9157" y="60843"/>
                    <a:pt x="9483" y="60517"/>
                    <a:pt x="9483" y="60029"/>
                  </a:cubicBezTo>
                  <a:lnTo>
                    <a:pt x="9483" y="56122"/>
                  </a:lnTo>
                  <a:cubicBezTo>
                    <a:pt x="9483" y="54738"/>
                    <a:pt x="8791" y="53395"/>
                    <a:pt x="7774" y="52540"/>
                  </a:cubicBezTo>
                  <a:lnTo>
                    <a:pt x="3053" y="48471"/>
                  </a:lnTo>
                  <a:cubicBezTo>
                    <a:pt x="3541" y="47820"/>
                    <a:pt x="4233" y="47453"/>
                    <a:pt x="5088" y="47128"/>
                  </a:cubicBezTo>
                  <a:lnTo>
                    <a:pt x="10012" y="45418"/>
                  </a:lnTo>
                  <a:lnTo>
                    <a:pt x="10175" y="45948"/>
                  </a:lnTo>
                  <a:cubicBezTo>
                    <a:pt x="10500" y="49000"/>
                    <a:pt x="12047" y="51889"/>
                    <a:pt x="14407" y="53924"/>
                  </a:cubicBezTo>
                  <a:cubicBezTo>
                    <a:pt x="16768" y="55959"/>
                    <a:pt x="19820" y="57139"/>
                    <a:pt x="22872" y="57139"/>
                  </a:cubicBezTo>
                  <a:cubicBezTo>
                    <a:pt x="25925" y="57139"/>
                    <a:pt x="28977" y="55959"/>
                    <a:pt x="31378" y="53924"/>
                  </a:cubicBezTo>
                  <a:cubicBezTo>
                    <a:pt x="33739" y="51889"/>
                    <a:pt x="35244" y="49000"/>
                    <a:pt x="35611" y="45948"/>
                  </a:cubicBezTo>
                  <a:lnTo>
                    <a:pt x="35773" y="45418"/>
                  </a:lnTo>
                  <a:lnTo>
                    <a:pt x="40698" y="47128"/>
                  </a:lnTo>
                  <a:cubicBezTo>
                    <a:pt x="41552" y="47453"/>
                    <a:pt x="42204" y="47820"/>
                    <a:pt x="42733" y="48471"/>
                  </a:cubicBezTo>
                  <a:lnTo>
                    <a:pt x="37971" y="52540"/>
                  </a:lnTo>
                  <a:cubicBezTo>
                    <a:pt x="36954" y="53395"/>
                    <a:pt x="36262" y="54738"/>
                    <a:pt x="36262" y="56122"/>
                  </a:cubicBezTo>
                  <a:lnTo>
                    <a:pt x="36262" y="60029"/>
                  </a:lnTo>
                  <a:cubicBezTo>
                    <a:pt x="36262" y="60517"/>
                    <a:pt x="36628" y="60843"/>
                    <a:pt x="37116" y="60843"/>
                  </a:cubicBezTo>
                  <a:cubicBezTo>
                    <a:pt x="37645" y="60843"/>
                    <a:pt x="38134" y="60517"/>
                    <a:pt x="38134" y="60029"/>
                  </a:cubicBezTo>
                  <a:lnTo>
                    <a:pt x="38134" y="56122"/>
                  </a:lnTo>
                  <a:cubicBezTo>
                    <a:pt x="38134" y="55267"/>
                    <a:pt x="38500" y="54413"/>
                    <a:pt x="39151" y="53924"/>
                  </a:cubicBezTo>
                  <a:lnTo>
                    <a:pt x="43587" y="50017"/>
                  </a:lnTo>
                  <a:cubicBezTo>
                    <a:pt x="43750" y="50506"/>
                    <a:pt x="43913" y="51035"/>
                    <a:pt x="43913" y="51686"/>
                  </a:cubicBezTo>
                  <a:lnTo>
                    <a:pt x="43913" y="60029"/>
                  </a:lnTo>
                  <a:cubicBezTo>
                    <a:pt x="43913" y="60517"/>
                    <a:pt x="44238" y="60843"/>
                    <a:pt x="44767" y="60843"/>
                  </a:cubicBezTo>
                  <a:cubicBezTo>
                    <a:pt x="45256" y="60843"/>
                    <a:pt x="45785" y="60517"/>
                    <a:pt x="45785" y="60029"/>
                  </a:cubicBezTo>
                  <a:lnTo>
                    <a:pt x="45785" y="51686"/>
                  </a:lnTo>
                  <a:cubicBezTo>
                    <a:pt x="45785" y="48837"/>
                    <a:pt x="43913" y="46436"/>
                    <a:pt x="41349" y="45418"/>
                  </a:cubicBezTo>
                  <a:lnTo>
                    <a:pt x="40006" y="44930"/>
                  </a:lnTo>
                  <a:lnTo>
                    <a:pt x="40006" y="17093"/>
                  </a:lnTo>
                  <a:cubicBezTo>
                    <a:pt x="40006" y="7611"/>
                    <a:pt x="32396" y="0"/>
                    <a:pt x="22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52;p15">
            <a:extLst>
              <a:ext uri="{FF2B5EF4-FFF2-40B4-BE49-F238E27FC236}">
                <a16:creationId xmlns:a16="http://schemas.microsoft.com/office/drawing/2014/main" id="{B8668C6E-691F-13B6-7C23-51F658D21E38}"/>
              </a:ext>
            </a:extLst>
          </p:cNvPr>
          <p:cNvGrpSpPr/>
          <p:nvPr/>
        </p:nvGrpSpPr>
        <p:grpSpPr>
          <a:xfrm>
            <a:off x="10739830" y="3736440"/>
            <a:ext cx="614719" cy="885929"/>
            <a:chOff x="-239212" y="1990834"/>
            <a:chExt cx="341556" cy="455411"/>
          </a:xfrm>
        </p:grpSpPr>
        <p:sp>
          <p:nvSpPr>
            <p:cNvPr id="33" name="Google Shape;153;p15">
              <a:extLst>
                <a:ext uri="{FF2B5EF4-FFF2-40B4-BE49-F238E27FC236}">
                  <a16:creationId xmlns:a16="http://schemas.microsoft.com/office/drawing/2014/main" id="{F9AC8DE0-CA39-4FD1-8C17-6878B4AD5EBA}"/>
                </a:ext>
              </a:extLst>
            </p:cNvPr>
            <p:cNvSpPr/>
            <p:nvPr/>
          </p:nvSpPr>
          <p:spPr>
            <a:xfrm>
              <a:off x="-210066" y="1998421"/>
              <a:ext cx="283264" cy="259705"/>
            </a:xfrm>
            <a:custGeom>
              <a:avLst/>
              <a:gdLst/>
              <a:ahLst/>
              <a:cxnLst/>
              <a:rect l="l" t="t" r="r" b="b"/>
              <a:pathLst>
                <a:path w="37971" h="34813" extrusionOk="0">
                  <a:moveTo>
                    <a:pt x="18965" y="1"/>
                  </a:moveTo>
                  <a:cubicBezTo>
                    <a:pt x="12372" y="1"/>
                    <a:pt x="2686" y="4559"/>
                    <a:pt x="2686" y="14245"/>
                  </a:cubicBezTo>
                  <a:lnTo>
                    <a:pt x="2686" y="25436"/>
                  </a:lnTo>
                  <a:cubicBezTo>
                    <a:pt x="2686" y="27309"/>
                    <a:pt x="1669" y="28122"/>
                    <a:pt x="855" y="28326"/>
                  </a:cubicBezTo>
                  <a:cubicBezTo>
                    <a:pt x="326" y="28489"/>
                    <a:pt x="0" y="29140"/>
                    <a:pt x="163" y="29669"/>
                  </a:cubicBezTo>
                  <a:cubicBezTo>
                    <a:pt x="629" y="30796"/>
                    <a:pt x="1579" y="32407"/>
                    <a:pt x="4323" y="32407"/>
                  </a:cubicBezTo>
                  <a:cubicBezTo>
                    <a:pt x="4452" y="32407"/>
                    <a:pt x="4584" y="32403"/>
                    <a:pt x="4721" y="32396"/>
                  </a:cubicBezTo>
                  <a:cubicBezTo>
                    <a:pt x="4721" y="32396"/>
                    <a:pt x="6309" y="34812"/>
                    <a:pt x="9613" y="34812"/>
                  </a:cubicBezTo>
                  <a:cubicBezTo>
                    <a:pt x="9896" y="34812"/>
                    <a:pt x="10191" y="34795"/>
                    <a:pt x="10500" y="34756"/>
                  </a:cubicBezTo>
                  <a:cubicBezTo>
                    <a:pt x="12209" y="34431"/>
                    <a:pt x="13878" y="34227"/>
                    <a:pt x="15750" y="34227"/>
                  </a:cubicBezTo>
                  <a:lnTo>
                    <a:pt x="22221" y="34227"/>
                  </a:lnTo>
                  <a:cubicBezTo>
                    <a:pt x="23889" y="34227"/>
                    <a:pt x="25761" y="34431"/>
                    <a:pt x="27471" y="34756"/>
                  </a:cubicBezTo>
                  <a:cubicBezTo>
                    <a:pt x="27779" y="34795"/>
                    <a:pt x="28075" y="34812"/>
                    <a:pt x="28357" y="34812"/>
                  </a:cubicBezTo>
                  <a:cubicBezTo>
                    <a:pt x="31655" y="34812"/>
                    <a:pt x="33209" y="32396"/>
                    <a:pt x="33209" y="32396"/>
                  </a:cubicBezTo>
                  <a:cubicBezTo>
                    <a:pt x="33338" y="32403"/>
                    <a:pt x="33464" y="32407"/>
                    <a:pt x="33587" y="32407"/>
                  </a:cubicBezTo>
                  <a:cubicBezTo>
                    <a:pt x="36203" y="32407"/>
                    <a:pt x="37302" y="30796"/>
                    <a:pt x="37808" y="29669"/>
                  </a:cubicBezTo>
                  <a:cubicBezTo>
                    <a:pt x="37970" y="29140"/>
                    <a:pt x="37645" y="28489"/>
                    <a:pt x="37116" y="28326"/>
                  </a:cubicBezTo>
                  <a:cubicBezTo>
                    <a:pt x="36261" y="28122"/>
                    <a:pt x="35244" y="27309"/>
                    <a:pt x="35244" y="25436"/>
                  </a:cubicBezTo>
                  <a:lnTo>
                    <a:pt x="35244" y="12373"/>
                  </a:lnTo>
                  <a:cubicBezTo>
                    <a:pt x="35244" y="7448"/>
                    <a:pt x="31540" y="3379"/>
                    <a:pt x="26779" y="2890"/>
                  </a:cubicBezTo>
                  <a:cubicBezTo>
                    <a:pt x="26087" y="2890"/>
                    <a:pt x="25599" y="2524"/>
                    <a:pt x="25273" y="2036"/>
                  </a:cubicBezTo>
                  <a:cubicBezTo>
                    <a:pt x="24418" y="652"/>
                    <a:pt x="22221" y="1"/>
                    <a:pt x="18965" y="1"/>
                  </a:cubicBezTo>
                  <a:close/>
                </a:path>
              </a:pathLst>
            </a:custGeom>
            <a:solidFill>
              <a:srgbClr val="A0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4;p15">
              <a:extLst>
                <a:ext uri="{FF2B5EF4-FFF2-40B4-BE49-F238E27FC236}">
                  <a16:creationId xmlns:a16="http://schemas.microsoft.com/office/drawing/2014/main" id="{47A9B6B2-5673-5618-20A2-B1014D8A571C}"/>
                </a:ext>
              </a:extLst>
            </p:cNvPr>
            <p:cNvSpPr/>
            <p:nvPr/>
          </p:nvSpPr>
          <p:spPr>
            <a:xfrm>
              <a:off x="-68595" y="1998421"/>
              <a:ext cx="141792" cy="259705"/>
            </a:xfrm>
            <a:custGeom>
              <a:avLst/>
              <a:gdLst/>
              <a:ahLst/>
              <a:cxnLst/>
              <a:rect l="l" t="t" r="r" b="b"/>
              <a:pathLst>
                <a:path w="19007" h="34813" extrusionOk="0">
                  <a:moveTo>
                    <a:pt x="1" y="1"/>
                  </a:moveTo>
                  <a:lnTo>
                    <a:pt x="1" y="34227"/>
                  </a:lnTo>
                  <a:lnTo>
                    <a:pt x="3257" y="34227"/>
                  </a:lnTo>
                  <a:cubicBezTo>
                    <a:pt x="4925" y="34227"/>
                    <a:pt x="6797" y="34431"/>
                    <a:pt x="8507" y="34756"/>
                  </a:cubicBezTo>
                  <a:cubicBezTo>
                    <a:pt x="8815" y="34795"/>
                    <a:pt x="9111" y="34812"/>
                    <a:pt x="9393" y="34812"/>
                  </a:cubicBezTo>
                  <a:cubicBezTo>
                    <a:pt x="12691" y="34812"/>
                    <a:pt x="14245" y="32396"/>
                    <a:pt x="14245" y="32396"/>
                  </a:cubicBezTo>
                  <a:cubicBezTo>
                    <a:pt x="14374" y="32403"/>
                    <a:pt x="14500" y="32407"/>
                    <a:pt x="14623" y="32407"/>
                  </a:cubicBezTo>
                  <a:cubicBezTo>
                    <a:pt x="17239" y="32407"/>
                    <a:pt x="18338" y="30796"/>
                    <a:pt x="18844" y="29669"/>
                  </a:cubicBezTo>
                  <a:cubicBezTo>
                    <a:pt x="19006" y="29140"/>
                    <a:pt x="18681" y="28489"/>
                    <a:pt x="18152" y="28326"/>
                  </a:cubicBezTo>
                  <a:cubicBezTo>
                    <a:pt x="17297" y="28122"/>
                    <a:pt x="16280" y="27309"/>
                    <a:pt x="16280" y="25436"/>
                  </a:cubicBezTo>
                  <a:lnTo>
                    <a:pt x="16280" y="12373"/>
                  </a:lnTo>
                  <a:cubicBezTo>
                    <a:pt x="16280" y="7448"/>
                    <a:pt x="12576" y="3379"/>
                    <a:pt x="7815" y="2890"/>
                  </a:cubicBezTo>
                  <a:cubicBezTo>
                    <a:pt x="7123" y="2890"/>
                    <a:pt x="6635" y="2524"/>
                    <a:pt x="6309" y="2036"/>
                  </a:cubicBezTo>
                  <a:cubicBezTo>
                    <a:pt x="5454" y="652"/>
                    <a:pt x="3257" y="1"/>
                    <a:pt x="1" y="1"/>
                  </a:cubicBezTo>
                  <a:close/>
                </a:path>
              </a:pathLst>
            </a:custGeom>
            <a:solidFill>
              <a:srgbClr val="B67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5;p15">
              <a:extLst>
                <a:ext uri="{FF2B5EF4-FFF2-40B4-BE49-F238E27FC236}">
                  <a16:creationId xmlns:a16="http://schemas.microsoft.com/office/drawing/2014/main" id="{C3903B5E-DA49-1CAC-ED32-4DF5E6F246F4}"/>
                </a:ext>
              </a:extLst>
            </p:cNvPr>
            <p:cNvSpPr/>
            <p:nvPr/>
          </p:nvSpPr>
          <p:spPr>
            <a:xfrm>
              <a:off x="-231626" y="2295650"/>
              <a:ext cx="326375" cy="143001"/>
            </a:xfrm>
            <a:custGeom>
              <a:avLst/>
              <a:gdLst/>
              <a:ahLst/>
              <a:cxnLst/>
              <a:rect l="l" t="t" r="r" b="b"/>
              <a:pathLst>
                <a:path w="43750" h="19169" extrusionOk="0">
                  <a:moveTo>
                    <a:pt x="28489" y="0"/>
                  </a:moveTo>
                  <a:lnTo>
                    <a:pt x="28489" y="1181"/>
                  </a:lnTo>
                  <a:cubicBezTo>
                    <a:pt x="28489" y="5250"/>
                    <a:pt x="25599" y="8628"/>
                    <a:pt x="21529" y="8628"/>
                  </a:cubicBezTo>
                  <a:cubicBezTo>
                    <a:pt x="21413" y="8634"/>
                    <a:pt x="21297" y="8637"/>
                    <a:pt x="21182" y="8637"/>
                  </a:cubicBezTo>
                  <a:cubicBezTo>
                    <a:pt x="17424" y="8637"/>
                    <a:pt x="14245" y="5455"/>
                    <a:pt x="14245" y="1506"/>
                  </a:cubicBezTo>
                  <a:lnTo>
                    <a:pt x="14245" y="692"/>
                  </a:lnTo>
                  <a:cubicBezTo>
                    <a:pt x="14082" y="855"/>
                    <a:pt x="13919" y="1018"/>
                    <a:pt x="13553" y="1018"/>
                  </a:cubicBezTo>
                  <a:lnTo>
                    <a:pt x="3745" y="4558"/>
                  </a:lnTo>
                  <a:cubicBezTo>
                    <a:pt x="1506" y="5250"/>
                    <a:pt x="1" y="7448"/>
                    <a:pt x="1" y="9849"/>
                  </a:cubicBezTo>
                  <a:lnTo>
                    <a:pt x="1" y="19169"/>
                  </a:lnTo>
                  <a:lnTo>
                    <a:pt x="43750" y="19169"/>
                  </a:lnTo>
                  <a:lnTo>
                    <a:pt x="43750" y="9849"/>
                  </a:lnTo>
                  <a:cubicBezTo>
                    <a:pt x="43750" y="7448"/>
                    <a:pt x="42203" y="5250"/>
                    <a:pt x="40006" y="4558"/>
                  </a:cubicBezTo>
                  <a:lnTo>
                    <a:pt x="30198" y="1018"/>
                  </a:lnTo>
                  <a:cubicBezTo>
                    <a:pt x="29506" y="855"/>
                    <a:pt x="28977" y="489"/>
                    <a:pt x="28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6;p15">
              <a:extLst>
                <a:ext uri="{FF2B5EF4-FFF2-40B4-BE49-F238E27FC236}">
                  <a16:creationId xmlns:a16="http://schemas.microsoft.com/office/drawing/2014/main" id="{B59AC571-5EA8-3E47-963B-93EF3EDA145B}"/>
                </a:ext>
              </a:extLst>
            </p:cNvPr>
            <p:cNvSpPr/>
            <p:nvPr/>
          </p:nvSpPr>
          <p:spPr>
            <a:xfrm>
              <a:off x="-25483" y="2281685"/>
              <a:ext cx="7" cy="1216"/>
            </a:xfrm>
            <a:custGeom>
              <a:avLst/>
              <a:gdLst/>
              <a:ahLst/>
              <a:cxnLst/>
              <a:rect l="l" t="t" r="r" b="b"/>
              <a:pathLst>
                <a:path w="1" h="163" extrusionOk="0">
                  <a:moveTo>
                    <a:pt x="1" y="163"/>
                  </a:moveTo>
                  <a:lnTo>
                    <a:pt x="1" y="1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;p15">
              <a:extLst>
                <a:ext uri="{FF2B5EF4-FFF2-40B4-BE49-F238E27FC236}">
                  <a16:creationId xmlns:a16="http://schemas.microsoft.com/office/drawing/2014/main" id="{B9F20D65-D3B5-9DF4-6C9A-DEC14F3996C0}"/>
                </a:ext>
              </a:extLst>
            </p:cNvPr>
            <p:cNvSpPr/>
            <p:nvPr/>
          </p:nvSpPr>
          <p:spPr>
            <a:xfrm>
              <a:off x="-111400" y="2281685"/>
              <a:ext cx="7" cy="1216"/>
            </a:xfrm>
            <a:custGeom>
              <a:avLst/>
              <a:gdLst/>
              <a:ahLst/>
              <a:cxnLst/>
              <a:rect l="l" t="t" r="r" b="b"/>
              <a:pathLst>
                <a:path w="1" h="163" extrusionOk="0">
                  <a:moveTo>
                    <a:pt x="1" y="0"/>
                  </a:moveTo>
                  <a:lnTo>
                    <a:pt x="1" y="163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rgbClr val="FFD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8;p15">
              <a:extLst>
                <a:ext uri="{FF2B5EF4-FFF2-40B4-BE49-F238E27FC236}">
                  <a16:creationId xmlns:a16="http://schemas.microsoft.com/office/drawing/2014/main" id="{B0319FBF-42AD-6148-413E-B2FE44CF9217}"/>
                </a:ext>
              </a:extLst>
            </p:cNvPr>
            <p:cNvSpPr/>
            <p:nvPr/>
          </p:nvSpPr>
          <p:spPr>
            <a:xfrm>
              <a:off x="-111400" y="2246160"/>
              <a:ext cx="85924" cy="100195"/>
            </a:xfrm>
            <a:custGeom>
              <a:avLst/>
              <a:gdLst/>
              <a:ahLst/>
              <a:cxnLst/>
              <a:rect l="l" t="t" r="r" b="b"/>
              <a:pathLst>
                <a:path w="11518" h="13431" extrusionOk="0">
                  <a:moveTo>
                    <a:pt x="1" y="1"/>
                  </a:moveTo>
                  <a:lnTo>
                    <a:pt x="1" y="7652"/>
                  </a:lnTo>
                  <a:cubicBezTo>
                    <a:pt x="1" y="10867"/>
                    <a:pt x="2524" y="13431"/>
                    <a:pt x="5739" y="13431"/>
                  </a:cubicBezTo>
                  <a:cubicBezTo>
                    <a:pt x="8995" y="13431"/>
                    <a:pt x="11518" y="10867"/>
                    <a:pt x="11518" y="7652"/>
                  </a:cubicBezTo>
                  <a:lnTo>
                    <a:pt x="11518" y="1"/>
                  </a:lnTo>
                  <a:close/>
                </a:path>
              </a:pathLst>
            </a:custGeom>
            <a:solidFill>
              <a:srgbClr val="F7D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;p15">
              <a:extLst>
                <a:ext uri="{FF2B5EF4-FFF2-40B4-BE49-F238E27FC236}">
                  <a16:creationId xmlns:a16="http://schemas.microsoft.com/office/drawing/2014/main" id="{D96EB4CF-8D3D-CE59-BBD5-C37B0FD328A8}"/>
                </a:ext>
              </a:extLst>
            </p:cNvPr>
            <p:cNvSpPr/>
            <p:nvPr/>
          </p:nvSpPr>
          <p:spPr>
            <a:xfrm>
              <a:off x="-111400" y="2246160"/>
              <a:ext cx="85924" cy="43119"/>
            </a:xfrm>
            <a:custGeom>
              <a:avLst/>
              <a:gdLst/>
              <a:ahLst/>
              <a:cxnLst/>
              <a:rect l="l" t="t" r="r" b="b"/>
              <a:pathLst>
                <a:path w="11518" h="5780" extrusionOk="0">
                  <a:moveTo>
                    <a:pt x="1" y="1"/>
                  </a:moveTo>
                  <a:lnTo>
                    <a:pt x="1" y="4599"/>
                  </a:lnTo>
                  <a:cubicBezTo>
                    <a:pt x="1873" y="5454"/>
                    <a:pt x="3704" y="5780"/>
                    <a:pt x="5739" y="5780"/>
                  </a:cubicBezTo>
                  <a:cubicBezTo>
                    <a:pt x="7774" y="5780"/>
                    <a:pt x="9646" y="5454"/>
                    <a:pt x="11518" y="4599"/>
                  </a:cubicBezTo>
                  <a:lnTo>
                    <a:pt x="11518" y="1"/>
                  </a:lnTo>
                  <a:close/>
                </a:path>
              </a:pathLst>
            </a:custGeom>
            <a:solidFill>
              <a:srgbClr val="F0C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;p15">
              <a:extLst>
                <a:ext uri="{FF2B5EF4-FFF2-40B4-BE49-F238E27FC236}">
                  <a16:creationId xmlns:a16="http://schemas.microsoft.com/office/drawing/2014/main" id="{29A4F706-97A8-86D6-2147-517D329EC3A4}"/>
                </a:ext>
              </a:extLst>
            </p:cNvPr>
            <p:cNvSpPr/>
            <p:nvPr/>
          </p:nvSpPr>
          <p:spPr>
            <a:xfrm>
              <a:off x="-190029" y="2047605"/>
              <a:ext cx="242883" cy="220122"/>
            </a:xfrm>
            <a:custGeom>
              <a:avLst/>
              <a:gdLst/>
              <a:ahLst/>
              <a:cxnLst/>
              <a:rect l="l" t="t" r="r" b="b"/>
              <a:pathLst>
                <a:path w="32558" h="29507" extrusionOk="0">
                  <a:moveTo>
                    <a:pt x="3907" y="1"/>
                  </a:moveTo>
                  <a:lnTo>
                    <a:pt x="3907" y="13390"/>
                  </a:lnTo>
                  <a:lnTo>
                    <a:pt x="2401" y="13390"/>
                  </a:lnTo>
                  <a:cubicBezTo>
                    <a:pt x="1221" y="13390"/>
                    <a:pt x="0" y="14407"/>
                    <a:pt x="0" y="15791"/>
                  </a:cubicBezTo>
                  <a:cubicBezTo>
                    <a:pt x="0" y="17134"/>
                    <a:pt x="1221" y="18152"/>
                    <a:pt x="2401" y="18152"/>
                  </a:cubicBezTo>
                  <a:lnTo>
                    <a:pt x="3907" y="18152"/>
                  </a:lnTo>
                  <a:cubicBezTo>
                    <a:pt x="4436" y="24582"/>
                    <a:pt x="9686" y="29506"/>
                    <a:pt x="16279" y="29506"/>
                  </a:cubicBezTo>
                  <a:cubicBezTo>
                    <a:pt x="22750" y="29506"/>
                    <a:pt x="28162" y="24582"/>
                    <a:pt x="28691" y="18152"/>
                  </a:cubicBezTo>
                  <a:lnTo>
                    <a:pt x="30035" y="18152"/>
                  </a:lnTo>
                  <a:cubicBezTo>
                    <a:pt x="31378" y="18152"/>
                    <a:pt x="32558" y="17134"/>
                    <a:pt x="32558" y="15791"/>
                  </a:cubicBezTo>
                  <a:cubicBezTo>
                    <a:pt x="32558" y="14407"/>
                    <a:pt x="31378" y="13390"/>
                    <a:pt x="30035" y="13390"/>
                  </a:cubicBezTo>
                  <a:lnTo>
                    <a:pt x="28691" y="13390"/>
                  </a:lnTo>
                  <a:lnTo>
                    <a:pt x="28691" y="11559"/>
                  </a:lnTo>
                  <a:cubicBezTo>
                    <a:pt x="28691" y="7977"/>
                    <a:pt x="23930" y="5780"/>
                    <a:pt x="21040" y="1018"/>
                  </a:cubicBezTo>
                  <a:lnTo>
                    <a:pt x="21040" y="1"/>
                  </a:lnTo>
                  <a:close/>
                </a:path>
              </a:pathLst>
            </a:custGeom>
            <a:solidFill>
              <a:srgbClr val="FFE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1;p15">
              <a:extLst>
                <a:ext uri="{FF2B5EF4-FFF2-40B4-BE49-F238E27FC236}">
                  <a16:creationId xmlns:a16="http://schemas.microsoft.com/office/drawing/2014/main" id="{A26D457F-5592-8EAF-A179-640CCBE2CA3D}"/>
                </a:ext>
              </a:extLst>
            </p:cNvPr>
            <p:cNvSpPr/>
            <p:nvPr/>
          </p:nvSpPr>
          <p:spPr>
            <a:xfrm>
              <a:off x="-190029" y="2047605"/>
              <a:ext cx="173363" cy="220122"/>
            </a:xfrm>
            <a:custGeom>
              <a:avLst/>
              <a:gdLst/>
              <a:ahLst/>
              <a:cxnLst/>
              <a:rect l="l" t="t" r="r" b="b"/>
              <a:pathLst>
                <a:path w="23239" h="29507" extrusionOk="0">
                  <a:moveTo>
                    <a:pt x="3907" y="1"/>
                  </a:moveTo>
                  <a:lnTo>
                    <a:pt x="3907" y="13390"/>
                  </a:lnTo>
                  <a:lnTo>
                    <a:pt x="2564" y="13390"/>
                  </a:lnTo>
                  <a:cubicBezTo>
                    <a:pt x="1384" y="13390"/>
                    <a:pt x="204" y="14245"/>
                    <a:pt x="0" y="15425"/>
                  </a:cubicBezTo>
                  <a:cubicBezTo>
                    <a:pt x="0" y="16971"/>
                    <a:pt x="1017" y="18152"/>
                    <a:pt x="2401" y="18152"/>
                  </a:cubicBezTo>
                  <a:lnTo>
                    <a:pt x="3907" y="18152"/>
                  </a:lnTo>
                  <a:cubicBezTo>
                    <a:pt x="4436" y="24582"/>
                    <a:pt x="9686" y="29506"/>
                    <a:pt x="16279" y="29506"/>
                  </a:cubicBezTo>
                  <a:cubicBezTo>
                    <a:pt x="16971" y="29506"/>
                    <a:pt x="17663" y="29506"/>
                    <a:pt x="18151" y="29343"/>
                  </a:cubicBezTo>
                  <a:cubicBezTo>
                    <a:pt x="12209" y="28489"/>
                    <a:pt x="7651" y="23402"/>
                    <a:pt x="7651" y="17134"/>
                  </a:cubicBezTo>
                  <a:lnTo>
                    <a:pt x="7651" y="13064"/>
                  </a:lnTo>
                  <a:cubicBezTo>
                    <a:pt x="7651" y="11559"/>
                    <a:pt x="8506" y="10175"/>
                    <a:pt x="9849" y="9524"/>
                  </a:cubicBezTo>
                  <a:cubicBezTo>
                    <a:pt x="11558" y="8832"/>
                    <a:pt x="13430" y="8140"/>
                    <a:pt x="15261" y="7652"/>
                  </a:cubicBezTo>
                  <a:cubicBezTo>
                    <a:pt x="18517" y="6472"/>
                    <a:pt x="21570" y="5617"/>
                    <a:pt x="23238" y="3908"/>
                  </a:cubicBezTo>
                  <a:cubicBezTo>
                    <a:pt x="22587" y="3053"/>
                    <a:pt x="21732" y="2036"/>
                    <a:pt x="21040" y="1018"/>
                  </a:cubicBezTo>
                  <a:lnTo>
                    <a:pt x="21040" y="1"/>
                  </a:lnTo>
                  <a:close/>
                </a:path>
              </a:pathLst>
            </a:custGeom>
            <a:solidFill>
              <a:srgbClr val="F7D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2;p15">
              <a:extLst>
                <a:ext uri="{FF2B5EF4-FFF2-40B4-BE49-F238E27FC236}">
                  <a16:creationId xmlns:a16="http://schemas.microsoft.com/office/drawing/2014/main" id="{59A529F0-21BE-0D81-43D0-853395D392D2}"/>
                </a:ext>
              </a:extLst>
            </p:cNvPr>
            <p:cNvSpPr/>
            <p:nvPr/>
          </p:nvSpPr>
          <p:spPr>
            <a:xfrm>
              <a:off x="-190029" y="1998421"/>
              <a:ext cx="170931" cy="149081"/>
            </a:xfrm>
            <a:custGeom>
              <a:avLst/>
              <a:gdLst/>
              <a:ahLst/>
              <a:cxnLst/>
              <a:rect l="l" t="t" r="r" b="b"/>
              <a:pathLst>
                <a:path w="22913" h="19984" extrusionOk="0">
                  <a:moveTo>
                    <a:pt x="16279" y="1"/>
                  </a:moveTo>
                  <a:cubicBezTo>
                    <a:pt x="9686" y="1"/>
                    <a:pt x="0" y="4559"/>
                    <a:pt x="0" y="14245"/>
                  </a:cubicBezTo>
                  <a:lnTo>
                    <a:pt x="0" y="19983"/>
                  </a:lnTo>
                  <a:lnTo>
                    <a:pt x="3907" y="19983"/>
                  </a:lnTo>
                  <a:cubicBezTo>
                    <a:pt x="4436" y="19983"/>
                    <a:pt x="4762" y="19495"/>
                    <a:pt x="4762" y="18966"/>
                  </a:cubicBezTo>
                  <a:lnTo>
                    <a:pt x="4762" y="18152"/>
                  </a:lnTo>
                  <a:cubicBezTo>
                    <a:pt x="4762" y="12373"/>
                    <a:pt x="16971" y="11518"/>
                    <a:pt x="21366" y="8303"/>
                  </a:cubicBezTo>
                  <a:cubicBezTo>
                    <a:pt x="22383" y="7611"/>
                    <a:pt x="22913" y="6431"/>
                    <a:pt x="22913" y="5251"/>
                  </a:cubicBezTo>
                  <a:lnTo>
                    <a:pt x="22913" y="2361"/>
                  </a:lnTo>
                  <a:cubicBezTo>
                    <a:pt x="22750" y="2361"/>
                    <a:pt x="22750" y="2198"/>
                    <a:pt x="22587" y="2036"/>
                  </a:cubicBezTo>
                  <a:cubicBezTo>
                    <a:pt x="21732" y="652"/>
                    <a:pt x="19535" y="1"/>
                    <a:pt x="16279" y="1"/>
                  </a:cubicBezTo>
                  <a:close/>
                </a:path>
              </a:pathLst>
            </a:custGeom>
            <a:solidFill>
              <a:srgbClr val="A0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3;p15">
              <a:extLst>
                <a:ext uri="{FF2B5EF4-FFF2-40B4-BE49-F238E27FC236}">
                  <a16:creationId xmlns:a16="http://schemas.microsoft.com/office/drawing/2014/main" id="{5D46E90F-CBFF-6EC7-5334-432FE2EDD363}"/>
                </a:ext>
              </a:extLst>
            </p:cNvPr>
            <p:cNvSpPr/>
            <p:nvPr/>
          </p:nvSpPr>
          <p:spPr>
            <a:xfrm>
              <a:off x="-168477" y="2295650"/>
              <a:ext cx="200077" cy="108692"/>
            </a:xfrm>
            <a:custGeom>
              <a:avLst/>
              <a:gdLst/>
              <a:ahLst/>
              <a:cxnLst/>
              <a:rect l="l" t="t" r="r" b="b"/>
              <a:pathLst>
                <a:path w="26820" h="14570" extrusionOk="0">
                  <a:moveTo>
                    <a:pt x="20024" y="0"/>
                  </a:moveTo>
                  <a:lnTo>
                    <a:pt x="20024" y="1181"/>
                  </a:lnTo>
                  <a:cubicBezTo>
                    <a:pt x="20024" y="5250"/>
                    <a:pt x="17134" y="8628"/>
                    <a:pt x="13064" y="8628"/>
                  </a:cubicBezTo>
                  <a:cubicBezTo>
                    <a:pt x="12948" y="8634"/>
                    <a:pt x="12832" y="8637"/>
                    <a:pt x="12717" y="8637"/>
                  </a:cubicBezTo>
                  <a:cubicBezTo>
                    <a:pt x="8959" y="8637"/>
                    <a:pt x="5780" y="5455"/>
                    <a:pt x="5780" y="1506"/>
                  </a:cubicBezTo>
                  <a:lnTo>
                    <a:pt x="5780" y="692"/>
                  </a:lnTo>
                  <a:cubicBezTo>
                    <a:pt x="5617" y="855"/>
                    <a:pt x="5454" y="1018"/>
                    <a:pt x="5088" y="1018"/>
                  </a:cubicBezTo>
                  <a:lnTo>
                    <a:pt x="1" y="2890"/>
                  </a:lnTo>
                  <a:cubicBezTo>
                    <a:pt x="1" y="5413"/>
                    <a:pt x="530" y="8140"/>
                    <a:pt x="1547" y="10337"/>
                  </a:cubicBezTo>
                  <a:cubicBezTo>
                    <a:pt x="2564" y="12901"/>
                    <a:pt x="4925" y="14570"/>
                    <a:pt x="7652" y="14570"/>
                  </a:cubicBezTo>
                  <a:cubicBezTo>
                    <a:pt x="8140" y="14570"/>
                    <a:pt x="8832" y="14407"/>
                    <a:pt x="9320" y="14244"/>
                  </a:cubicBezTo>
                  <a:lnTo>
                    <a:pt x="13390" y="13227"/>
                  </a:lnTo>
                  <a:lnTo>
                    <a:pt x="17460" y="14244"/>
                  </a:lnTo>
                  <a:cubicBezTo>
                    <a:pt x="17989" y="14407"/>
                    <a:pt x="18681" y="14570"/>
                    <a:pt x="19169" y="14570"/>
                  </a:cubicBezTo>
                  <a:cubicBezTo>
                    <a:pt x="21896" y="14570"/>
                    <a:pt x="24256" y="12901"/>
                    <a:pt x="25273" y="10337"/>
                  </a:cubicBezTo>
                  <a:cubicBezTo>
                    <a:pt x="26291" y="8140"/>
                    <a:pt x="26820" y="5413"/>
                    <a:pt x="26820" y="2890"/>
                  </a:cubicBezTo>
                  <a:lnTo>
                    <a:pt x="21733" y="1018"/>
                  </a:lnTo>
                  <a:cubicBezTo>
                    <a:pt x="21041" y="855"/>
                    <a:pt x="20512" y="489"/>
                    <a:pt x="20024" y="0"/>
                  </a:cubicBezTo>
                  <a:close/>
                </a:path>
              </a:pathLst>
            </a:custGeom>
            <a:solidFill>
              <a:srgbClr val="DD4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4;p15">
              <a:extLst>
                <a:ext uri="{FF2B5EF4-FFF2-40B4-BE49-F238E27FC236}">
                  <a16:creationId xmlns:a16="http://schemas.microsoft.com/office/drawing/2014/main" id="{F6CE7DE3-3EE2-5E13-B24A-386A3B7C506E}"/>
                </a:ext>
              </a:extLst>
            </p:cNvPr>
            <p:cNvSpPr/>
            <p:nvPr/>
          </p:nvSpPr>
          <p:spPr>
            <a:xfrm>
              <a:off x="-149349" y="2282901"/>
              <a:ext cx="161822" cy="99718"/>
            </a:xfrm>
            <a:custGeom>
              <a:avLst/>
              <a:gdLst/>
              <a:ahLst/>
              <a:cxnLst/>
              <a:rect l="l" t="t" r="r" b="b"/>
              <a:pathLst>
                <a:path w="21692" h="13367" extrusionOk="0">
                  <a:moveTo>
                    <a:pt x="5088" y="0"/>
                  </a:moveTo>
                  <a:lnTo>
                    <a:pt x="1506" y="1180"/>
                  </a:lnTo>
                  <a:cubicBezTo>
                    <a:pt x="855" y="1384"/>
                    <a:pt x="326" y="2035"/>
                    <a:pt x="163" y="2890"/>
                  </a:cubicBezTo>
                  <a:cubicBezTo>
                    <a:pt x="0" y="6267"/>
                    <a:pt x="855" y="9157"/>
                    <a:pt x="1506" y="11029"/>
                  </a:cubicBezTo>
                  <a:cubicBezTo>
                    <a:pt x="2207" y="12431"/>
                    <a:pt x="3592" y="13367"/>
                    <a:pt x="5100" y="13367"/>
                  </a:cubicBezTo>
                  <a:cubicBezTo>
                    <a:pt x="5431" y="13367"/>
                    <a:pt x="5768" y="13322"/>
                    <a:pt x="6105" y="13227"/>
                  </a:cubicBezTo>
                  <a:lnTo>
                    <a:pt x="10826" y="12046"/>
                  </a:lnTo>
                  <a:lnTo>
                    <a:pt x="15587" y="13227"/>
                  </a:lnTo>
                  <a:cubicBezTo>
                    <a:pt x="15924" y="13322"/>
                    <a:pt x="16261" y="13367"/>
                    <a:pt x="16592" y="13367"/>
                  </a:cubicBezTo>
                  <a:cubicBezTo>
                    <a:pt x="18101" y="13367"/>
                    <a:pt x="19485" y="12431"/>
                    <a:pt x="20186" y="11029"/>
                  </a:cubicBezTo>
                  <a:cubicBezTo>
                    <a:pt x="20837" y="9157"/>
                    <a:pt x="21692" y="6267"/>
                    <a:pt x="21529" y="2890"/>
                  </a:cubicBezTo>
                  <a:cubicBezTo>
                    <a:pt x="21366" y="2035"/>
                    <a:pt x="20837" y="1384"/>
                    <a:pt x="20186" y="1180"/>
                  </a:cubicBezTo>
                  <a:lnTo>
                    <a:pt x="16605" y="0"/>
                  </a:lnTo>
                  <a:lnTo>
                    <a:pt x="16605" y="2727"/>
                  </a:lnTo>
                  <a:cubicBezTo>
                    <a:pt x="16605" y="5942"/>
                    <a:pt x="14082" y="8506"/>
                    <a:pt x="10826" y="8506"/>
                  </a:cubicBezTo>
                  <a:cubicBezTo>
                    <a:pt x="7611" y="8506"/>
                    <a:pt x="5088" y="5942"/>
                    <a:pt x="5088" y="2727"/>
                  </a:cubicBezTo>
                  <a:lnTo>
                    <a:pt x="5088" y="0"/>
                  </a:lnTo>
                  <a:close/>
                </a:path>
              </a:pathLst>
            </a:custGeom>
            <a:solidFill>
              <a:srgbClr val="ED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5;p15">
              <a:extLst>
                <a:ext uri="{FF2B5EF4-FFF2-40B4-BE49-F238E27FC236}">
                  <a16:creationId xmlns:a16="http://schemas.microsoft.com/office/drawing/2014/main" id="{1EC81A72-96B5-09E0-E1B5-C7F67F3FC4EC}"/>
                </a:ext>
              </a:extLst>
            </p:cNvPr>
            <p:cNvSpPr/>
            <p:nvPr/>
          </p:nvSpPr>
          <p:spPr>
            <a:xfrm>
              <a:off x="-239212" y="1990834"/>
              <a:ext cx="341556" cy="455411"/>
            </a:xfrm>
            <a:custGeom>
              <a:avLst/>
              <a:gdLst/>
              <a:ahLst/>
              <a:cxnLst/>
              <a:rect l="l" t="t" r="r" b="b"/>
              <a:pathLst>
                <a:path w="45785" h="61047" extrusionOk="0">
                  <a:moveTo>
                    <a:pt x="7610" y="26291"/>
                  </a:moveTo>
                  <a:cubicBezTo>
                    <a:pt x="7977" y="26453"/>
                    <a:pt x="8465" y="26616"/>
                    <a:pt x="8994" y="26616"/>
                  </a:cubicBezTo>
                  <a:lnTo>
                    <a:pt x="9645" y="26616"/>
                  </a:lnTo>
                  <a:cubicBezTo>
                    <a:pt x="10174" y="29831"/>
                    <a:pt x="11680" y="32721"/>
                    <a:pt x="14081" y="34756"/>
                  </a:cubicBezTo>
                  <a:cubicBezTo>
                    <a:pt x="13653" y="34842"/>
                    <a:pt x="13259" y="34881"/>
                    <a:pt x="12899" y="34881"/>
                  </a:cubicBezTo>
                  <a:cubicBezTo>
                    <a:pt x="10383" y="34881"/>
                    <a:pt x="9462" y="33026"/>
                    <a:pt x="9320" y="32884"/>
                  </a:cubicBezTo>
                  <a:cubicBezTo>
                    <a:pt x="9188" y="32752"/>
                    <a:pt x="8950" y="32514"/>
                    <a:pt x="8670" y="32514"/>
                  </a:cubicBezTo>
                  <a:cubicBezTo>
                    <a:pt x="8604" y="32514"/>
                    <a:pt x="8535" y="32527"/>
                    <a:pt x="8465" y="32558"/>
                  </a:cubicBezTo>
                  <a:cubicBezTo>
                    <a:pt x="6105" y="32558"/>
                    <a:pt x="5250" y="31174"/>
                    <a:pt x="4924" y="30360"/>
                  </a:cubicBezTo>
                  <a:cubicBezTo>
                    <a:pt x="6105" y="29831"/>
                    <a:pt x="7610" y="28814"/>
                    <a:pt x="7610" y="26453"/>
                  </a:cubicBezTo>
                  <a:lnTo>
                    <a:pt x="7610" y="26291"/>
                  </a:lnTo>
                  <a:close/>
                  <a:moveTo>
                    <a:pt x="38133" y="26291"/>
                  </a:moveTo>
                  <a:lnTo>
                    <a:pt x="38133" y="26453"/>
                  </a:lnTo>
                  <a:cubicBezTo>
                    <a:pt x="38133" y="28814"/>
                    <a:pt x="39680" y="29831"/>
                    <a:pt x="40860" y="30360"/>
                  </a:cubicBezTo>
                  <a:cubicBezTo>
                    <a:pt x="40534" y="31174"/>
                    <a:pt x="39680" y="32558"/>
                    <a:pt x="37319" y="32558"/>
                  </a:cubicBezTo>
                  <a:cubicBezTo>
                    <a:pt x="37249" y="32527"/>
                    <a:pt x="37181" y="32514"/>
                    <a:pt x="37115" y="32514"/>
                  </a:cubicBezTo>
                  <a:cubicBezTo>
                    <a:pt x="36835" y="32514"/>
                    <a:pt x="36596" y="32752"/>
                    <a:pt x="36465" y="32884"/>
                  </a:cubicBezTo>
                  <a:cubicBezTo>
                    <a:pt x="36322" y="33026"/>
                    <a:pt x="35246" y="34881"/>
                    <a:pt x="32827" y="34881"/>
                  </a:cubicBezTo>
                  <a:cubicBezTo>
                    <a:pt x="32481" y="34881"/>
                    <a:pt x="32106" y="34842"/>
                    <a:pt x="31703" y="34756"/>
                  </a:cubicBezTo>
                  <a:cubicBezTo>
                    <a:pt x="34064" y="32721"/>
                    <a:pt x="35610" y="29831"/>
                    <a:pt x="36098" y="26616"/>
                  </a:cubicBezTo>
                  <a:lnTo>
                    <a:pt x="36628" y="26616"/>
                  </a:lnTo>
                  <a:cubicBezTo>
                    <a:pt x="37319" y="26616"/>
                    <a:pt x="37808" y="26453"/>
                    <a:pt x="38133" y="26291"/>
                  </a:cubicBezTo>
                  <a:close/>
                  <a:moveTo>
                    <a:pt x="22872" y="1872"/>
                  </a:moveTo>
                  <a:cubicBezTo>
                    <a:pt x="25761" y="1872"/>
                    <a:pt x="27633" y="2361"/>
                    <a:pt x="28488" y="3541"/>
                  </a:cubicBezTo>
                  <a:cubicBezTo>
                    <a:pt x="28814" y="4233"/>
                    <a:pt x="29668" y="4721"/>
                    <a:pt x="30523" y="4721"/>
                  </a:cubicBezTo>
                  <a:cubicBezTo>
                    <a:pt x="34918" y="5250"/>
                    <a:pt x="38133" y="8994"/>
                    <a:pt x="38133" y="13390"/>
                  </a:cubicBezTo>
                  <a:lnTo>
                    <a:pt x="38133" y="20512"/>
                  </a:lnTo>
                  <a:cubicBezTo>
                    <a:pt x="37808" y="20186"/>
                    <a:pt x="37319" y="19983"/>
                    <a:pt x="36628" y="19983"/>
                  </a:cubicBezTo>
                  <a:lnTo>
                    <a:pt x="36098" y="19983"/>
                  </a:lnTo>
                  <a:lnTo>
                    <a:pt x="36098" y="19169"/>
                  </a:lnTo>
                  <a:cubicBezTo>
                    <a:pt x="36098" y="16116"/>
                    <a:pt x="34593" y="14895"/>
                    <a:pt x="32883" y="13552"/>
                  </a:cubicBezTo>
                  <a:cubicBezTo>
                    <a:pt x="32232" y="13064"/>
                    <a:pt x="31540" y="12535"/>
                    <a:pt x="31011" y="11680"/>
                  </a:cubicBezTo>
                  <a:cubicBezTo>
                    <a:pt x="30767" y="11518"/>
                    <a:pt x="30513" y="11436"/>
                    <a:pt x="30279" y="11436"/>
                  </a:cubicBezTo>
                  <a:cubicBezTo>
                    <a:pt x="30045" y="11436"/>
                    <a:pt x="29831" y="11518"/>
                    <a:pt x="29668" y="11680"/>
                  </a:cubicBezTo>
                  <a:cubicBezTo>
                    <a:pt x="29343" y="12047"/>
                    <a:pt x="29343" y="12698"/>
                    <a:pt x="29668" y="13064"/>
                  </a:cubicBezTo>
                  <a:cubicBezTo>
                    <a:pt x="30360" y="13715"/>
                    <a:pt x="31215" y="14407"/>
                    <a:pt x="31866" y="14895"/>
                  </a:cubicBezTo>
                  <a:cubicBezTo>
                    <a:pt x="33412" y="16116"/>
                    <a:pt x="34430" y="16930"/>
                    <a:pt x="34430" y="19169"/>
                  </a:cubicBezTo>
                  <a:lnTo>
                    <a:pt x="34430" y="21000"/>
                  </a:lnTo>
                  <a:cubicBezTo>
                    <a:pt x="34430" y="21366"/>
                    <a:pt x="34593" y="21529"/>
                    <a:pt x="34755" y="21692"/>
                  </a:cubicBezTo>
                  <a:cubicBezTo>
                    <a:pt x="35081" y="21855"/>
                    <a:pt x="35081" y="21855"/>
                    <a:pt x="35936" y="21855"/>
                  </a:cubicBezTo>
                  <a:lnTo>
                    <a:pt x="36628" y="21855"/>
                  </a:lnTo>
                  <a:cubicBezTo>
                    <a:pt x="37482" y="21855"/>
                    <a:pt x="38133" y="22547"/>
                    <a:pt x="38133" y="23401"/>
                  </a:cubicBezTo>
                  <a:cubicBezTo>
                    <a:pt x="38133" y="24256"/>
                    <a:pt x="37482" y="24907"/>
                    <a:pt x="36628" y="24907"/>
                  </a:cubicBezTo>
                  <a:lnTo>
                    <a:pt x="36098" y="24907"/>
                  </a:lnTo>
                  <a:lnTo>
                    <a:pt x="36098" y="24744"/>
                  </a:lnTo>
                  <a:cubicBezTo>
                    <a:pt x="36098" y="24256"/>
                    <a:pt x="35773" y="23890"/>
                    <a:pt x="35284" y="23890"/>
                  </a:cubicBezTo>
                  <a:cubicBezTo>
                    <a:pt x="34755" y="23890"/>
                    <a:pt x="34430" y="24256"/>
                    <a:pt x="34430" y="24744"/>
                  </a:cubicBezTo>
                  <a:cubicBezTo>
                    <a:pt x="34430" y="31174"/>
                    <a:pt x="29180" y="36261"/>
                    <a:pt x="22872" y="36261"/>
                  </a:cubicBezTo>
                  <a:cubicBezTo>
                    <a:pt x="16605" y="36261"/>
                    <a:pt x="11355" y="31174"/>
                    <a:pt x="11355" y="24744"/>
                  </a:cubicBezTo>
                  <a:cubicBezTo>
                    <a:pt x="11355" y="24256"/>
                    <a:pt x="11029" y="23890"/>
                    <a:pt x="10500" y="23890"/>
                  </a:cubicBezTo>
                  <a:cubicBezTo>
                    <a:pt x="10012" y="23890"/>
                    <a:pt x="9645" y="24256"/>
                    <a:pt x="9645" y="24744"/>
                  </a:cubicBezTo>
                  <a:lnTo>
                    <a:pt x="9645" y="24907"/>
                  </a:lnTo>
                  <a:lnTo>
                    <a:pt x="8994" y="24907"/>
                  </a:lnTo>
                  <a:cubicBezTo>
                    <a:pt x="8302" y="24907"/>
                    <a:pt x="7610" y="24256"/>
                    <a:pt x="7610" y="23401"/>
                  </a:cubicBezTo>
                  <a:cubicBezTo>
                    <a:pt x="7610" y="22547"/>
                    <a:pt x="8302" y="21855"/>
                    <a:pt x="8994" y="21855"/>
                  </a:cubicBezTo>
                  <a:lnTo>
                    <a:pt x="9483" y="21855"/>
                  </a:lnTo>
                  <a:cubicBezTo>
                    <a:pt x="11029" y="21855"/>
                    <a:pt x="12372" y="20674"/>
                    <a:pt x="12372" y="19169"/>
                  </a:cubicBezTo>
                  <a:cubicBezTo>
                    <a:pt x="12372" y="18151"/>
                    <a:pt x="12901" y="17297"/>
                    <a:pt x="13715" y="16442"/>
                  </a:cubicBezTo>
                  <a:lnTo>
                    <a:pt x="13715" y="16605"/>
                  </a:lnTo>
                  <a:cubicBezTo>
                    <a:pt x="13919" y="16768"/>
                    <a:pt x="14081" y="16768"/>
                    <a:pt x="14407" y="16768"/>
                  </a:cubicBezTo>
                  <a:cubicBezTo>
                    <a:pt x="14570" y="16768"/>
                    <a:pt x="14732" y="16768"/>
                    <a:pt x="14936" y="16605"/>
                  </a:cubicBezTo>
                  <a:cubicBezTo>
                    <a:pt x="15262" y="16279"/>
                    <a:pt x="15424" y="15913"/>
                    <a:pt x="15099" y="15425"/>
                  </a:cubicBezTo>
                  <a:cubicBezTo>
                    <a:pt x="16971" y="14570"/>
                    <a:pt x="19331" y="13715"/>
                    <a:pt x="21529" y="13064"/>
                  </a:cubicBezTo>
                  <a:cubicBezTo>
                    <a:pt x="25599" y="11680"/>
                    <a:pt x="29343" y="10500"/>
                    <a:pt x="30360" y="7977"/>
                  </a:cubicBezTo>
                  <a:cubicBezTo>
                    <a:pt x="30523" y="7448"/>
                    <a:pt x="30360" y="6959"/>
                    <a:pt x="29831" y="6756"/>
                  </a:cubicBezTo>
                  <a:cubicBezTo>
                    <a:pt x="29751" y="6716"/>
                    <a:pt x="29658" y="6696"/>
                    <a:pt x="29560" y="6696"/>
                  </a:cubicBezTo>
                  <a:cubicBezTo>
                    <a:pt x="29257" y="6696"/>
                    <a:pt x="28896" y="6886"/>
                    <a:pt x="28651" y="7285"/>
                  </a:cubicBezTo>
                  <a:cubicBezTo>
                    <a:pt x="27959" y="8994"/>
                    <a:pt x="24418" y="10175"/>
                    <a:pt x="21041" y="11355"/>
                  </a:cubicBezTo>
                  <a:cubicBezTo>
                    <a:pt x="18477" y="12047"/>
                    <a:pt x="15953" y="12861"/>
                    <a:pt x="13919" y="14244"/>
                  </a:cubicBezTo>
                  <a:lnTo>
                    <a:pt x="11355" y="11355"/>
                  </a:lnTo>
                  <a:cubicBezTo>
                    <a:pt x="11192" y="11192"/>
                    <a:pt x="10978" y="11111"/>
                    <a:pt x="10765" y="11111"/>
                  </a:cubicBezTo>
                  <a:cubicBezTo>
                    <a:pt x="10551" y="11111"/>
                    <a:pt x="10337" y="11192"/>
                    <a:pt x="10174" y="11355"/>
                  </a:cubicBezTo>
                  <a:cubicBezTo>
                    <a:pt x="9645" y="11680"/>
                    <a:pt x="9645" y="12209"/>
                    <a:pt x="10012" y="12535"/>
                  </a:cubicBezTo>
                  <a:lnTo>
                    <a:pt x="12372" y="15262"/>
                  </a:lnTo>
                  <a:cubicBezTo>
                    <a:pt x="11355" y="16279"/>
                    <a:pt x="10500" y="17459"/>
                    <a:pt x="10500" y="19169"/>
                  </a:cubicBezTo>
                  <a:cubicBezTo>
                    <a:pt x="10500" y="19657"/>
                    <a:pt x="10174" y="19983"/>
                    <a:pt x="9483" y="19983"/>
                  </a:cubicBezTo>
                  <a:lnTo>
                    <a:pt x="8994" y="19983"/>
                  </a:lnTo>
                  <a:cubicBezTo>
                    <a:pt x="8465" y="19983"/>
                    <a:pt x="7977" y="20186"/>
                    <a:pt x="7610" y="20512"/>
                  </a:cubicBezTo>
                  <a:lnTo>
                    <a:pt x="7610" y="15262"/>
                  </a:lnTo>
                  <a:cubicBezTo>
                    <a:pt x="7610" y="10175"/>
                    <a:pt x="10337" y="6959"/>
                    <a:pt x="12901" y="5250"/>
                  </a:cubicBezTo>
                  <a:cubicBezTo>
                    <a:pt x="15587" y="3053"/>
                    <a:pt x="19494" y="1872"/>
                    <a:pt x="22872" y="1872"/>
                  </a:cubicBezTo>
                  <a:close/>
                  <a:moveTo>
                    <a:pt x="27633" y="37116"/>
                  </a:moveTo>
                  <a:lnTo>
                    <a:pt x="27633" y="41878"/>
                  </a:lnTo>
                  <a:cubicBezTo>
                    <a:pt x="27633" y="42570"/>
                    <a:pt x="27633" y="43058"/>
                    <a:pt x="27471" y="43587"/>
                  </a:cubicBezTo>
                  <a:cubicBezTo>
                    <a:pt x="27308" y="44075"/>
                    <a:pt x="27471" y="44604"/>
                    <a:pt x="27959" y="44767"/>
                  </a:cubicBezTo>
                  <a:lnTo>
                    <a:pt x="28325" y="44767"/>
                  </a:lnTo>
                  <a:cubicBezTo>
                    <a:pt x="28651" y="44767"/>
                    <a:pt x="28976" y="44604"/>
                    <a:pt x="29180" y="44075"/>
                  </a:cubicBezTo>
                  <a:cubicBezTo>
                    <a:pt x="29343" y="43384"/>
                    <a:pt x="29506" y="42732"/>
                    <a:pt x="29506" y="41878"/>
                  </a:cubicBezTo>
                  <a:lnTo>
                    <a:pt x="29506" y="40331"/>
                  </a:lnTo>
                  <a:lnTo>
                    <a:pt x="31866" y="41186"/>
                  </a:lnTo>
                  <a:cubicBezTo>
                    <a:pt x="32395" y="41349"/>
                    <a:pt x="32558" y="41715"/>
                    <a:pt x="32558" y="42041"/>
                  </a:cubicBezTo>
                  <a:cubicBezTo>
                    <a:pt x="32721" y="45418"/>
                    <a:pt x="32029" y="48145"/>
                    <a:pt x="31378" y="49854"/>
                  </a:cubicBezTo>
                  <a:cubicBezTo>
                    <a:pt x="30810" y="50957"/>
                    <a:pt x="29803" y="51620"/>
                    <a:pt x="28696" y="51620"/>
                  </a:cubicBezTo>
                  <a:cubicBezTo>
                    <a:pt x="28454" y="51620"/>
                    <a:pt x="28207" y="51589"/>
                    <a:pt x="27959" y="51523"/>
                  </a:cubicBezTo>
                  <a:lnTo>
                    <a:pt x="23075" y="50343"/>
                  </a:lnTo>
                  <a:lnTo>
                    <a:pt x="22709" y="50343"/>
                  </a:lnTo>
                  <a:lnTo>
                    <a:pt x="17785" y="51523"/>
                  </a:lnTo>
                  <a:cubicBezTo>
                    <a:pt x="17544" y="51589"/>
                    <a:pt x="17303" y="51620"/>
                    <a:pt x="17066" y="51620"/>
                  </a:cubicBezTo>
                  <a:cubicBezTo>
                    <a:pt x="15981" y="51620"/>
                    <a:pt x="14975" y="50957"/>
                    <a:pt x="14407" y="49854"/>
                  </a:cubicBezTo>
                  <a:cubicBezTo>
                    <a:pt x="13715" y="48145"/>
                    <a:pt x="12901" y="45418"/>
                    <a:pt x="13227" y="42041"/>
                  </a:cubicBezTo>
                  <a:cubicBezTo>
                    <a:pt x="13227" y="41715"/>
                    <a:pt x="13389" y="41349"/>
                    <a:pt x="13919" y="41186"/>
                  </a:cubicBezTo>
                  <a:lnTo>
                    <a:pt x="16279" y="40331"/>
                  </a:lnTo>
                  <a:lnTo>
                    <a:pt x="16279" y="41878"/>
                  </a:lnTo>
                  <a:cubicBezTo>
                    <a:pt x="16279" y="45622"/>
                    <a:pt x="19168" y="48471"/>
                    <a:pt x="22872" y="48471"/>
                  </a:cubicBezTo>
                  <a:cubicBezTo>
                    <a:pt x="24256" y="48471"/>
                    <a:pt x="25436" y="48145"/>
                    <a:pt x="26453" y="47453"/>
                  </a:cubicBezTo>
                  <a:cubicBezTo>
                    <a:pt x="26942" y="47128"/>
                    <a:pt x="27145" y="46639"/>
                    <a:pt x="26779" y="46273"/>
                  </a:cubicBezTo>
                  <a:cubicBezTo>
                    <a:pt x="26569" y="45958"/>
                    <a:pt x="26273" y="45778"/>
                    <a:pt x="26003" y="45778"/>
                  </a:cubicBezTo>
                  <a:cubicBezTo>
                    <a:pt x="25855" y="45778"/>
                    <a:pt x="25714" y="45832"/>
                    <a:pt x="25599" y="45947"/>
                  </a:cubicBezTo>
                  <a:cubicBezTo>
                    <a:pt x="24744" y="46436"/>
                    <a:pt x="23889" y="46802"/>
                    <a:pt x="22872" y="46802"/>
                  </a:cubicBezTo>
                  <a:cubicBezTo>
                    <a:pt x="20186" y="46802"/>
                    <a:pt x="17988" y="44604"/>
                    <a:pt x="17988" y="41878"/>
                  </a:cubicBezTo>
                  <a:lnTo>
                    <a:pt x="17988" y="37116"/>
                  </a:lnTo>
                  <a:cubicBezTo>
                    <a:pt x="19494" y="37808"/>
                    <a:pt x="21203" y="38134"/>
                    <a:pt x="22872" y="38134"/>
                  </a:cubicBezTo>
                  <a:cubicBezTo>
                    <a:pt x="24581" y="38134"/>
                    <a:pt x="26290" y="37808"/>
                    <a:pt x="27633" y="37116"/>
                  </a:cubicBezTo>
                  <a:close/>
                  <a:moveTo>
                    <a:pt x="22872" y="0"/>
                  </a:moveTo>
                  <a:cubicBezTo>
                    <a:pt x="19006" y="0"/>
                    <a:pt x="14936" y="1506"/>
                    <a:pt x="11680" y="3704"/>
                  </a:cubicBezTo>
                  <a:cubicBezTo>
                    <a:pt x="8994" y="5739"/>
                    <a:pt x="5779" y="9483"/>
                    <a:pt x="5779" y="15262"/>
                  </a:cubicBezTo>
                  <a:lnTo>
                    <a:pt x="5779" y="26453"/>
                  </a:lnTo>
                  <a:cubicBezTo>
                    <a:pt x="5779" y="28488"/>
                    <a:pt x="4070" y="28651"/>
                    <a:pt x="3744" y="28651"/>
                  </a:cubicBezTo>
                  <a:cubicBezTo>
                    <a:pt x="3541" y="28651"/>
                    <a:pt x="3378" y="28814"/>
                    <a:pt x="3215" y="28977"/>
                  </a:cubicBezTo>
                  <a:cubicBezTo>
                    <a:pt x="3052" y="29139"/>
                    <a:pt x="2890" y="29343"/>
                    <a:pt x="2890" y="29669"/>
                  </a:cubicBezTo>
                  <a:cubicBezTo>
                    <a:pt x="2890" y="29669"/>
                    <a:pt x="3378" y="34227"/>
                    <a:pt x="8140" y="34227"/>
                  </a:cubicBezTo>
                  <a:cubicBezTo>
                    <a:pt x="8465" y="34756"/>
                    <a:pt x="8994" y="35244"/>
                    <a:pt x="9645" y="35773"/>
                  </a:cubicBezTo>
                  <a:cubicBezTo>
                    <a:pt x="10411" y="36207"/>
                    <a:pt x="11498" y="36625"/>
                    <a:pt x="12955" y="36625"/>
                  </a:cubicBezTo>
                  <a:cubicBezTo>
                    <a:pt x="13820" y="36625"/>
                    <a:pt x="14816" y="36478"/>
                    <a:pt x="15953" y="36099"/>
                  </a:cubicBezTo>
                  <a:cubicBezTo>
                    <a:pt x="15953" y="36099"/>
                    <a:pt x="16116" y="36261"/>
                    <a:pt x="16279" y="36261"/>
                  </a:cubicBezTo>
                  <a:lnTo>
                    <a:pt x="16279" y="38500"/>
                  </a:lnTo>
                  <a:lnTo>
                    <a:pt x="13227" y="39517"/>
                  </a:lnTo>
                  <a:cubicBezTo>
                    <a:pt x="12209" y="39843"/>
                    <a:pt x="11517" y="40860"/>
                    <a:pt x="11355" y="42041"/>
                  </a:cubicBezTo>
                  <a:lnTo>
                    <a:pt x="4395" y="44604"/>
                  </a:lnTo>
                  <a:cubicBezTo>
                    <a:pt x="1872" y="45418"/>
                    <a:pt x="0" y="47982"/>
                    <a:pt x="0" y="50872"/>
                  </a:cubicBezTo>
                  <a:lnTo>
                    <a:pt x="0" y="60029"/>
                  </a:lnTo>
                  <a:cubicBezTo>
                    <a:pt x="0" y="60517"/>
                    <a:pt x="326" y="61046"/>
                    <a:pt x="855" y="61046"/>
                  </a:cubicBezTo>
                  <a:cubicBezTo>
                    <a:pt x="1343" y="61046"/>
                    <a:pt x="1872" y="60517"/>
                    <a:pt x="1872" y="60029"/>
                  </a:cubicBezTo>
                  <a:lnTo>
                    <a:pt x="1872" y="50872"/>
                  </a:lnTo>
                  <a:cubicBezTo>
                    <a:pt x="1872" y="50180"/>
                    <a:pt x="1872" y="49488"/>
                    <a:pt x="2198" y="49000"/>
                  </a:cubicBezTo>
                  <a:lnTo>
                    <a:pt x="6593" y="52907"/>
                  </a:lnTo>
                  <a:cubicBezTo>
                    <a:pt x="7285" y="53395"/>
                    <a:pt x="7610" y="54250"/>
                    <a:pt x="7610" y="55104"/>
                  </a:cubicBezTo>
                  <a:lnTo>
                    <a:pt x="7610" y="60029"/>
                  </a:lnTo>
                  <a:cubicBezTo>
                    <a:pt x="7610" y="60517"/>
                    <a:pt x="8140" y="60883"/>
                    <a:pt x="8628" y="60883"/>
                  </a:cubicBezTo>
                  <a:cubicBezTo>
                    <a:pt x="9157" y="60883"/>
                    <a:pt x="9483" y="60517"/>
                    <a:pt x="9483" y="60029"/>
                  </a:cubicBezTo>
                  <a:lnTo>
                    <a:pt x="9483" y="55104"/>
                  </a:lnTo>
                  <a:cubicBezTo>
                    <a:pt x="9483" y="53761"/>
                    <a:pt x="8831" y="52378"/>
                    <a:pt x="7814" y="51523"/>
                  </a:cubicBezTo>
                  <a:lnTo>
                    <a:pt x="3052" y="47453"/>
                  </a:lnTo>
                  <a:cubicBezTo>
                    <a:pt x="3541" y="46965"/>
                    <a:pt x="4233" y="46436"/>
                    <a:pt x="5087" y="46273"/>
                  </a:cubicBezTo>
                  <a:lnTo>
                    <a:pt x="11355" y="44075"/>
                  </a:lnTo>
                  <a:cubicBezTo>
                    <a:pt x="11517" y="46802"/>
                    <a:pt x="12209" y="49000"/>
                    <a:pt x="12901" y="50506"/>
                  </a:cubicBezTo>
                  <a:cubicBezTo>
                    <a:pt x="13558" y="52312"/>
                    <a:pt x="15143" y="53429"/>
                    <a:pt x="16971" y="53429"/>
                  </a:cubicBezTo>
                  <a:cubicBezTo>
                    <a:pt x="17408" y="53429"/>
                    <a:pt x="17859" y="53366"/>
                    <a:pt x="18314" y="53232"/>
                  </a:cubicBezTo>
                  <a:lnTo>
                    <a:pt x="22872" y="52215"/>
                  </a:lnTo>
                  <a:lnTo>
                    <a:pt x="27471" y="53232"/>
                  </a:lnTo>
                  <a:cubicBezTo>
                    <a:pt x="27796" y="53395"/>
                    <a:pt x="28325" y="53395"/>
                    <a:pt x="28651" y="53395"/>
                  </a:cubicBezTo>
                  <a:cubicBezTo>
                    <a:pt x="30523" y="53395"/>
                    <a:pt x="32232" y="52378"/>
                    <a:pt x="32883" y="50506"/>
                  </a:cubicBezTo>
                  <a:cubicBezTo>
                    <a:pt x="33575" y="49000"/>
                    <a:pt x="34267" y="46802"/>
                    <a:pt x="34430" y="44075"/>
                  </a:cubicBezTo>
                  <a:lnTo>
                    <a:pt x="40697" y="46273"/>
                  </a:lnTo>
                  <a:cubicBezTo>
                    <a:pt x="41389" y="46436"/>
                    <a:pt x="42040" y="46965"/>
                    <a:pt x="42569" y="47453"/>
                  </a:cubicBezTo>
                  <a:lnTo>
                    <a:pt x="37971" y="51523"/>
                  </a:lnTo>
                  <a:cubicBezTo>
                    <a:pt x="36953" y="52378"/>
                    <a:pt x="36302" y="53761"/>
                    <a:pt x="36302" y="55104"/>
                  </a:cubicBezTo>
                  <a:lnTo>
                    <a:pt x="36302" y="60029"/>
                  </a:lnTo>
                  <a:cubicBezTo>
                    <a:pt x="36302" y="60517"/>
                    <a:pt x="36628" y="60883"/>
                    <a:pt x="37116" y="60883"/>
                  </a:cubicBezTo>
                  <a:cubicBezTo>
                    <a:pt x="37645" y="60883"/>
                    <a:pt x="38133" y="60517"/>
                    <a:pt x="38133" y="60029"/>
                  </a:cubicBezTo>
                  <a:lnTo>
                    <a:pt x="38133" y="55104"/>
                  </a:lnTo>
                  <a:cubicBezTo>
                    <a:pt x="38133" y="54250"/>
                    <a:pt x="38500" y="53395"/>
                    <a:pt x="39151" y="52907"/>
                  </a:cubicBezTo>
                  <a:lnTo>
                    <a:pt x="43587" y="49000"/>
                  </a:lnTo>
                  <a:cubicBezTo>
                    <a:pt x="43749" y="49692"/>
                    <a:pt x="43912" y="50180"/>
                    <a:pt x="43912" y="50872"/>
                  </a:cubicBezTo>
                  <a:lnTo>
                    <a:pt x="43912" y="60029"/>
                  </a:lnTo>
                  <a:cubicBezTo>
                    <a:pt x="43912" y="60517"/>
                    <a:pt x="44238" y="61046"/>
                    <a:pt x="44767" y="61046"/>
                  </a:cubicBezTo>
                  <a:cubicBezTo>
                    <a:pt x="45255" y="61046"/>
                    <a:pt x="45784" y="60517"/>
                    <a:pt x="45784" y="60029"/>
                  </a:cubicBezTo>
                  <a:lnTo>
                    <a:pt x="45784" y="50872"/>
                  </a:lnTo>
                  <a:cubicBezTo>
                    <a:pt x="45784" y="47982"/>
                    <a:pt x="43912" y="45418"/>
                    <a:pt x="41389" y="44604"/>
                  </a:cubicBezTo>
                  <a:lnTo>
                    <a:pt x="34430" y="42041"/>
                  </a:lnTo>
                  <a:cubicBezTo>
                    <a:pt x="34267" y="40860"/>
                    <a:pt x="33575" y="39843"/>
                    <a:pt x="32558" y="39517"/>
                  </a:cubicBezTo>
                  <a:lnTo>
                    <a:pt x="29506" y="38500"/>
                  </a:lnTo>
                  <a:lnTo>
                    <a:pt x="29506" y="36261"/>
                  </a:lnTo>
                  <a:cubicBezTo>
                    <a:pt x="29668" y="36261"/>
                    <a:pt x="29831" y="36099"/>
                    <a:pt x="29831" y="36099"/>
                  </a:cubicBezTo>
                  <a:cubicBezTo>
                    <a:pt x="31011" y="36465"/>
                    <a:pt x="32029" y="36628"/>
                    <a:pt x="32883" y="36628"/>
                  </a:cubicBezTo>
                  <a:cubicBezTo>
                    <a:pt x="34267" y="36628"/>
                    <a:pt x="35284" y="36261"/>
                    <a:pt x="35936" y="35773"/>
                  </a:cubicBezTo>
                  <a:cubicBezTo>
                    <a:pt x="36790" y="35244"/>
                    <a:pt x="37319" y="34756"/>
                    <a:pt x="37645" y="34227"/>
                  </a:cubicBezTo>
                  <a:cubicBezTo>
                    <a:pt x="42406" y="34227"/>
                    <a:pt x="42895" y="29669"/>
                    <a:pt x="42895" y="29669"/>
                  </a:cubicBezTo>
                  <a:cubicBezTo>
                    <a:pt x="42895" y="29343"/>
                    <a:pt x="42732" y="29139"/>
                    <a:pt x="42569" y="28977"/>
                  </a:cubicBezTo>
                  <a:cubicBezTo>
                    <a:pt x="42406" y="28814"/>
                    <a:pt x="42203" y="28651"/>
                    <a:pt x="42040" y="28651"/>
                  </a:cubicBezTo>
                  <a:cubicBezTo>
                    <a:pt x="42040" y="28651"/>
                    <a:pt x="41389" y="28651"/>
                    <a:pt x="41023" y="28326"/>
                  </a:cubicBezTo>
                  <a:cubicBezTo>
                    <a:pt x="40372" y="27959"/>
                    <a:pt x="40005" y="27308"/>
                    <a:pt x="40005" y="26453"/>
                  </a:cubicBezTo>
                  <a:lnTo>
                    <a:pt x="40005" y="13390"/>
                  </a:lnTo>
                  <a:cubicBezTo>
                    <a:pt x="40005" y="7977"/>
                    <a:pt x="35936" y="3541"/>
                    <a:pt x="30686" y="3053"/>
                  </a:cubicBezTo>
                  <a:cubicBezTo>
                    <a:pt x="30360" y="2890"/>
                    <a:pt x="29994" y="2890"/>
                    <a:pt x="29994" y="2524"/>
                  </a:cubicBezTo>
                  <a:cubicBezTo>
                    <a:pt x="28814" y="855"/>
                    <a:pt x="26453" y="0"/>
                    <a:pt x="22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6;p15">
              <a:extLst>
                <a:ext uri="{FF2B5EF4-FFF2-40B4-BE49-F238E27FC236}">
                  <a16:creationId xmlns:a16="http://schemas.microsoft.com/office/drawing/2014/main" id="{3AF1E59B-4139-EB3D-E0AA-8E47CC72AE04}"/>
                </a:ext>
              </a:extLst>
            </p:cNvPr>
            <p:cNvSpPr/>
            <p:nvPr/>
          </p:nvSpPr>
          <p:spPr>
            <a:xfrm>
              <a:off x="-97435" y="2205175"/>
              <a:ext cx="57994" cy="19739"/>
            </a:xfrm>
            <a:custGeom>
              <a:avLst/>
              <a:gdLst/>
              <a:ahLst/>
              <a:cxnLst/>
              <a:rect l="l" t="t" r="r" b="b"/>
              <a:pathLst>
                <a:path w="7774" h="2646" extrusionOk="0">
                  <a:moveTo>
                    <a:pt x="998" y="1"/>
                  </a:moveTo>
                  <a:cubicBezTo>
                    <a:pt x="743" y="1"/>
                    <a:pt x="489" y="82"/>
                    <a:pt x="326" y="245"/>
                  </a:cubicBezTo>
                  <a:cubicBezTo>
                    <a:pt x="1" y="611"/>
                    <a:pt x="1" y="1099"/>
                    <a:pt x="326" y="1425"/>
                  </a:cubicBezTo>
                  <a:cubicBezTo>
                    <a:pt x="1181" y="2280"/>
                    <a:pt x="2524" y="2646"/>
                    <a:pt x="3867" y="2646"/>
                  </a:cubicBezTo>
                  <a:cubicBezTo>
                    <a:pt x="5251" y="2646"/>
                    <a:pt x="6594" y="2280"/>
                    <a:pt x="7448" y="1425"/>
                  </a:cubicBezTo>
                  <a:cubicBezTo>
                    <a:pt x="7774" y="1099"/>
                    <a:pt x="7774" y="611"/>
                    <a:pt x="7448" y="245"/>
                  </a:cubicBezTo>
                  <a:cubicBezTo>
                    <a:pt x="7285" y="82"/>
                    <a:pt x="7031" y="1"/>
                    <a:pt x="6777" y="1"/>
                  </a:cubicBezTo>
                  <a:cubicBezTo>
                    <a:pt x="6522" y="1"/>
                    <a:pt x="6268" y="82"/>
                    <a:pt x="6105" y="245"/>
                  </a:cubicBezTo>
                  <a:cubicBezTo>
                    <a:pt x="5739" y="407"/>
                    <a:pt x="5088" y="937"/>
                    <a:pt x="3867" y="937"/>
                  </a:cubicBezTo>
                  <a:cubicBezTo>
                    <a:pt x="2687" y="937"/>
                    <a:pt x="2036" y="407"/>
                    <a:pt x="1669" y="245"/>
                  </a:cubicBezTo>
                  <a:cubicBezTo>
                    <a:pt x="1506" y="82"/>
                    <a:pt x="1252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7;p15">
              <a:extLst>
                <a:ext uri="{FF2B5EF4-FFF2-40B4-BE49-F238E27FC236}">
                  <a16:creationId xmlns:a16="http://schemas.microsoft.com/office/drawing/2014/main" id="{31A21E4A-9F2D-3A29-B498-FBA2BDB5D414}"/>
                </a:ext>
              </a:extLst>
            </p:cNvPr>
            <p:cNvSpPr/>
            <p:nvPr/>
          </p:nvSpPr>
          <p:spPr>
            <a:xfrm>
              <a:off x="-117779" y="2155081"/>
              <a:ext cx="12764" cy="20351"/>
            </a:xfrm>
            <a:custGeom>
              <a:avLst/>
              <a:gdLst/>
              <a:ahLst/>
              <a:cxnLst/>
              <a:rect l="l" t="t" r="r" b="b"/>
              <a:pathLst>
                <a:path w="1711" h="2728" extrusionOk="0">
                  <a:moveTo>
                    <a:pt x="856" y="0"/>
                  </a:moveTo>
                  <a:cubicBezTo>
                    <a:pt x="327" y="0"/>
                    <a:pt x="1" y="367"/>
                    <a:pt x="1" y="855"/>
                  </a:cubicBezTo>
                  <a:lnTo>
                    <a:pt x="1" y="1873"/>
                  </a:lnTo>
                  <a:cubicBezTo>
                    <a:pt x="1" y="2239"/>
                    <a:pt x="327" y="2727"/>
                    <a:pt x="856" y="2727"/>
                  </a:cubicBezTo>
                  <a:cubicBezTo>
                    <a:pt x="1344" y="2727"/>
                    <a:pt x="1710" y="2239"/>
                    <a:pt x="1710" y="1873"/>
                  </a:cubicBezTo>
                  <a:lnTo>
                    <a:pt x="1710" y="855"/>
                  </a:lnTo>
                  <a:cubicBezTo>
                    <a:pt x="1710" y="367"/>
                    <a:pt x="1344" y="0"/>
                    <a:pt x="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8;p15">
              <a:extLst>
                <a:ext uri="{FF2B5EF4-FFF2-40B4-BE49-F238E27FC236}">
                  <a16:creationId xmlns:a16="http://schemas.microsoft.com/office/drawing/2014/main" id="{261F0AA0-3E16-9D81-DC3B-905F27CEEB01}"/>
                </a:ext>
              </a:extLst>
            </p:cNvPr>
            <p:cNvSpPr/>
            <p:nvPr/>
          </p:nvSpPr>
          <p:spPr>
            <a:xfrm>
              <a:off x="-33070" y="2155081"/>
              <a:ext cx="13973" cy="20351"/>
            </a:xfrm>
            <a:custGeom>
              <a:avLst/>
              <a:gdLst/>
              <a:ahLst/>
              <a:cxnLst/>
              <a:rect l="l" t="t" r="r" b="b"/>
              <a:pathLst>
                <a:path w="1873" h="2728" extrusionOk="0">
                  <a:moveTo>
                    <a:pt x="1018" y="0"/>
                  </a:moveTo>
                  <a:cubicBezTo>
                    <a:pt x="530" y="0"/>
                    <a:pt x="0" y="367"/>
                    <a:pt x="0" y="855"/>
                  </a:cubicBezTo>
                  <a:lnTo>
                    <a:pt x="0" y="1873"/>
                  </a:lnTo>
                  <a:cubicBezTo>
                    <a:pt x="0" y="2239"/>
                    <a:pt x="530" y="2727"/>
                    <a:pt x="1018" y="2727"/>
                  </a:cubicBezTo>
                  <a:cubicBezTo>
                    <a:pt x="1547" y="2727"/>
                    <a:pt x="1873" y="2239"/>
                    <a:pt x="1873" y="1873"/>
                  </a:cubicBezTo>
                  <a:lnTo>
                    <a:pt x="1873" y="855"/>
                  </a:lnTo>
                  <a:cubicBezTo>
                    <a:pt x="1873" y="367"/>
                    <a:pt x="1547" y="0"/>
                    <a:pt x="1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9;p15">
              <a:extLst>
                <a:ext uri="{FF2B5EF4-FFF2-40B4-BE49-F238E27FC236}">
                  <a16:creationId xmlns:a16="http://schemas.microsoft.com/office/drawing/2014/main" id="{EBDFFBFC-6A90-45F1-9D68-E3B0244C81A8}"/>
                </a:ext>
              </a:extLst>
            </p:cNvPr>
            <p:cNvSpPr/>
            <p:nvPr/>
          </p:nvSpPr>
          <p:spPr>
            <a:xfrm>
              <a:off x="-125365" y="2133828"/>
              <a:ext cx="27938" cy="12458"/>
            </a:xfrm>
            <a:custGeom>
              <a:avLst/>
              <a:gdLst/>
              <a:ahLst/>
              <a:cxnLst/>
              <a:rect l="l" t="t" r="r" b="b"/>
              <a:pathLst>
                <a:path w="3745" h="1670" extrusionOk="0">
                  <a:moveTo>
                    <a:pt x="1018" y="1"/>
                  </a:moveTo>
                  <a:cubicBezTo>
                    <a:pt x="489" y="1"/>
                    <a:pt x="1" y="326"/>
                    <a:pt x="1" y="815"/>
                  </a:cubicBezTo>
                  <a:cubicBezTo>
                    <a:pt x="1" y="1344"/>
                    <a:pt x="489" y="1669"/>
                    <a:pt x="1018" y="1669"/>
                  </a:cubicBezTo>
                  <a:lnTo>
                    <a:pt x="2890" y="1669"/>
                  </a:lnTo>
                  <a:cubicBezTo>
                    <a:pt x="3378" y="1669"/>
                    <a:pt x="3745" y="1344"/>
                    <a:pt x="3745" y="815"/>
                  </a:cubicBezTo>
                  <a:cubicBezTo>
                    <a:pt x="3745" y="326"/>
                    <a:pt x="3378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0;p15">
              <a:extLst>
                <a:ext uri="{FF2B5EF4-FFF2-40B4-BE49-F238E27FC236}">
                  <a16:creationId xmlns:a16="http://schemas.microsoft.com/office/drawing/2014/main" id="{F8415E41-DDB5-3D19-B491-F416D539BF67}"/>
                </a:ext>
              </a:extLst>
            </p:cNvPr>
            <p:cNvSpPr/>
            <p:nvPr/>
          </p:nvSpPr>
          <p:spPr>
            <a:xfrm>
              <a:off x="-39449" y="2133828"/>
              <a:ext cx="27938" cy="12458"/>
            </a:xfrm>
            <a:custGeom>
              <a:avLst/>
              <a:gdLst/>
              <a:ahLst/>
              <a:cxnLst/>
              <a:rect l="l" t="t" r="r" b="b"/>
              <a:pathLst>
                <a:path w="3745" h="1670" extrusionOk="0">
                  <a:moveTo>
                    <a:pt x="855" y="1"/>
                  </a:moveTo>
                  <a:cubicBezTo>
                    <a:pt x="367" y="1"/>
                    <a:pt x="1" y="326"/>
                    <a:pt x="1" y="815"/>
                  </a:cubicBezTo>
                  <a:cubicBezTo>
                    <a:pt x="1" y="1344"/>
                    <a:pt x="367" y="1669"/>
                    <a:pt x="855" y="1669"/>
                  </a:cubicBezTo>
                  <a:lnTo>
                    <a:pt x="2728" y="1669"/>
                  </a:lnTo>
                  <a:cubicBezTo>
                    <a:pt x="3216" y="1669"/>
                    <a:pt x="3745" y="1344"/>
                    <a:pt x="3745" y="815"/>
                  </a:cubicBezTo>
                  <a:cubicBezTo>
                    <a:pt x="3745" y="326"/>
                    <a:pt x="3216" y="1"/>
                    <a:pt x="27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71;p15">
            <a:extLst>
              <a:ext uri="{FF2B5EF4-FFF2-40B4-BE49-F238E27FC236}">
                <a16:creationId xmlns:a16="http://schemas.microsoft.com/office/drawing/2014/main" id="{C7A8363D-BA95-9528-6AA8-CB415811F45D}"/>
              </a:ext>
            </a:extLst>
          </p:cNvPr>
          <p:cNvGrpSpPr/>
          <p:nvPr/>
        </p:nvGrpSpPr>
        <p:grpSpPr>
          <a:xfrm>
            <a:off x="10753436" y="2280992"/>
            <a:ext cx="615975" cy="1033116"/>
            <a:chOff x="618456" y="1994475"/>
            <a:chExt cx="341556" cy="454195"/>
          </a:xfrm>
        </p:grpSpPr>
        <p:sp>
          <p:nvSpPr>
            <p:cNvPr id="52" name="Google Shape;172;p15">
              <a:extLst>
                <a:ext uri="{FF2B5EF4-FFF2-40B4-BE49-F238E27FC236}">
                  <a16:creationId xmlns:a16="http://schemas.microsoft.com/office/drawing/2014/main" id="{B2845986-B00F-5F72-0B4E-80685CFB9427}"/>
                </a:ext>
              </a:extLst>
            </p:cNvPr>
            <p:cNvSpPr/>
            <p:nvPr/>
          </p:nvSpPr>
          <p:spPr>
            <a:xfrm>
              <a:off x="696786" y="2000853"/>
              <a:ext cx="184896" cy="72265"/>
            </a:xfrm>
            <a:custGeom>
              <a:avLst/>
              <a:gdLst/>
              <a:ahLst/>
              <a:cxnLst/>
              <a:rect l="l" t="t" r="r" b="b"/>
              <a:pathLst>
                <a:path w="24785" h="9687" extrusionOk="0">
                  <a:moveTo>
                    <a:pt x="12372" y="0"/>
                  </a:moveTo>
                  <a:cubicBezTo>
                    <a:pt x="5616" y="0"/>
                    <a:pt x="0" y="2198"/>
                    <a:pt x="0" y="4762"/>
                  </a:cubicBezTo>
                  <a:lnTo>
                    <a:pt x="0" y="9686"/>
                  </a:lnTo>
                  <a:lnTo>
                    <a:pt x="24785" y="9686"/>
                  </a:lnTo>
                  <a:lnTo>
                    <a:pt x="24785" y="4762"/>
                  </a:lnTo>
                  <a:cubicBezTo>
                    <a:pt x="24785" y="2198"/>
                    <a:pt x="19169" y="0"/>
                    <a:pt x="12372" y="0"/>
                  </a:cubicBezTo>
                  <a:close/>
                </a:path>
              </a:pathLst>
            </a:custGeom>
            <a:solidFill>
              <a:srgbClr val="FFE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;p15">
              <a:extLst>
                <a:ext uri="{FF2B5EF4-FFF2-40B4-BE49-F238E27FC236}">
                  <a16:creationId xmlns:a16="http://schemas.microsoft.com/office/drawing/2014/main" id="{8D738AE1-196F-D6DF-D828-4AF95FBB2A63}"/>
                </a:ext>
              </a:extLst>
            </p:cNvPr>
            <p:cNvSpPr/>
            <p:nvPr/>
          </p:nvSpPr>
          <p:spPr>
            <a:xfrm>
              <a:off x="640008" y="2043964"/>
              <a:ext cx="298452" cy="184598"/>
            </a:xfrm>
            <a:custGeom>
              <a:avLst/>
              <a:gdLst/>
              <a:ahLst/>
              <a:cxnLst/>
              <a:rect l="l" t="t" r="r" b="b"/>
              <a:pathLst>
                <a:path w="40007" h="24745" extrusionOk="0">
                  <a:moveTo>
                    <a:pt x="19983" y="0"/>
                  </a:moveTo>
                  <a:cubicBezTo>
                    <a:pt x="8995" y="0"/>
                    <a:pt x="1" y="5576"/>
                    <a:pt x="1" y="12372"/>
                  </a:cubicBezTo>
                  <a:cubicBezTo>
                    <a:pt x="1" y="19169"/>
                    <a:pt x="8995" y="24744"/>
                    <a:pt x="19983" y="24744"/>
                  </a:cubicBezTo>
                  <a:cubicBezTo>
                    <a:pt x="31012" y="24744"/>
                    <a:pt x="40006" y="19169"/>
                    <a:pt x="40006" y="12372"/>
                  </a:cubicBezTo>
                  <a:cubicBezTo>
                    <a:pt x="40006" y="5576"/>
                    <a:pt x="31012" y="0"/>
                    <a:pt x="19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;p15">
              <a:extLst>
                <a:ext uri="{FF2B5EF4-FFF2-40B4-BE49-F238E27FC236}">
                  <a16:creationId xmlns:a16="http://schemas.microsoft.com/office/drawing/2014/main" id="{74536CEF-70CA-F923-90BD-00323432FDEE}"/>
                </a:ext>
              </a:extLst>
            </p:cNvPr>
            <p:cNvSpPr/>
            <p:nvPr/>
          </p:nvSpPr>
          <p:spPr>
            <a:xfrm>
              <a:off x="655189" y="2073111"/>
              <a:ext cx="266874" cy="287896"/>
            </a:xfrm>
            <a:custGeom>
              <a:avLst/>
              <a:gdLst/>
              <a:ahLst/>
              <a:cxnLst/>
              <a:rect l="l" t="t" r="r" b="b"/>
              <a:pathLst>
                <a:path w="35774" h="38592" extrusionOk="0">
                  <a:moveTo>
                    <a:pt x="17948" y="0"/>
                  </a:moveTo>
                  <a:cubicBezTo>
                    <a:pt x="8995" y="0"/>
                    <a:pt x="1669" y="3704"/>
                    <a:pt x="1669" y="8465"/>
                  </a:cubicBezTo>
                  <a:lnTo>
                    <a:pt x="1669" y="23727"/>
                  </a:lnTo>
                  <a:cubicBezTo>
                    <a:pt x="1669" y="26942"/>
                    <a:pt x="1018" y="29668"/>
                    <a:pt x="326" y="31012"/>
                  </a:cubicBezTo>
                  <a:cubicBezTo>
                    <a:pt x="1" y="31866"/>
                    <a:pt x="326" y="32721"/>
                    <a:pt x="1018" y="33209"/>
                  </a:cubicBezTo>
                  <a:cubicBezTo>
                    <a:pt x="2198" y="34064"/>
                    <a:pt x="4070" y="35407"/>
                    <a:pt x="6756" y="36424"/>
                  </a:cubicBezTo>
                  <a:cubicBezTo>
                    <a:pt x="10317" y="37869"/>
                    <a:pt x="14133" y="38591"/>
                    <a:pt x="17948" y="38591"/>
                  </a:cubicBezTo>
                  <a:cubicBezTo>
                    <a:pt x="21763" y="38591"/>
                    <a:pt x="25579" y="37869"/>
                    <a:pt x="29140" y="36424"/>
                  </a:cubicBezTo>
                  <a:cubicBezTo>
                    <a:pt x="31867" y="35407"/>
                    <a:pt x="33739" y="34064"/>
                    <a:pt x="34919" y="33209"/>
                  </a:cubicBezTo>
                  <a:cubicBezTo>
                    <a:pt x="35611" y="32721"/>
                    <a:pt x="35773" y="31866"/>
                    <a:pt x="35611" y="31012"/>
                  </a:cubicBezTo>
                  <a:cubicBezTo>
                    <a:pt x="34919" y="29668"/>
                    <a:pt x="34227" y="26942"/>
                    <a:pt x="34227" y="23727"/>
                  </a:cubicBezTo>
                  <a:lnTo>
                    <a:pt x="34227" y="8465"/>
                  </a:lnTo>
                  <a:cubicBezTo>
                    <a:pt x="34227" y="3704"/>
                    <a:pt x="26942" y="0"/>
                    <a:pt x="17948" y="0"/>
                  </a:cubicBezTo>
                  <a:close/>
                </a:path>
              </a:pathLst>
            </a:custGeom>
            <a:solidFill>
              <a:srgbClr val="B67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;p15">
              <a:extLst>
                <a:ext uri="{FF2B5EF4-FFF2-40B4-BE49-F238E27FC236}">
                  <a16:creationId xmlns:a16="http://schemas.microsoft.com/office/drawing/2014/main" id="{2BA0EB32-2ADE-ED0B-6D40-10BACEBDE447}"/>
                </a:ext>
              </a:extLst>
            </p:cNvPr>
            <p:cNvSpPr/>
            <p:nvPr/>
          </p:nvSpPr>
          <p:spPr>
            <a:xfrm>
              <a:off x="626043" y="2264072"/>
              <a:ext cx="326382" cy="178227"/>
            </a:xfrm>
            <a:custGeom>
              <a:avLst/>
              <a:gdLst/>
              <a:ahLst/>
              <a:cxnLst/>
              <a:rect l="l" t="t" r="r" b="b"/>
              <a:pathLst>
                <a:path w="43751" h="23891" extrusionOk="0">
                  <a:moveTo>
                    <a:pt x="16117" y="1"/>
                  </a:moveTo>
                  <a:lnTo>
                    <a:pt x="16117" y="5943"/>
                  </a:lnTo>
                  <a:cubicBezTo>
                    <a:pt x="16117" y="7611"/>
                    <a:pt x="15099" y="8995"/>
                    <a:pt x="13553" y="9483"/>
                  </a:cubicBezTo>
                  <a:lnTo>
                    <a:pt x="3745" y="13065"/>
                  </a:lnTo>
                  <a:cubicBezTo>
                    <a:pt x="1507" y="13716"/>
                    <a:pt x="1" y="15913"/>
                    <a:pt x="1" y="18477"/>
                  </a:cubicBezTo>
                  <a:lnTo>
                    <a:pt x="1" y="23890"/>
                  </a:lnTo>
                  <a:lnTo>
                    <a:pt x="43750" y="23890"/>
                  </a:lnTo>
                  <a:lnTo>
                    <a:pt x="43750" y="18477"/>
                  </a:lnTo>
                  <a:cubicBezTo>
                    <a:pt x="43750" y="15913"/>
                    <a:pt x="42204" y="13716"/>
                    <a:pt x="40006" y="13065"/>
                  </a:cubicBezTo>
                  <a:lnTo>
                    <a:pt x="30198" y="9483"/>
                  </a:lnTo>
                  <a:cubicBezTo>
                    <a:pt x="28652" y="8995"/>
                    <a:pt x="27634" y="7611"/>
                    <a:pt x="27634" y="5943"/>
                  </a:cubicBezTo>
                  <a:lnTo>
                    <a:pt x="27634" y="1"/>
                  </a:lnTo>
                  <a:close/>
                </a:path>
              </a:pathLst>
            </a:custGeom>
            <a:solidFill>
              <a:srgbClr val="FF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;p15">
              <a:extLst>
                <a:ext uri="{FF2B5EF4-FFF2-40B4-BE49-F238E27FC236}">
                  <a16:creationId xmlns:a16="http://schemas.microsoft.com/office/drawing/2014/main" id="{5641F327-4736-5C07-EBA0-B5A302AFD344}"/>
                </a:ext>
              </a:extLst>
            </p:cNvPr>
            <p:cNvSpPr/>
            <p:nvPr/>
          </p:nvSpPr>
          <p:spPr>
            <a:xfrm>
              <a:off x="746269" y="2264072"/>
              <a:ext cx="85932" cy="42820"/>
            </a:xfrm>
            <a:custGeom>
              <a:avLst/>
              <a:gdLst/>
              <a:ahLst/>
              <a:cxnLst/>
              <a:rect l="l" t="t" r="r" b="b"/>
              <a:pathLst>
                <a:path w="11519" h="5740" extrusionOk="0">
                  <a:moveTo>
                    <a:pt x="1" y="1"/>
                  </a:moveTo>
                  <a:lnTo>
                    <a:pt x="1" y="4559"/>
                  </a:lnTo>
                  <a:cubicBezTo>
                    <a:pt x="1507" y="5251"/>
                    <a:pt x="3216" y="5576"/>
                    <a:pt x="5088" y="5739"/>
                  </a:cubicBezTo>
                  <a:lnTo>
                    <a:pt x="5739" y="5739"/>
                  </a:lnTo>
                  <a:cubicBezTo>
                    <a:pt x="7774" y="5739"/>
                    <a:pt x="9646" y="5414"/>
                    <a:pt x="11518" y="4559"/>
                  </a:cubicBezTo>
                  <a:lnTo>
                    <a:pt x="11518" y="1"/>
                  </a:lnTo>
                  <a:close/>
                </a:path>
              </a:pathLst>
            </a:custGeom>
            <a:solidFill>
              <a:srgbClr val="FFD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7;p15">
              <a:extLst>
                <a:ext uri="{FF2B5EF4-FFF2-40B4-BE49-F238E27FC236}">
                  <a16:creationId xmlns:a16="http://schemas.microsoft.com/office/drawing/2014/main" id="{F729C8E7-25B2-6866-D518-C9EDB0720EF6}"/>
                </a:ext>
              </a:extLst>
            </p:cNvPr>
            <p:cNvSpPr/>
            <p:nvPr/>
          </p:nvSpPr>
          <p:spPr>
            <a:xfrm>
              <a:off x="696786" y="2100735"/>
              <a:ext cx="184896" cy="185001"/>
            </a:xfrm>
            <a:custGeom>
              <a:avLst/>
              <a:gdLst/>
              <a:ahLst/>
              <a:cxnLst/>
              <a:rect l="l" t="t" r="r" b="b"/>
              <a:pathLst>
                <a:path w="24785" h="24799" extrusionOk="0">
                  <a:moveTo>
                    <a:pt x="14244" y="1"/>
                  </a:moveTo>
                  <a:lnTo>
                    <a:pt x="14244" y="4762"/>
                  </a:lnTo>
                  <a:lnTo>
                    <a:pt x="3744" y="4762"/>
                  </a:lnTo>
                  <a:cubicBezTo>
                    <a:pt x="1709" y="4762"/>
                    <a:pt x="0" y="6472"/>
                    <a:pt x="0" y="8669"/>
                  </a:cubicBezTo>
                  <a:lnTo>
                    <a:pt x="0" y="12210"/>
                  </a:lnTo>
                  <a:cubicBezTo>
                    <a:pt x="0" y="18843"/>
                    <a:pt x="5087" y="24419"/>
                    <a:pt x="11721" y="24785"/>
                  </a:cubicBezTo>
                  <a:cubicBezTo>
                    <a:pt x="11918" y="24794"/>
                    <a:pt x="12114" y="24799"/>
                    <a:pt x="12310" y="24799"/>
                  </a:cubicBezTo>
                  <a:cubicBezTo>
                    <a:pt x="19167" y="24799"/>
                    <a:pt x="24785" y="19297"/>
                    <a:pt x="24785" y="12373"/>
                  </a:cubicBezTo>
                  <a:lnTo>
                    <a:pt x="24785" y="8669"/>
                  </a:lnTo>
                  <a:cubicBezTo>
                    <a:pt x="24785" y="6472"/>
                    <a:pt x="23075" y="4762"/>
                    <a:pt x="21041" y="4762"/>
                  </a:cubicBezTo>
                  <a:lnTo>
                    <a:pt x="19494" y="4762"/>
                  </a:lnTo>
                  <a:cubicBezTo>
                    <a:pt x="19169" y="4762"/>
                    <a:pt x="19006" y="4762"/>
                    <a:pt x="18843" y="4437"/>
                  </a:cubicBezTo>
                  <a:lnTo>
                    <a:pt x="14244" y="1"/>
                  </a:lnTo>
                  <a:close/>
                </a:path>
              </a:pathLst>
            </a:custGeom>
            <a:solidFill>
              <a:srgbClr val="FF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8;p15">
              <a:extLst>
                <a:ext uri="{FF2B5EF4-FFF2-40B4-BE49-F238E27FC236}">
                  <a16:creationId xmlns:a16="http://schemas.microsoft.com/office/drawing/2014/main" id="{C990700D-FCB4-8143-67F1-6E7FDE62D9FF}"/>
                </a:ext>
              </a:extLst>
            </p:cNvPr>
            <p:cNvSpPr/>
            <p:nvPr/>
          </p:nvSpPr>
          <p:spPr>
            <a:xfrm>
              <a:off x="696786" y="2100735"/>
              <a:ext cx="156966" cy="184859"/>
            </a:xfrm>
            <a:custGeom>
              <a:avLst/>
              <a:gdLst/>
              <a:ahLst/>
              <a:cxnLst/>
              <a:rect l="l" t="t" r="r" b="b"/>
              <a:pathLst>
                <a:path w="21041" h="24780" extrusionOk="0">
                  <a:moveTo>
                    <a:pt x="14244" y="1"/>
                  </a:moveTo>
                  <a:lnTo>
                    <a:pt x="14244" y="4762"/>
                  </a:lnTo>
                  <a:lnTo>
                    <a:pt x="3744" y="4762"/>
                  </a:lnTo>
                  <a:cubicBezTo>
                    <a:pt x="1709" y="4762"/>
                    <a:pt x="0" y="6472"/>
                    <a:pt x="0" y="8669"/>
                  </a:cubicBezTo>
                  <a:lnTo>
                    <a:pt x="0" y="12047"/>
                  </a:lnTo>
                  <a:cubicBezTo>
                    <a:pt x="0" y="17663"/>
                    <a:pt x="3582" y="22750"/>
                    <a:pt x="8994" y="24256"/>
                  </a:cubicBezTo>
                  <a:cubicBezTo>
                    <a:pt x="10180" y="24591"/>
                    <a:pt x="11300" y="24779"/>
                    <a:pt x="12385" y="24779"/>
                  </a:cubicBezTo>
                  <a:cubicBezTo>
                    <a:pt x="13014" y="24779"/>
                    <a:pt x="13632" y="24716"/>
                    <a:pt x="14244" y="24582"/>
                  </a:cubicBezTo>
                  <a:cubicBezTo>
                    <a:pt x="8302" y="23768"/>
                    <a:pt x="3744" y="18314"/>
                    <a:pt x="3744" y="12047"/>
                  </a:cubicBezTo>
                  <a:lnTo>
                    <a:pt x="3744" y="11355"/>
                  </a:lnTo>
                  <a:cubicBezTo>
                    <a:pt x="3744" y="9320"/>
                    <a:pt x="5454" y="7652"/>
                    <a:pt x="7651" y="7652"/>
                  </a:cubicBezTo>
                  <a:lnTo>
                    <a:pt x="19006" y="7652"/>
                  </a:lnTo>
                  <a:cubicBezTo>
                    <a:pt x="20023" y="7652"/>
                    <a:pt x="21041" y="6797"/>
                    <a:pt x="21041" y="5780"/>
                  </a:cubicBezTo>
                  <a:lnTo>
                    <a:pt x="21041" y="4762"/>
                  </a:lnTo>
                  <a:lnTo>
                    <a:pt x="19006" y="4762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FFD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;p15">
              <a:extLst>
                <a:ext uri="{FF2B5EF4-FFF2-40B4-BE49-F238E27FC236}">
                  <a16:creationId xmlns:a16="http://schemas.microsoft.com/office/drawing/2014/main" id="{CFCF471B-61ED-BCD8-4BE4-36ED840F0CDD}"/>
                </a:ext>
              </a:extLst>
            </p:cNvPr>
            <p:cNvSpPr/>
            <p:nvPr/>
          </p:nvSpPr>
          <p:spPr>
            <a:xfrm>
              <a:off x="626043" y="2346348"/>
              <a:ext cx="326382" cy="95951"/>
            </a:xfrm>
            <a:custGeom>
              <a:avLst/>
              <a:gdLst/>
              <a:ahLst/>
              <a:cxnLst/>
              <a:rect l="l" t="t" r="r" b="b"/>
              <a:pathLst>
                <a:path w="43751" h="12862" extrusionOk="0">
                  <a:moveTo>
                    <a:pt x="9320" y="1"/>
                  </a:moveTo>
                  <a:lnTo>
                    <a:pt x="3745" y="2036"/>
                  </a:lnTo>
                  <a:cubicBezTo>
                    <a:pt x="1507" y="2687"/>
                    <a:pt x="1" y="4884"/>
                    <a:pt x="1" y="7448"/>
                  </a:cubicBezTo>
                  <a:lnTo>
                    <a:pt x="1" y="12861"/>
                  </a:lnTo>
                  <a:lnTo>
                    <a:pt x="43750" y="12861"/>
                  </a:lnTo>
                  <a:lnTo>
                    <a:pt x="43750" y="7448"/>
                  </a:lnTo>
                  <a:cubicBezTo>
                    <a:pt x="43750" y="4884"/>
                    <a:pt x="42204" y="2687"/>
                    <a:pt x="40006" y="2036"/>
                  </a:cubicBezTo>
                  <a:lnTo>
                    <a:pt x="34431" y="1"/>
                  </a:lnTo>
                  <a:cubicBezTo>
                    <a:pt x="32721" y="5251"/>
                    <a:pt x="27634" y="8954"/>
                    <a:pt x="21855" y="8954"/>
                  </a:cubicBezTo>
                  <a:cubicBezTo>
                    <a:pt x="15954" y="8954"/>
                    <a:pt x="11030" y="5251"/>
                    <a:pt x="9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0;p15">
              <a:extLst>
                <a:ext uri="{FF2B5EF4-FFF2-40B4-BE49-F238E27FC236}">
                  <a16:creationId xmlns:a16="http://schemas.microsoft.com/office/drawing/2014/main" id="{6728D36A-75DA-6604-2CF8-01D51A828A3C}"/>
                </a:ext>
              </a:extLst>
            </p:cNvPr>
            <p:cNvSpPr/>
            <p:nvPr/>
          </p:nvSpPr>
          <p:spPr>
            <a:xfrm>
              <a:off x="667640" y="2073111"/>
              <a:ext cx="242883" cy="84708"/>
            </a:xfrm>
            <a:custGeom>
              <a:avLst/>
              <a:gdLst/>
              <a:ahLst/>
              <a:cxnLst/>
              <a:rect l="l" t="t" r="r" b="b"/>
              <a:pathLst>
                <a:path w="32558" h="11355" extrusionOk="0">
                  <a:moveTo>
                    <a:pt x="16279" y="0"/>
                  </a:moveTo>
                  <a:cubicBezTo>
                    <a:pt x="7326" y="0"/>
                    <a:pt x="0" y="3704"/>
                    <a:pt x="0" y="8465"/>
                  </a:cubicBezTo>
                  <a:lnTo>
                    <a:pt x="0" y="11355"/>
                  </a:lnTo>
                  <a:cubicBezTo>
                    <a:pt x="0" y="6593"/>
                    <a:pt x="7326" y="2686"/>
                    <a:pt x="16279" y="2686"/>
                  </a:cubicBezTo>
                  <a:cubicBezTo>
                    <a:pt x="25273" y="2686"/>
                    <a:pt x="32558" y="6593"/>
                    <a:pt x="32558" y="11355"/>
                  </a:cubicBezTo>
                  <a:lnTo>
                    <a:pt x="32558" y="8465"/>
                  </a:lnTo>
                  <a:cubicBezTo>
                    <a:pt x="32558" y="3704"/>
                    <a:pt x="25273" y="0"/>
                    <a:pt x="16279" y="0"/>
                  </a:cubicBezTo>
                  <a:close/>
                </a:path>
              </a:pathLst>
            </a:custGeom>
            <a:solidFill>
              <a:srgbClr val="A0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1;p15">
              <a:extLst>
                <a:ext uri="{FF2B5EF4-FFF2-40B4-BE49-F238E27FC236}">
                  <a16:creationId xmlns:a16="http://schemas.microsoft.com/office/drawing/2014/main" id="{E15386FB-9F62-F444-D9F8-5F1E1B206863}"/>
                </a:ext>
              </a:extLst>
            </p:cNvPr>
            <p:cNvSpPr/>
            <p:nvPr/>
          </p:nvSpPr>
          <p:spPr>
            <a:xfrm>
              <a:off x="675227" y="2346348"/>
              <a:ext cx="227709" cy="88356"/>
            </a:xfrm>
            <a:custGeom>
              <a:avLst/>
              <a:gdLst/>
              <a:ahLst/>
              <a:cxnLst/>
              <a:rect l="l" t="t" r="r" b="b"/>
              <a:pathLst>
                <a:path w="30524" h="11844" extrusionOk="0">
                  <a:moveTo>
                    <a:pt x="2727" y="1"/>
                  </a:moveTo>
                  <a:lnTo>
                    <a:pt x="1" y="1018"/>
                  </a:lnTo>
                  <a:cubicBezTo>
                    <a:pt x="2239" y="7286"/>
                    <a:pt x="8140" y="11844"/>
                    <a:pt x="15262" y="11844"/>
                  </a:cubicBezTo>
                  <a:cubicBezTo>
                    <a:pt x="22384" y="11844"/>
                    <a:pt x="28326" y="7286"/>
                    <a:pt x="30524" y="1018"/>
                  </a:cubicBezTo>
                  <a:lnTo>
                    <a:pt x="27838" y="1"/>
                  </a:lnTo>
                  <a:cubicBezTo>
                    <a:pt x="26128" y="5251"/>
                    <a:pt x="21041" y="8954"/>
                    <a:pt x="15262" y="8954"/>
                  </a:cubicBezTo>
                  <a:cubicBezTo>
                    <a:pt x="9361" y="8954"/>
                    <a:pt x="4437" y="5251"/>
                    <a:pt x="2727" y="1"/>
                  </a:cubicBezTo>
                  <a:close/>
                </a:path>
              </a:pathLst>
            </a:custGeom>
            <a:solidFill>
              <a:srgbClr val="909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2;p15">
              <a:extLst>
                <a:ext uri="{FF2B5EF4-FFF2-40B4-BE49-F238E27FC236}">
                  <a16:creationId xmlns:a16="http://schemas.microsoft.com/office/drawing/2014/main" id="{80AC51E4-07BE-3542-6D93-C1E469F925E0}"/>
                </a:ext>
              </a:extLst>
            </p:cNvPr>
            <p:cNvSpPr/>
            <p:nvPr/>
          </p:nvSpPr>
          <p:spPr>
            <a:xfrm>
              <a:off x="739898" y="2172993"/>
              <a:ext cx="12757" cy="20045"/>
            </a:xfrm>
            <a:custGeom>
              <a:avLst/>
              <a:gdLst/>
              <a:ahLst/>
              <a:cxnLst/>
              <a:rect l="l" t="t" r="r" b="b"/>
              <a:pathLst>
                <a:path w="1710" h="2687" extrusionOk="0">
                  <a:moveTo>
                    <a:pt x="855" y="1"/>
                  </a:moveTo>
                  <a:cubicBezTo>
                    <a:pt x="326" y="1"/>
                    <a:pt x="0" y="326"/>
                    <a:pt x="0" y="855"/>
                  </a:cubicBezTo>
                  <a:lnTo>
                    <a:pt x="0" y="1669"/>
                  </a:lnTo>
                  <a:cubicBezTo>
                    <a:pt x="0" y="2198"/>
                    <a:pt x="326" y="2687"/>
                    <a:pt x="855" y="2687"/>
                  </a:cubicBezTo>
                  <a:cubicBezTo>
                    <a:pt x="1343" y="2687"/>
                    <a:pt x="1709" y="2198"/>
                    <a:pt x="1709" y="1669"/>
                  </a:cubicBezTo>
                  <a:lnTo>
                    <a:pt x="1709" y="855"/>
                  </a:lnTo>
                  <a:cubicBezTo>
                    <a:pt x="1709" y="326"/>
                    <a:pt x="1343" y="1"/>
                    <a:pt x="8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3;p15">
              <a:extLst>
                <a:ext uri="{FF2B5EF4-FFF2-40B4-BE49-F238E27FC236}">
                  <a16:creationId xmlns:a16="http://schemas.microsoft.com/office/drawing/2014/main" id="{5B8BA43C-F969-FAEB-7102-7502DB6D3F55}"/>
                </a:ext>
              </a:extLst>
            </p:cNvPr>
            <p:cNvSpPr/>
            <p:nvPr/>
          </p:nvSpPr>
          <p:spPr>
            <a:xfrm>
              <a:off x="824599" y="2172993"/>
              <a:ext cx="13973" cy="20045"/>
            </a:xfrm>
            <a:custGeom>
              <a:avLst/>
              <a:gdLst/>
              <a:ahLst/>
              <a:cxnLst/>
              <a:rect l="l" t="t" r="r" b="b"/>
              <a:pathLst>
                <a:path w="1873" h="2687" extrusionOk="0">
                  <a:moveTo>
                    <a:pt x="1018" y="1"/>
                  </a:moveTo>
                  <a:cubicBezTo>
                    <a:pt x="530" y="1"/>
                    <a:pt x="1" y="326"/>
                    <a:pt x="1" y="855"/>
                  </a:cubicBezTo>
                  <a:lnTo>
                    <a:pt x="1" y="1669"/>
                  </a:lnTo>
                  <a:cubicBezTo>
                    <a:pt x="1" y="2198"/>
                    <a:pt x="530" y="2687"/>
                    <a:pt x="1018" y="2687"/>
                  </a:cubicBezTo>
                  <a:cubicBezTo>
                    <a:pt x="1547" y="2687"/>
                    <a:pt x="1873" y="2198"/>
                    <a:pt x="1873" y="1669"/>
                  </a:cubicBezTo>
                  <a:lnTo>
                    <a:pt x="1873" y="855"/>
                  </a:lnTo>
                  <a:cubicBezTo>
                    <a:pt x="1873" y="326"/>
                    <a:pt x="1547" y="1"/>
                    <a:pt x="10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4;p15">
              <a:extLst>
                <a:ext uri="{FF2B5EF4-FFF2-40B4-BE49-F238E27FC236}">
                  <a16:creationId xmlns:a16="http://schemas.microsoft.com/office/drawing/2014/main" id="{DEF1BC06-FE6A-85C7-0B37-FF8FFF92E1FC}"/>
                </a:ext>
              </a:extLst>
            </p:cNvPr>
            <p:cNvSpPr/>
            <p:nvPr/>
          </p:nvSpPr>
          <p:spPr>
            <a:xfrm>
              <a:off x="760234" y="2221729"/>
              <a:ext cx="58002" cy="20798"/>
            </a:xfrm>
            <a:custGeom>
              <a:avLst/>
              <a:gdLst/>
              <a:ahLst/>
              <a:cxnLst/>
              <a:rect l="l" t="t" r="r" b="b"/>
              <a:pathLst>
                <a:path w="7775" h="2788" extrusionOk="0">
                  <a:moveTo>
                    <a:pt x="1090" y="0"/>
                  </a:moveTo>
                  <a:cubicBezTo>
                    <a:pt x="806" y="0"/>
                    <a:pt x="509" y="130"/>
                    <a:pt x="326" y="427"/>
                  </a:cubicBezTo>
                  <a:cubicBezTo>
                    <a:pt x="1" y="752"/>
                    <a:pt x="1" y="1241"/>
                    <a:pt x="326" y="1607"/>
                  </a:cubicBezTo>
                  <a:cubicBezTo>
                    <a:pt x="1181" y="2258"/>
                    <a:pt x="2524" y="2787"/>
                    <a:pt x="3867" y="2787"/>
                  </a:cubicBezTo>
                  <a:cubicBezTo>
                    <a:pt x="5251" y="2787"/>
                    <a:pt x="6594" y="2258"/>
                    <a:pt x="7286" y="1607"/>
                  </a:cubicBezTo>
                  <a:cubicBezTo>
                    <a:pt x="7774" y="1241"/>
                    <a:pt x="7774" y="752"/>
                    <a:pt x="7448" y="427"/>
                  </a:cubicBezTo>
                  <a:cubicBezTo>
                    <a:pt x="7266" y="130"/>
                    <a:pt x="6969" y="0"/>
                    <a:pt x="6685" y="0"/>
                  </a:cubicBezTo>
                  <a:cubicBezTo>
                    <a:pt x="6463" y="0"/>
                    <a:pt x="6249" y="80"/>
                    <a:pt x="6105" y="223"/>
                  </a:cubicBezTo>
                  <a:cubicBezTo>
                    <a:pt x="5739" y="590"/>
                    <a:pt x="5088" y="1078"/>
                    <a:pt x="3867" y="1078"/>
                  </a:cubicBezTo>
                  <a:cubicBezTo>
                    <a:pt x="2687" y="1078"/>
                    <a:pt x="2036" y="590"/>
                    <a:pt x="1669" y="223"/>
                  </a:cubicBezTo>
                  <a:cubicBezTo>
                    <a:pt x="1526" y="80"/>
                    <a:pt x="1312" y="0"/>
                    <a:pt x="10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5;p15">
              <a:extLst>
                <a:ext uri="{FF2B5EF4-FFF2-40B4-BE49-F238E27FC236}">
                  <a16:creationId xmlns:a16="http://schemas.microsoft.com/office/drawing/2014/main" id="{9FD335F0-936E-40C8-610C-AEC0A1974A4C}"/>
                </a:ext>
              </a:extLst>
            </p:cNvPr>
            <p:cNvSpPr/>
            <p:nvPr/>
          </p:nvSpPr>
          <p:spPr>
            <a:xfrm>
              <a:off x="618456" y="1994475"/>
              <a:ext cx="341556" cy="454195"/>
            </a:xfrm>
            <a:custGeom>
              <a:avLst/>
              <a:gdLst/>
              <a:ahLst/>
              <a:cxnLst/>
              <a:rect l="l" t="t" r="r" b="b"/>
              <a:pathLst>
                <a:path w="45785" h="60884" extrusionOk="0">
                  <a:moveTo>
                    <a:pt x="22872" y="1873"/>
                  </a:moveTo>
                  <a:cubicBezTo>
                    <a:pt x="29994" y="1873"/>
                    <a:pt x="34430" y="4070"/>
                    <a:pt x="34430" y="5617"/>
                  </a:cubicBezTo>
                  <a:lnTo>
                    <a:pt x="34430" y="7977"/>
                  </a:lnTo>
                  <a:cubicBezTo>
                    <a:pt x="31012" y="6471"/>
                    <a:pt x="26942" y="5780"/>
                    <a:pt x="22872" y="5780"/>
                  </a:cubicBezTo>
                  <a:cubicBezTo>
                    <a:pt x="18640" y="5780"/>
                    <a:pt x="14733" y="6471"/>
                    <a:pt x="11355" y="7977"/>
                  </a:cubicBezTo>
                  <a:lnTo>
                    <a:pt x="11355" y="5617"/>
                  </a:lnTo>
                  <a:cubicBezTo>
                    <a:pt x="11355" y="4070"/>
                    <a:pt x="15750" y="1873"/>
                    <a:pt x="22872" y="1873"/>
                  </a:cubicBezTo>
                  <a:close/>
                  <a:moveTo>
                    <a:pt x="22872" y="7489"/>
                  </a:moveTo>
                  <a:cubicBezTo>
                    <a:pt x="28163" y="7489"/>
                    <a:pt x="32884" y="8832"/>
                    <a:pt x="36628" y="11030"/>
                  </a:cubicBezTo>
                  <a:cubicBezTo>
                    <a:pt x="40006" y="13227"/>
                    <a:pt x="42040" y="15954"/>
                    <a:pt x="42040" y="19006"/>
                  </a:cubicBezTo>
                  <a:cubicBezTo>
                    <a:pt x="42040" y="20878"/>
                    <a:pt x="41389" y="22547"/>
                    <a:pt x="40006" y="24093"/>
                  </a:cubicBezTo>
                  <a:lnTo>
                    <a:pt x="40006" y="19006"/>
                  </a:lnTo>
                  <a:cubicBezTo>
                    <a:pt x="40006" y="16646"/>
                    <a:pt x="38337" y="14245"/>
                    <a:pt x="35448" y="12576"/>
                  </a:cubicBezTo>
                  <a:cubicBezTo>
                    <a:pt x="35253" y="12442"/>
                    <a:pt x="35065" y="12379"/>
                    <a:pt x="34896" y="12379"/>
                  </a:cubicBezTo>
                  <a:cubicBezTo>
                    <a:pt x="34604" y="12379"/>
                    <a:pt x="34370" y="12567"/>
                    <a:pt x="34267" y="12902"/>
                  </a:cubicBezTo>
                  <a:cubicBezTo>
                    <a:pt x="33901" y="13227"/>
                    <a:pt x="34064" y="13756"/>
                    <a:pt x="34430" y="14082"/>
                  </a:cubicBezTo>
                  <a:cubicBezTo>
                    <a:pt x="36953" y="15425"/>
                    <a:pt x="38134" y="17297"/>
                    <a:pt x="38134" y="19006"/>
                  </a:cubicBezTo>
                  <a:lnTo>
                    <a:pt x="38134" y="34268"/>
                  </a:lnTo>
                  <a:cubicBezTo>
                    <a:pt x="38134" y="37483"/>
                    <a:pt x="38988" y="40209"/>
                    <a:pt x="39680" y="41878"/>
                  </a:cubicBezTo>
                  <a:cubicBezTo>
                    <a:pt x="39843" y="42407"/>
                    <a:pt x="39680" y="42896"/>
                    <a:pt x="39354" y="43099"/>
                  </a:cubicBezTo>
                  <a:cubicBezTo>
                    <a:pt x="38337" y="43750"/>
                    <a:pt x="36628" y="44930"/>
                    <a:pt x="34064" y="45785"/>
                  </a:cubicBezTo>
                  <a:lnTo>
                    <a:pt x="31378" y="44768"/>
                  </a:lnTo>
                  <a:cubicBezTo>
                    <a:pt x="30360" y="44442"/>
                    <a:pt x="29506" y="43262"/>
                    <a:pt x="29506" y="42082"/>
                  </a:cubicBezTo>
                  <a:lnTo>
                    <a:pt x="29506" y="38175"/>
                  </a:lnTo>
                  <a:cubicBezTo>
                    <a:pt x="33413" y="35977"/>
                    <a:pt x="36099" y="31541"/>
                    <a:pt x="36099" y="26617"/>
                  </a:cubicBezTo>
                  <a:lnTo>
                    <a:pt x="36099" y="22913"/>
                  </a:lnTo>
                  <a:cubicBezTo>
                    <a:pt x="36099" y="20186"/>
                    <a:pt x="34064" y="18152"/>
                    <a:pt x="31541" y="18152"/>
                  </a:cubicBezTo>
                  <a:lnTo>
                    <a:pt x="29831" y="18152"/>
                  </a:lnTo>
                  <a:lnTo>
                    <a:pt x="25436" y="13594"/>
                  </a:lnTo>
                  <a:cubicBezTo>
                    <a:pt x="25203" y="13448"/>
                    <a:pt x="24950" y="13324"/>
                    <a:pt x="24706" y="13324"/>
                  </a:cubicBezTo>
                  <a:cubicBezTo>
                    <a:pt x="24608" y="13324"/>
                    <a:pt x="24512" y="13344"/>
                    <a:pt x="24419" y="13390"/>
                  </a:cubicBezTo>
                  <a:cubicBezTo>
                    <a:pt x="24093" y="13594"/>
                    <a:pt x="23890" y="13919"/>
                    <a:pt x="23890" y="14245"/>
                  </a:cubicBezTo>
                  <a:lnTo>
                    <a:pt x="23890" y="18152"/>
                  </a:lnTo>
                  <a:lnTo>
                    <a:pt x="19006" y="18152"/>
                  </a:lnTo>
                  <a:cubicBezTo>
                    <a:pt x="18640" y="18152"/>
                    <a:pt x="18151" y="18477"/>
                    <a:pt x="18151" y="19006"/>
                  </a:cubicBezTo>
                  <a:cubicBezTo>
                    <a:pt x="18151" y="19495"/>
                    <a:pt x="18640" y="19861"/>
                    <a:pt x="19006" y="19861"/>
                  </a:cubicBezTo>
                  <a:lnTo>
                    <a:pt x="24744" y="19861"/>
                  </a:lnTo>
                  <a:cubicBezTo>
                    <a:pt x="25273" y="19861"/>
                    <a:pt x="25599" y="19495"/>
                    <a:pt x="25599" y="19006"/>
                  </a:cubicBezTo>
                  <a:lnTo>
                    <a:pt x="25599" y="16442"/>
                  </a:lnTo>
                  <a:lnTo>
                    <a:pt x="28977" y="19698"/>
                  </a:lnTo>
                  <a:cubicBezTo>
                    <a:pt x="29180" y="19861"/>
                    <a:pt x="29343" y="19861"/>
                    <a:pt x="29506" y="19861"/>
                  </a:cubicBezTo>
                  <a:lnTo>
                    <a:pt x="31541" y="19861"/>
                  </a:lnTo>
                  <a:cubicBezTo>
                    <a:pt x="33046" y="19861"/>
                    <a:pt x="34430" y="21204"/>
                    <a:pt x="34430" y="22913"/>
                  </a:cubicBezTo>
                  <a:lnTo>
                    <a:pt x="34430" y="26617"/>
                  </a:lnTo>
                  <a:cubicBezTo>
                    <a:pt x="34430" y="33087"/>
                    <a:pt x="29180" y="38175"/>
                    <a:pt x="22872" y="38175"/>
                  </a:cubicBezTo>
                  <a:cubicBezTo>
                    <a:pt x="16605" y="38175"/>
                    <a:pt x="11355" y="33087"/>
                    <a:pt x="11355" y="26617"/>
                  </a:cubicBezTo>
                  <a:lnTo>
                    <a:pt x="11355" y="22913"/>
                  </a:lnTo>
                  <a:cubicBezTo>
                    <a:pt x="11355" y="21204"/>
                    <a:pt x="12698" y="19861"/>
                    <a:pt x="14244" y="19861"/>
                  </a:cubicBezTo>
                  <a:lnTo>
                    <a:pt x="15262" y="19861"/>
                  </a:lnTo>
                  <a:cubicBezTo>
                    <a:pt x="15750" y="19861"/>
                    <a:pt x="16116" y="19495"/>
                    <a:pt x="16116" y="19006"/>
                  </a:cubicBezTo>
                  <a:cubicBezTo>
                    <a:pt x="16116" y="18477"/>
                    <a:pt x="15750" y="18152"/>
                    <a:pt x="15262" y="18152"/>
                  </a:cubicBezTo>
                  <a:lnTo>
                    <a:pt x="14244" y="18152"/>
                  </a:lnTo>
                  <a:cubicBezTo>
                    <a:pt x="11680" y="18152"/>
                    <a:pt x="9646" y="20186"/>
                    <a:pt x="9646" y="22913"/>
                  </a:cubicBezTo>
                  <a:lnTo>
                    <a:pt x="9646" y="26617"/>
                  </a:lnTo>
                  <a:cubicBezTo>
                    <a:pt x="9646" y="31541"/>
                    <a:pt x="12209" y="35977"/>
                    <a:pt x="16279" y="38175"/>
                  </a:cubicBezTo>
                  <a:lnTo>
                    <a:pt x="16279" y="42082"/>
                  </a:lnTo>
                  <a:cubicBezTo>
                    <a:pt x="16279" y="43262"/>
                    <a:pt x="15425" y="44442"/>
                    <a:pt x="14244" y="44768"/>
                  </a:cubicBezTo>
                  <a:lnTo>
                    <a:pt x="11518" y="45785"/>
                  </a:lnTo>
                  <a:cubicBezTo>
                    <a:pt x="9157" y="44930"/>
                    <a:pt x="7448" y="43750"/>
                    <a:pt x="6431" y="43099"/>
                  </a:cubicBezTo>
                  <a:cubicBezTo>
                    <a:pt x="6105" y="42896"/>
                    <a:pt x="5942" y="42407"/>
                    <a:pt x="6105" y="41878"/>
                  </a:cubicBezTo>
                  <a:cubicBezTo>
                    <a:pt x="6797" y="40209"/>
                    <a:pt x="7611" y="37483"/>
                    <a:pt x="7611" y="34268"/>
                  </a:cubicBezTo>
                  <a:lnTo>
                    <a:pt x="7611" y="19006"/>
                  </a:lnTo>
                  <a:cubicBezTo>
                    <a:pt x="7611" y="14937"/>
                    <a:pt x="14570" y="11355"/>
                    <a:pt x="22872" y="11355"/>
                  </a:cubicBezTo>
                  <a:cubicBezTo>
                    <a:pt x="25762" y="11355"/>
                    <a:pt x="28651" y="11721"/>
                    <a:pt x="31215" y="12576"/>
                  </a:cubicBezTo>
                  <a:cubicBezTo>
                    <a:pt x="31335" y="12616"/>
                    <a:pt x="31458" y="12637"/>
                    <a:pt x="31577" y="12637"/>
                  </a:cubicBezTo>
                  <a:cubicBezTo>
                    <a:pt x="31942" y="12637"/>
                    <a:pt x="32273" y="12446"/>
                    <a:pt x="32395" y="12047"/>
                  </a:cubicBezTo>
                  <a:cubicBezTo>
                    <a:pt x="32395" y="11559"/>
                    <a:pt x="32232" y="11030"/>
                    <a:pt x="31703" y="10867"/>
                  </a:cubicBezTo>
                  <a:cubicBezTo>
                    <a:pt x="29180" y="10012"/>
                    <a:pt x="25924" y="9524"/>
                    <a:pt x="22872" y="9524"/>
                  </a:cubicBezTo>
                  <a:cubicBezTo>
                    <a:pt x="18477" y="9524"/>
                    <a:pt x="14244" y="10541"/>
                    <a:pt x="11029" y="12210"/>
                  </a:cubicBezTo>
                  <a:cubicBezTo>
                    <a:pt x="7611" y="13919"/>
                    <a:pt x="5779" y="16442"/>
                    <a:pt x="5779" y="19006"/>
                  </a:cubicBezTo>
                  <a:lnTo>
                    <a:pt x="5779" y="24093"/>
                  </a:lnTo>
                  <a:cubicBezTo>
                    <a:pt x="4396" y="22547"/>
                    <a:pt x="3745" y="20878"/>
                    <a:pt x="3745" y="19006"/>
                  </a:cubicBezTo>
                  <a:cubicBezTo>
                    <a:pt x="3745" y="15954"/>
                    <a:pt x="5779" y="13227"/>
                    <a:pt x="9157" y="11030"/>
                  </a:cubicBezTo>
                  <a:cubicBezTo>
                    <a:pt x="12901" y="8832"/>
                    <a:pt x="17622" y="7489"/>
                    <a:pt x="22872" y="7489"/>
                  </a:cubicBezTo>
                  <a:close/>
                  <a:moveTo>
                    <a:pt x="27634" y="39029"/>
                  </a:moveTo>
                  <a:lnTo>
                    <a:pt x="27634" y="42082"/>
                  </a:lnTo>
                  <a:cubicBezTo>
                    <a:pt x="27634" y="44116"/>
                    <a:pt x="28977" y="45785"/>
                    <a:pt x="30849" y="46477"/>
                  </a:cubicBezTo>
                  <a:lnTo>
                    <a:pt x="34430" y="47657"/>
                  </a:lnTo>
                  <a:cubicBezTo>
                    <a:pt x="33413" y="49855"/>
                    <a:pt x="31866" y="51727"/>
                    <a:pt x="29994" y="53070"/>
                  </a:cubicBezTo>
                  <a:cubicBezTo>
                    <a:pt x="27959" y="54616"/>
                    <a:pt x="25436" y="55308"/>
                    <a:pt x="22872" y="55308"/>
                  </a:cubicBezTo>
                  <a:cubicBezTo>
                    <a:pt x="17785" y="55308"/>
                    <a:pt x="13390" y="52256"/>
                    <a:pt x="11355" y="47657"/>
                  </a:cubicBezTo>
                  <a:lnTo>
                    <a:pt x="14936" y="46477"/>
                  </a:lnTo>
                  <a:cubicBezTo>
                    <a:pt x="16768" y="45785"/>
                    <a:pt x="17988" y="44116"/>
                    <a:pt x="17988" y="42082"/>
                  </a:cubicBezTo>
                  <a:lnTo>
                    <a:pt x="17988" y="39029"/>
                  </a:lnTo>
                  <a:cubicBezTo>
                    <a:pt x="19494" y="39680"/>
                    <a:pt x="21204" y="39843"/>
                    <a:pt x="22872" y="39843"/>
                  </a:cubicBezTo>
                  <a:cubicBezTo>
                    <a:pt x="24581" y="39843"/>
                    <a:pt x="26291" y="39680"/>
                    <a:pt x="27634" y="39029"/>
                  </a:cubicBezTo>
                  <a:close/>
                  <a:moveTo>
                    <a:pt x="22872" y="1"/>
                  </a:moveTo>
                  <a:cubicBezTo>
                    <a:pt x="16442" y="1"/>
                    <a:pt x="9646" y="2036"/>
                    <a:pt x="9646" y="5617"/>
                  </a:cubicBezTo>
                  <a:lnTo>
                    <a:pt x="9646" y="8669"/>
                  </a:lnTo>
                  <a:cubicBezTo>
                    <a:pt x="9157" y="8995"/>
                    <a:pt x="8628" y="9158"/>
                    <a:pt x="8303" y="9524"/>
                  </a:cubicBezTo>
                  <a:cubicBezTo>
                    <a:pt x="4233" y="12047"/>
                    <a:pt x="2035" y="15425"/>
                    <a:pt x="2035" y="19006"/>
                  </a:cubicBezTo>
                  <a:cubicBezTo>
                    <a:pt x="2035" y="21733"/>
                    <a:pt x="3215" y="24419"/>
                    <a:pt x="5779" y="26617"/>
                  </a:cubicBezTo>
                  <a:lnTo>
                    <a:pt x="5779" y="34268"/>
                  </a:lnTo>
                  <a:cubicBezTo>
                    <a:pt x="5779" y="37320"/>
                    <a:pt x="4925" y="40047"/>
                    <a:pt x="4396" y="41227"/>
                  </a:cubicBezTo>
                  <a:cubicBezTo>
                    <a:pt x="4070" y="42407"/>
                    <a:pt x="4396" y="43750"/>
                    <a:pt x="5413" y="44605"/>
                  </a:cubicBezTo>
                  <a:cubicBezTo>
                    <a:pt x="6268" y="45134"/>
                    <a:pt x="7448" y="45948"/>
                    <a:pt x="9157" y="46640"/>
                  </a:cubicBezTo>
                  <a:lnTo>
                    <a:pt x="4396" y="48349"/>
                  </a:lnTo>
                  <a:cubicBezTo>
                    <a:pt x="1872" y="49204"/>
                    <a:pt x="0" y="51727"/>
                    <a:pt x="0" y="54616"/>
                  </a:cubicBezTo>
                  <a:lnTo>
                    <a:pt x="0" y="60029"/>
                  </a:lnTo>
                  <a:cubicBezTo>
                    <a:pt x="0" y="60558"/>
                    <a:pt x="489" y="60884"/>
                    <a:pt x="1018" y="60884"/>
                  </a:cubicBezTo>
                  <a:cubicBezTo>
                    <a:pt x="1506" y="60884"/>
                    <a:pt x="1872" y="60558"/>
                    <a:pt x="1872" y="60029"/>
                  </a:cubicBezTo>
                  <a:lnTo>
                    <a:pt x="1872" y="54616"/>
                  </a:lnTo>
                  <a:cubicBezTo>
                    <a:pt x="1872" y="52419"/>
                    <a:pt x="3215" y="50709"/>
                    <a:pt x="5088" y="50018"/>
                  </a:cubicBezTo>
                  <a:lnTo>
                    <a:pt x="9646" y="48349"/>
                  </a:lnTo>
                  <a:cubicBezTo>
                    <a:pt x="11884" y="53599"/>
                    <a:pt x="17134" y="57140"/>
                    <a:pt x="22872" y="57140"/>
                  </a:cubicBezTo>
                  <a:cubicBezTo>
                    <a:pt x="25762" y="57140"/>
                    <a:pt x="28651" y="56122"/>
                    <a:pt x="31012" y="54454"/>
                  </a:cubicBezTo>
                  <a:cubicBezTo>
                    <a:pt x="33250" y="52907"/>
                    <a:pt x="34918" y="50872"/>
                    <a:pt x="35936" y="48349"/>
                  </a:cubicBezTo>
                  <a:lnTo>
                    <a:pt x="40697" y="50018"/>
                  </a:lnTo>
                  <a:cubicBezTo>
                    <a:pt x="42570" y="50709"/>
                    <a:pt x="43913" y="52419"/>
                    <a:pt x="43913" y="54616"/>
                  </a:cubicBezTo>
                  <a:lnTo>
                    <a:pt x="43913" y="60029"/>
                  </a:lnTo>
                  <a:cubicBezTo>
                    <a:pt x="43913" y="60558"/>
                    <a:pt x="44238" y="60884"/>
                    <a:pt x="44767" y="60884"/>
                  </a:cubicBezTo>
                  <a:cubicBezTo>
                    <a:pt x="45256" y="60884"/>
                    <a:pt x="45785" y="60558"/>
                    <a:pt x="45785" y="60029"/>
                  </a:cubicBezTo>
                  <a:lnTo>
                    <a:pt x="45785" y="54616"/>
                  </a:lnTo>
                  <a:cubicBezTo>
                    <a:pt x="45785" y="51727"/>
                    <a:pt x="43913" y="49204"/>
                    <a:pt x="41186" y="48349"/>
                  </a:cubicBezTo>
                  <a:lnTo>
                    <a:pt x="36628" y="46640"/>
                  </a:lnTo>
                  <a:cubicBezTo>
                    <a:pt x="38337" y="45948"/>
                    <a:pt x="39517" y="45134"/>
                    <a:pt x="40372" y="44605"/>
                  </a:cubicBezTo>
                  <a:cubicBezTo>
                    <a:pt x="41389" y="43750"/>
                    <a:pt x="41715" y="42407"/>
                    <a:pt x="41389" y="41227"/>
                  </a:cubicBezTo>
                  <a:cubicBezTo>
                    <a:pt x="40860" y="40047"/>
                    <a:pt x="40006" y="37320"/>
                    <a:pt x="40006" y="34268"/>
                  </a:cubicBezTo>
                  <a:lnTo>
                    <a:pt x="40006" y="26617"/>
                  </a:lnTo>
                  <a:cubicBezTo>
                    <a:pt x="42407" y="24419"/>
                    <a:pt x="43750" y="21733"/>
                    <a:pt x="43750" y="19006"/>
                  </a:cubicBezTo>
                  <a:cubicBezTo>
                    <a:pt x="43750" y="15425"/>
                    <a:pt x="41552" y="12047"/>
                    <a:pt x="37482" y="9524"/>
                  </a:cubicBezTo>
                  <a:cubicBezTo>
                    <a:pt x="37116" y="9158"/>
                    <a:pt x="36628" y="8995"/>
                    <a:pt x="36099" y="8669"/>
                  </a:cubicBezTo>
                  <a:lnTo>
                    <a:pt x="36099" y="5617"/>
                  </a:lnTo>
                  <a:cubicBezTo>
                    <a:pt x="36099" y="2036"/>
                    <a:pt x="29343" y="1"/>
                    <a:pt x="22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6;p15">
              <a:extLst>
                <a:ext uri="{FF2B5EF4-FFF2-40B4-BE49-F238E27FC236}">
                  <a16:creationId xmlns:a16="http://schemas.microsoft.com/office/drawing/2014/main" id="{C903D0D2-7B2F-AB39-E999-CF9D8F06E6EF}"/>
                </a:ext>
              </a:extLst>
            </p:cNvPr>
            <p:cNvSpPr/>
            <p:nvPr/>
          </p:nvSpPr>
          <p:spPr>
            <a:xfrm>
              <a:off x="732303" y="2148583"/>
              <a:ext cx="29154" cy="16830"/>
            </a:xfrm>
            <a:custGeom>
              <a:avLst/>
              <a:gdLst/>
              <a:ahLst/>
              <a:cxnLst/>
              <a:rect l="l" t="t" r="r" b="b"/>
              <a:pathLst>
                <a:path w="3908" h="2256" extrusionOk="0">
                  <a:moveTo>
                    <a:pt x="2993" y="0"/>
                  </a:moveTo>
                  <a:cubicBezTo>
                    <a:pt x="2910" y="0"/>
                    <a:pt x="2822" y="18"/>
                    <a:pt x="2727" y="58"/>
                  </a:cubicBezTo>
                  <a:lnTo>
                    <a:pt x="693" y="546"/>
                  </a:lnTo>
                  <a:cubicBezTo>
                    <a:pt x="326" y="546"/>
                    <a:pt x="1" y="1075"/>
                    <a:pt x="1" y="1563"/>
                  </a:cubicBezTo>
                  <a:cubicBezTo>
                    <a:pt x="164" y="1889"/>
                    <a:pt x="489" y="2255"/>
                    <a:pt x="1018" y="2255"/>
                  </a:cubicBezTo>
                  <a:lnTo>
                    <a:pt x="1181" y="2255"/>
                  </a:lnTo>
                  <a:lnTo>
                    <a:pt x="3053" y="1726"/>
                  </a:lnTo>
                  <a:cubicBezTo>
                    <a:pt x="3541" y="1726"/>
                    <a:pt x="3908" y="1238"/>
                    <a:pt x="3745" y="709"/>
                  </a:cubicBezTo>
                  <a:cubicBezTo>
                    <a:pt x="3581" y="315"/>
                    <a:pt x="3337" y="0"/>
                    <a:pt x="2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7;p15">
              <a:extLst>
                <a:ext uri="{FF2B5EF4-FFF2-40B4-BE49-F238E27FC236}">
                  <a16:creationId xmlns:a16="http://schemas.microsoft.com/office/drawing/2014/main" id="{4D99282B-79D0-D116-3E9E-BCB7DD45E944}"/>
                </a:ext>
              </a:extLst>
            </p:cNvPr>
            <p:cNvSpPr/>
            <p:nvPr/>
          </p:nvSpPr>
          <p:spPr>
            <a:xfrm>
              <a:off x="817012" y="2148583"/>
              <a:ext cx="29154" cy="16830"/>
            </a:xfrm>
            <a:custGeom>
              <a:avLst/>
              <a:gdLst/>
              <a:ahLst/>
              <a:cxnLst/>
              <a:rect l="l" t="t" r="r" b="b"/>
              <a:pathLst>
                <a:path w="3908" h="2256" extrusionOk="0">
                  <a:moveTo>
                    <a:pt x="912" y="0"/>
                  </a:moveTo>
                  <a:cubicBezTo>
                    <a:pt x="558" y="0"/>
                    <a:pt x="294" y="315"/>
                    <a:pt x="163" y="709"/>
                  </a:cubicBezTo>
                  <a:cubicBezTo>
                    <a:pt x="0" y="1238"/>
                    <a:pt x="326" y="1726"/>
                    <a:pt x="855" y="1726"/>
                  </a:cubicBezTo>
                  <a:lnTo>
                    <a:pt x="2727" y="2255"/>
                  </a:lnTo>
                  <a:lnTo>
                    <a:pt x="2890" y="2255"/>
                  </a:lnTo>
                  <a:cubicBezTo>
                    <a:pt x="3378" y="2255"/>
                    <a:pt x="3744" y="1889"/>
                    <a:pt x="3744" y="1563"/>
                  </a:cubicBezTo>
                  <a:cubicBezTo>
                    <a:pt x="3907" y="1075"/>
                    <a:pt x="3582" y="546"/>
                    <a:pt x="3053" y="546"/>
                  </a:cubicBezTo>
                  <a:lnTo>
                    <a:pt x="1180" y="58"/>
                  </a:lnTo>
                  <a:cubicBezTo>
                    <a:pt x="1086" y="18"/>
                    <a:pt x="996" y="0"/>
                    <a:pt x="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223;p15">
            <a:extLst>
              <a:ext uri="{FF2B5EF4-FFF2-40B4-BE49-F238E27FC236}">
                <a16:creationId xmlns:a16="http://schemas.microsoft.com/office/drawing/2014/main" id="{15883058-F017-052C-02F4-5F7B2BD88ADE}"/>
              </a:ext>
            </a:extLst>
          </p:cNvPr>
          <p:cNvGrpSpPr/>
          <p:nvPr/>
        </p:nvGrpSpPr>
        <p:grpSpPr>
          <a:xfrm>
            <a:off x="10740660" y="1158540"/>
            <a:ext cx="613889" cy="885445"/>
            <a:chOff x="179450" y="2580122"/>
            <a:chExt cx="340340" cy="454195"/>
          </a:xfrm>
        </p:grpSpPr>
        <p:sp>
          <p:nvSpPr>
            <p:cNvPr id="69" name="Google Shape;224;p15">
              <a:extLst>
                <a:ext uri="{FF2B5EF4-FFF2-40B4-BE49-F238E27FC236}">
                  <a16:creationId xmlns:a16="http://schemas.microsoft.com/office/drawing/2014/main" id="{1B1765C5-4B0B-F3DF-A047-243C9A488F9A}"/>
                </a:ext>
              </a:extLst>
            </p:cNvPr>
            <p:cNvSpPr/>
            <p:nvPr/>
          </p:nvSpPr>
          <p:spPr>
            <a:xfrm>
              <a:off x="228940" y="2586500"/>
              <a:ext cx="241368" cy="163344"/>
            </a:xfrm>
            <a:custGeom>
              <a:avLst/>
              <a:gdLst/>
              <a:ahLst/>
              <a:cxnLst/>
              <a:rect l="l" t="t" r="r" b="b"/>
              <a:pathLst>
                <a:path w="32355" h="21896" extrusionOk="0">
                  <a:moveTo>
                    <a:pt x="16075" y="0"/>
                  </a:moveTo>
                  <a:cubicBezTo>
                    <a:pt x="7285" y="0"/>
                    <a:pt x="0" y="7285"/>
                    <a:pt x="0" y="16279"/>
                  </a:cubicBezTo>
                  <a:lnTo>
                    <a:pt x="0" y="21895"/>
                  </a:lnTo>
                  <a:lnTo>
                    <a:pt x="32354" y="21895"/>
                  </a:lnTo>
                  <a:lnTo>
                    <a:pt x="32354" y="16279"/>
                  </a:lnTo>
                  <a:cubicBezTo>
                    <a:pt x="32354" y="7285"/>
                    <a:pt x="25069" y="0"/>
                    <a:pt x="16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5;p15">
              <a:extLst>
                <a:ext uri="{FF2B5EF4-FFF2-40B4-BE49-F238E27FC236}">
                  <a16:creationId xmlns:a16="http://schemas.microsoft.com/office/drawing/2014/main" id="{B9EEA709-DA75-7CCC-4E15-8E1E84652298}"/>
                </a:ext>
              </a:extLst>
            </p:cNvPr>
            <p:cNvSpPr/>
            <p:nvPr/>
          </p:nvSpPr>
          <p:spPr>
            <a:xfrm>
              <a:off x="228940" y="2773821"/>
              <a:ext cx="42813" cy="149379"/>
            </a:xfrm>
            <a:custGeom>
              <a:avLst/>
              <a:gdLst/>
              <a:ahLst/>
              <a:cxnLst/>
              <a:rect l="l" t="t" r="r" b="b"/>
              <a:pathLst>
                <a:path w="5739" h="20024" extrusionOk="0">
                  <a:moveTo>
                    <a:pt x="2360" y="0"/>
                  </a:moveTo>
                  <a:cubicBezTo>
                    <a:pt x="1017" y="489"/>
                    <a:pt x="0" y="2035"/>
                    <a:pt x="0" y="3541"/>
                  </a:cubicBezTo>
                  <a:cubicBezTo>
                    <a:pt x="0" y="4559"/>
                    <a:pt x="326" y="5413"/>
                    <a:pt x="814" y="6105"/>
                  </a:cubicBezTo>
                  <a:cubicBezTo>
                    <a:pt x="1180" y="6593"/>
                    <a:pt x="1180" y="7122"/>
                    <a:pt x="814" y="7448"/>
                  </a:cubicBezTo>
                  <a:cubicBezTo>
                    <a:pt x="326" y="8140"/>
                    <a:pt x="0" y="9157"/>
                    <a:pt x="0" y="10012"/>
                  </a:cubicBezTo>
                  <a:cubicBezTo>
                    <a:pt x="0" y="11029"/>
                    <a:pt x="326" y="11884"/>
                    <a:pt x="814" y="12535"/>
                  </a:cubicBezTo>
                  <a:cubicBezTo>
                    <a:pt x="1180" y="13064"/>
                    <a:pt x="1180" y="13715"/>
                    <a:pt x="814" y="14082"/>
                  </a:cubicBezTo>
                  <a:cubicBezTo>
                    <a:pt x="326" y="14733"/>
                    <a:pt x="0" y="15750"/>
                    <a:pt x="0" y="16768"/>
                  </a:cubicBezTo>
                  <a:cubicBezTo>
                    <a:pt x="0" y="17989"/>
                    <a:pt x="651" y="19169"/>
                    <a:pt x="1506" y="20023"/>
                  </a:cubicBezTo>
                  <a:lnTo>
                    <a:pt x="5576" y="18151"/>
                  </a:lnTo>
                  <a:cubicBezTo>
                    <a:pt x="5413" y="17460"/>
                    <a:pt x="5250" y="16971"/>
                    <a:pt x="4721" y="16279"/>
                  </a:cubicBezTo>
                  <a:cubicBezTo>
                    <a:pt x="4395" y="15954"/>
                    <a:pt x="4395" y="15262"/>
                    <a:pt x="4721" y="14733"/>
                  </a:cubicBezTo>
                  <a:cubicBezTo>
                    <a:pt x="5250" y="14082"/>
                    <a:pt x="5738" y="13227"/>
                    <a:pt x="5738" y="12210"/>
                  </a:cubicBezTo>
                  <a:cubicBezTo>
                    <a:pt x="5738" y="11355"/>
                    <a:pt x="5413" y="10500"/>
                    <a:pt x="4721" y="9849"/>
                  </a:cubicBezTo>
                  <a:cubicBezTo>
                    <a:pt x="4558" y="9320"/>
                    <a:pt x="4558" y="8832"/>
                    <a:pt x="4721" y="8303"/>
                  </a:cubicBezTo>
                  <a:cubicBezTo>
                    <a:pt x="5413" y="7611"/>
                    <a:pt x="5738" y="6797"/>
                    <a:pt x="5738" y="5942"/>
                  </a:cubicBezTo>
                  <a:cubicBezTo>
                    <a:pt x="5738" y="5779"/>
                    <a:pt x="3703" y="692"/>
                    <a:pt x="3703" y="692"/>
                  </a:cubicBezTo>
                  <a:lnTo>
                    <a:pt x="2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6;p15">
              <a:extLst>
                <a:ext uri="{FF2B5EF4-FFF2-40B4-BE49-F238E27FC236}">
                  <a16:creationId xmlns:a16="http://schemas.microsoft.com/office/drawing/2014/main" id="{3F63B90F-CAF8-3A01-3D9B-0A98BC657437}"/>
                </a:ext>
              </a:extLst>
            </p:cNvPr>
            <p:cNvSpPr/>
            <p:nvPr/>
          </p:nvSpPr>
          <p:spPr>
            <a:xfrm>
              <a:off x="427488" y="2773821"/>
              <a:ext cx="42820" cy="149379"/>
            </a:xfrm>
            <a:custGeom>
              <a:avLst/>
              <a:gdLst/>
              <a:ahLst/>
              <a:cxnLst/>
              <a:rect l="l" t="t" r="r" b="b"/>
              <a:pathLst>
                <a:path w="5740" h="20024" extrusionOk="0">
                  <a:moveTo>
                    <a:pt x="3379" y="0"/>
                  </a:moveTo>
                  <a:lnTo>
                    <a:pt x="1873" y="692"/>
                  </a:lnTo>
                  <a:cubicBezTo>
                    <a:pt x="1873" y="692"/>
                    <a:pt x="1" y="5779"/>
                    <a:pt x="1" y="5942"/>
                  </a:cubicBezTo>
                  <a:cubicBezTo>
                    <a:pt x="1" y="6797"/>
                    <a:pt x="326" y="7611"/>
                    <a:pt x="856" y="8303"/>
                  </a:cubicBezTo>
                  <a:cubicBezTo>
                    <a:pt x="1181" y="8832"/>
                    <a:pt x="1181" y="9320"/>
                    <a:pt x="856" y="9849"/>
                  </a:cubicBezTo>
                  <a:cubicBezTo>
                    <a:pt x="326" y="10500"/>
                    <a:pt x="1" y="11355"/>
                    <a:pt x="1" y="12210"/>
                  </a:cubicBezTo>
                  <a:cubicBezTo>
                    <a:pt x="1" y="13227"/>
                    <a:pt x="326" y="14082"/>
                    <a:pt x="1018" y="14733"/>
                  </a:cubicBezTo>
                  <a:cubicBezTo>
                    <a:pt x="1344" y="15262"/>
                    <a:pt x="1344" y="15954"/>
                    <a:pt x="1018" y="16279"/>
                  </a:cubicBezTo>
                  <a:cubicBezTo>
                    <a:pt x="489" y="16971"/>
                    <a:pt x="164" y="17460"/>
                    <a:pt x="164" y="18151"/>
                  </a:cubicBezTo>
                  <a:lnTo>
                    <a:pt x="4071" y="20023"/>
                  </a:lnTo>
                  <a:cubicBezTo>
                    <a:pt x="5088" y="19169"/>
                    <a:pt x="5739" y="17989"/>
                    <a:pt x="5739" y="16768"/>
                  </a:cubicBezTo>
                  <a:cubicBezTo>
                    <a:pt x="5739" y="15750"/>
                    <a:pt x="5414" y="14733"/>
                    <a:pt x="4925" y="14082"/>
                  </a:cubicBezTo>
                  <a:cubicBezTo>
                    <a:pt x="4396" y="13715"/>
                    <a:pt x="4396" y="13064"/>
                    <a:pt x="4925" y="12535"/>
                  </a:cubicBezTo>
                  <a:cubicBezTo>
                    <a:pt x="5414" y="11884"/>
                    <a:pt x="5739" y="11029"/>
                    <a:pt x="5739" y="10012"/>
                  </a:cubicBezTo>
                  <a:cubicBezTo>
                    <a:pt x="5739" y="9157"/>
                    <a:pt x="5414" y="8140"/>
                    <a:pt x="4925" y="7448"/>
                  </a:cubicBezTo>
                  <a:cubicBezTo>
                    <a:pt x="4559" y="7122"/>
                    <a:pt x="4559" y="6593"/>
                    <a:pt x="4925" y="6105"/>
                  </a:cubicBezTo>
                  <a:cubicBezTo>
                    <a:pt x="5414" y="5413"/>
                    <a:pt x="5739" y="4559"/>
                    <a:pt x="5739" y="3541"/>
                  </a:cubicBezTo>
                  <a:cubicBezTo>
                    <a:pt x="5739" y="2035"/>
                    <a:pt x="4722" y="489"/>
                    <a:pt x="3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7;p15">
              <a:extLst>
                <a:ext uri="{FF2B5EF4-FFF2-40B4-BE49-F238E27FC236}">
                  <a16:creationId xmlns:a16="http://schemas.microsoft.com/office/drawing/2014/main" id="{11A6BDF3-C01C-6612-BC26-D2C9BD8B5260}"/>
                </a:ext>
              </a:extLst>
            </p:cNvPr>
            <p:cNvSpPr/>
            <p:nvPr/>
          </p:nvSpPr>
          <p:spPr>
            <a:xfrm>
              <a:off x="185829" y="2821789"/>
              <a:ext cx="327591" cy="206150"/>
            </a:xfrm>
            <a:custGeom>
              <a:avLst/>
              <a:gdLst/>
              <a:ahLst/>
              <a:cxnLst/>
              <a:rect l="l" t="t" r="r" b="b"/>
              <a:pathLst>
                <a:path w="43913" h="27634" extrusionOk="0">
                  <a:moveTo>
                    <a:pt x="16279" y="1"/>
                  </a:moveTo>
                  <a:lnTo>
                    <a:pt x="16279" y="7652"/>
                  </a:lnTo>
                  <a:cubicBezTo>
                    <a:pt x="16279" y="9320"/>
                    <a:pt x="15261" y="10704"/>
                    <a:pt x="13715" y="11355"/>
                  </a:cubicBezTo>
                  <a:lnTo>
                    <a:pt x="3907" y="14774"/>
                  </a:lnTo>
                  <a:cubicBezTo>
                    <a:pt x="1506" y="15628"/>
                    <a:pt x="0" y="17826"/>
                    <a:pt x="0" y="20186"/>
                  </a:cubicBezTo>
                  <a:lnTo>
                    <a:pt x="0" y="27634"/>
                  </a:lnTo>
                  <a:lnTo>
                    <a:pt x="43912" y="27634"/>
                  </a:lnTo>
                  <a:lnTo>
                    <a:pt x="43912" y="20186"/>
                  </a:lnTo>
                  <a:cubicBezTo>
                    <a:pt x="43912" y="17826"/>
                    <a:pt x="42406" y="15628"/>
                    <a:pt x="40005" y="14774"/>
                  </a:cubicBezTo>
                  <a:lnTo>
                    <a:pt x="30197" y="11355"/>
                  </a:lnTo>
                  <a:cubicBezTo>
                    <a:pt x="28651" y="10704"/>
                    <a:pt x="27633" y="9320"/>
                    <a:pt x="27633" y="7652"/>
                  </a:cubicBezTo>
                  <a:lnTo>
                    <a:pt x="27633" y="1"/>
                  </a:lnTo>
                  <a:close/>
                </a:path>
              </a:pathLst>
            </a:custGeom>
            <a:solidFill>
              <a:srgbClr val="D4BC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8;p15">
              <a:extLst>
                <a:ext uri="{FF2B5EF4-FFF2-40B4-BE49-F238E27FC236}">
                  <a16:creationId xmlns:a16="http://schemas.microsoft.com/office/drawing/2014/main" id="{C481DE1A-6C43-23A8-18F8-2DA20EFAE334}"/>
                </a:ext>
              </a:extLst>
            </p:cNvPr>
            <p:cNvSpPr/>
            <p:nvPr/>
          </p:nvSpPr>
          <p:spPr>
            <a:xfrm>
              <a:off x="185829" y="2911652"/>
              <a:ext cx="327591" cy="116286"/>
            </a:xfrm>
            <a:custGeom>
              <a:avLst/>
              <a:gdLst/>
              <a:ahLst/>
              <a:cxnLst/>
              <a:rect l="l" t="t" r="r" b="b"/>
              <a:pathLst>
                <a:path w="43913" h="15588" extrusionOk="0">
                  <a:moveTo>
                    <a:pt x="11517" y="1"/>
                  </a:moveTo>
                  <a:lnTo>
                    <a:pt x="3907" y="2728"/>
                  </a:lnTo>
                  <a:cubicBezTo>
                    <a:pt x="1506" y="3582"/>
                    <a:pt x="0" y="5780"/>
                    <a:pt x="0" y="8140"/>
                  </a:cubicBezTo>
                  <a:lnTo>
                    <a:pt x="0" y="15588"/>
                  </a:lnTo>
                  <a:lnTo>
                    <a:pt x="43912" y="15588"/>
                  </a:lnTo>
                  <a:lnTo>
                    <a:pt x="43912" y="8140"/>
                  </a:lnTo>
                  <a:cubicBezTo>
                    <a:pt x="43912" y="5780"/>
                    <a:pt x="42406" y="3582"/>
                    <a:pt x="40005" y="2728"/>
                  </a:cubicBezTo>
                  <a:lnTo>
                    <a:pt x="32395" y="1"/>
                  </a:lnTo>
                  <a:cubicBezTo>
                    <a:pt x="32029" y="5414"/>
                    <a:pt x="27471" y="9850"/>
                    <a:pt x="21854" y="9850"/>
                  </a:cubicBezTo>
                  <a:cubicBezTo>
                    <a:pt x="16442" y="9850"/>
                    <a:pt x="11884" y="5414"/>
                    <a:pt x="11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9;p15">
              <a:extLst>
                <a:ext uri="{FF2B5EF4-FFF2-40B4-BE49-F238E27FC236}">
                  <a16:creationId xmlns:a16="http://schemas.microsoft.com/office/drawing/2014/main" id="{DEE918C3-05FF-EB57-55EA-8E2E7B42E6E0}"/>
                </a:ext>
              </a:extLst>
            </p:cNvPr>
            <p:cNvSpPr/>
            <p:nvPr/>
          </p:nvSpPr>
          <p:spPr>
            <a:xfrm>
              <a:off x="307262" y="2835754"/>
              <a:ext cx="84716" cy="41903"/>
            </a:xfrm>
            <a:custGeom>
              <a:avLst/>
              <a:gdLst/>
              <a:ahLst/>
              <a:cxnLst/>
              <a:rect l="l" t="t" r="r" b="b"/>
              <a:pathLst>
                <a:path w="11356" h="5617" extrusionOk="0">
                  <a:moveTo>
                    <a:pt x="1" y="1"/>
                  </a:moveTo>
                  <a:lnTo>
                    <a:pt x="1" y="4599"/>
                  </a:lnTo>
                  <a:cubicBezTo>
                    <a:pt x="1710" y="5251"/>
                    <a:pt x="3542" y="5617"/>
                    <a:pt x="5576" y="5617"/>
                  </a:cubicBezTo>
                  <a:cubicBezTo>
                    <a:pt x="7611" y="5617"/>
                    <a:pt x="9646" y="5251"/>
                    <a:pt x="11355" y="4599"/>
                  </a:cubicBezTo>
                  <a:lnTo>
                    <a:pt x="11355" y="1"/>
                  </a:lnTo>
                  <a:close/>
                </a:path>
              </a:pathLst>
            </a:custGeom>
            <a:solidFill>
              <a:srgbClr val="D4BC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0;p15">
              <a:extLst>
                <a:ext uri="{FF2B5EF4-FFF2-40B4-BE49-F238E27FC236}">
                  <a16:creationId xmlns:a16="http://schemas.microsoft.com/office/drawing/2014/main" id="{A2666D45-B67B-1B49-E844-CDD6A0D992B7}"/>
                </a:ext>
              </a:extLst>
            </p:cNvPr>
            <p:cNvSpPr/>
            <p:nvPr/>
          </p:nvSpPr>
          <p:spPr>
            <a:xfrm>
              <a:off x="228940" y="2671276"/>
              <a:ext cx="241368" cy="186045"/>
            </a:xfrm>
            <a:custGeom>
              <a:avLst/>
              <a:gdLst/>
              <a:ahLst/>
              <a:cxnLst/>
              <a:rect l="l" t="t" r="r" b="b"/>
              <a:pathLst>
                <a:path w="32355" h="24939" extrusionOk="0">
                  <a:moveTo>
                    <a:pt x="16177" y="1"/>
                  </a:moveTo>
                  <a:cubicBezTo>
                    <a:pt x="15882" y="1"/>
                    <a:pt x="15587" y="174"/>
                    <a:pt x="15424" y="520"/>
                  </a:cubicBezTo>
                  <a:cubicBezTo>
                    <a:pt x="11843" y="5933"/>
                    <a:pt x="7122" y="7805"/>
                    <a:pt x="4884" y="8496"/>
                  </a:cubicBezTo>
                  <a:cubicBezTo>
                    <a:pt x="4558" y="8496"/>
                    <a:pt x="3215" y="8659"/>
                    <a:pt x="3215" y="8659"/>
                  </a:cubicBezTo>
                  <a:lnTo>
                    <a:pt x="2360" y="8659"/>
                  </a:lnTo>
                  <a:cubicBezTo>
                    <a:pt x="1017" y="8659"/>
                    <a:pt x="0" y="9677"/>
                    <a:pt x="0" y="11020"/>
                  </a:cubicBezTo>
                  <a:cubicBezTo>
                    <a:pt x="0" y="12403"/>
                    <a:pt x="1017" y="13421"/>
                    <a:pt x="2360" y="13421"/>
                  </a:cubicBezTo>
                  <a:lnTo>
                    <a:pt x="3866" y="13421"/>
                  </a:lnTo>
                  <a:cubicBezTo>
                    <a:pt x="4233" y="19851"/>
                    <a:pt x="9645" y="24938"/>
                    <a:pt x="16075" y="24938"/>
                  </a:cubicBezTo>
                  <a:cubicBezTo>
                    <a:pt x="22709" y="24938"/>
                    <a:pt x="27959" y="19851"/>
                    <a:pt x="28488" y="13421"/>
                  </a:cubicBezTo>
                  <a:lnTo>
                    <a:pt x="29994" y="13421"/>
                  </a:lnTo>
                  <a:cubicBezTo>
                    <a:pt x="31337" y="13421"/>
                    <a:pt x="32354" y="12403"/>
                    <a:pt x="32354" y="11020"/>
                  </a:cubicBezTo>
                  <a:cubicBezTo>
                    <a:pt x="32354" y="9677"/>
                    <a:pt x="31337" y="8659"/>
                    <a:pt x="29994" y="8659"/>
                  </a:cubicBezTo>
                  <a:lnTo>
                    <a:pt x="28976" y="8659"/>
                  </a:lnTo>
                  <a:cubicBezTo>
                    <a:pt x="28976" y="8659"/>
                    <a:pt x="27796" y="8496"/>
                    <a:pt x="27267" y="8496"/>
                  </a:cubicBezTo>
                  <a:cubicBezTo>
                    <a:pt x="25232" y="7805"/>
                    <a:pt x="20511" y="5933"/>
                    <a:pt x="16930" y="520"/>
                  </a:cubicBezTo>
                  <a:cubicBezTo>
                    <a:pt x="16767" y="174"/>
                    <a:pt x="16472" y="1"/>
                    <a:pt x="16177" y="1"/>
                  </a:cubicBezTo>
                  <a:close/>
                </a:path>
              </a:pathLst>
            </a:custGeom>
            <a:solidFill>
              <a:srgbClr val="E9D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1;p15">
              <a:extLst>
                <a:ext uri="{FF2B5EF4-FFF2-40B4-BE49-F238E27FC236}">
                  <a16:creationId xmlns:a16="http://schemas.microsoft.com/office/drawing/2014/main" id="{E1DC51F4-42DE-9D2A-86A5-DA2A4D70780A}"/>
                </a:ext>
              </a:extLst>
            </p:cNvPr>
            <p:cNvSpPr/>
            <p:nvPr/>
          </p:nvSpPr>
          <p:spPr>
            <a:xfrm>
              <a:off x="391971" y="2871278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D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2;p15">
              <a:extLst>
                <a:ext uri="{FF2B5EF4-FFF2-40B4-BE49-F238E27FC236}">
                  <a16:creationId xmlns:a16="http://schemas.microsoft.com/office/drawing/2014/main" id="{3A26D5C0-FAD0-C9BA-70A9-52F4FBF03BFF}"/>
                </a:ext>
              </a:extLst>
            </p:cNvPr>
            <p:cNvSpPr/>
            <p:nvPr/>
          </p:nvSpPr>
          <p:spPr>
            <a:xfrm>
              <a:off x="307262" y="2871278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D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3;p15">
              <a:extLst>
                <a:ext uri="{FF2B5EF4-FFF2-40B4-BE49-F238E27FC236}">
                  <a16:creationId xmlns:a16="http://schemas.microsoft.com/office/drawing/2014/main" id="{07F1A6A6-C31F-DA2F-D98B-B5EA30610EF9}"/>
                </a:ext>
              </a:extLst>
            </p:cNvPr>
            <p:cNvSpPr/>
            <p:nvPr/>
          </p:nvSpPr>
          <p:spPr>
            <a:xfrm>
              <a:off x="317281" y="2782624"/>
              <a:ext cx="64678" cy="29154"/>
            </a:xfrm>
            <a:custGeom>
              <a:avLst/>
              <a:gdLst/>
              <a:ahLst/>
              <a:cxnLst/>
              <a:rect l="l" t="t" r="r" b="b"/>
              <a:pathLst>
                <a:path w="8670" h="3908" extrusionOk="0">
                  <a:moveTo>
                    <a:pt x="1" y="1"/>
                  </a:moveTo>
                  <a:cubicBezTo>
                    <a:pt x="1" y="2035"/>
                    <a:pt x="1873" y="3908"/>
                    <a:pt x="4233" y="3908"/>
                  </a:cubicBezTo>
                  <a:cubicBezTo>
                    <a:pt x="6634" y="3908"/>
                    <a:pt x="8669" y="2035"/>
                    <a:pt x="8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4;p15">
              <a:extLst>
                <a:ext uri="{FF2B5EF4-FFF2-40B4-BE49-F238E27FC236}">
                  <a16:creationId xmlns:a16="http://schemas.microsoft.com/office/drawing/2014/main" id="{0B4449B6-594F-87A7-10BE-125C2FF80EDC}"/>
                </a:ext>
              </a:extLst>
            </p:cNvPr>
            <p:cNvSpPr/>
            <p:nvPr/>
          </p:nvSpPr>
          <p:spPr>
            <a:xfrm>
              <a:off x="230148" y="2911652"/>
              <a:ext cx="238944" cy="116286"/>
            </a:xfrm>
            <a:custGeom>
              <a:avLst/>
              <a:gdLst/>
              <a:ahLst/>
              <a:cxnLst/>
              <a:rect l="l" t="t" r="r" b="b"/>
              <a:pathLst>
                <a:path w="32030" h="15588" extrusionOk="0">
                  <a:moveTo>
                    <a:pt x="5576" y="1"/>
                  </a:moveTo>
                  <a:lnTo>
                    <a:pt x="1" y="2036"/>
                  </a:lnTo>
                  <a:cubicBezTo>
                    <a:pt x="1344" y="9687"/>
                    <a:pt x="7977" y="15588"/>
                    <a:pt x="15913" y="15588"/>
                  </a:cubicBezTo>
                  <a:cubicBezTo>
                    <a:pt x="24053" y="15588"/>
                    <a:pt x="30686" y="9687"/>
                    <a:pt x="32029" y="2036"/>
                  </a:cubicBezTo>
                  <a:lnTo>
                    <a:pt x="26454" y="1"/>
                  </a:lnTo>
                  <a:cubicBezTo>
                    <a:pt x="26088" y="5414"/>
                    <a:pt x="21530" y="9850"/>
                    <a:pt x="15913" y="9850"/>
                  </a:cubicBezTo>
                  <a:cubicBezTo>
                    <a:pt x="10501" y="9850"/>
                    <a:pt x="5943" y="5414"/>
                    <a:pt x="5576" y="1"/>
                  </a:cubicBezTo>
                  <a:close/>
                </a:path>
              </a:pathLst>
            </a:custGeom>
            <a:solidFill>
              <a:srgbClr val="DB4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5;p15">
              <a:extLst>
                <a:ext uri="{FF2B5EF4-FFF2-40B4-BE49-F238E27FC236}">
                  <a16:creationId xmlns:a16="http://schemas.microsoft.com/office/drawing/2014/main" id="{BB8D862A-0F02-1523-13BC-70635F132BBB}"/>
                </a:ext>
              </a:extLst>
            </p:cNvPr>
            <p:cNvSpPr/>
            <p:nvPr/>
          </p:nvSpPr>
          <p:spPr>
            <a:xfrm>
              <a:off x="250186" y="2906497"/>
              <a:ext cx="197347" cy="100195"/>
            </a:xfrm>
            <a:custGeom>
              <a:avLst/>
              <a:gdLst/>
              <a:ahLst/>
              <a:cxnLst/>
              <a:rect l="l" t="t" r="r" b="b"/>
              <a:pathLst>
                <a:path w="26454" h="13431" extrusionOk="0">
                  <a:moveTo>
                    <a:pt x="4762" y="0"/>
                  </a:moveTo>
                  <a:lnTo>
                    <a:pt x="1" y="1709"/>
                  </a:lnTo>
                  <a:cubicBezTo>
                    <a:pt x="855" y="8343"/>
                    <a:pt x="6472" y="13430"/>
                    <a:pt x="13227" y="13430"/>
                  </a:cubicBezTo>
                  <a:cubicBezTo>
                    <a:pt x="20024" y="13430"/>
                    <a:pt x="25640" y="8343"/>
                    <a:pt x="26454" y="1709"/>
                  </a:cubicBezTo>
                  <a:lnTo>
                    <a:pt x="21896" y="0"/>
                  </a:lnTo>
                  <a:cubicBezTo>
                    <a:pt x="21896" y="4762"/>
                    <a:pt x="17989" y="8669"/>
                    <a:pt x="13227" y="8669"/>
                  </a:cubicBezTo>
                  <a:cubicBezTo>
                    <a:pt x="8669" y="8669"/>
                    <a:pt x="4762" y="4762"/>
                    <a:pt x="4762" y="0"/>
                  </a:cubicBezTo>
                  <a:close/>
                </a:path>
              </a:pathLst>
            </a:custGeom>
            <a:solidFill>
              <a:srgbClr val="ED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6;p15">
              <a:extLst>
                <a:ext uri="{FF2B5EF4-FFF2-40B4-BE49-F238E27FC236}">
                  <a16:creationId xmlns:a16="http://schemas.microsoft.com/office/drawing/2014/main" id="{06CF84D2-5C12-3146-77D5-E833D007F321}"/>
                </a:ext>
              </a:extLst>
            </p:cNvPr>
            <p:cNvSpPr/>
            <p:nvPr/>
          </p:nvSpPr>
          <p:spPr>
            <a:xfrm>
              <a:off x="227418" y="2671276"/>
              <a:ext cx="207671" cy="186045"/>
            </a:xfrm>
            <a:custGeom>
              <a:avLst/>
              <a:gdLst/>
              <a:ahLst/>
              <a:cxnLst/>
              <a:rect l="l" t="t" r="r" b="b"/>
              <a:pathLst>
                <a:path w="27838" h="24939" extrusionOk="0">
                  <a:moveTo>
                    <a:pt x="16381" y="1"/>
                  </a:moveTo>
                  <a:cubicBezTo>
                    <a:pt x="16086" y="1"/>
                    <a:pt x="15791" y="174"/>
                    <a:pt x="15628" y="520"/>
                  </a:cubicBezTo>
                  <a:cubicBezTo>
                    <a:pt x="13064" y="4264"/>
                    <a:pt x="10012" y="6462"/>
                    <a:pt x="7652" y="7479"/>
                  </a:cubicBezTo>
                  <a:cubicBezTo>
                    <a:pt x="7489" y="7479"/>
                    <a:pt x="6105" y="8130"/>
                    <a:pt x="5942" y="8130"/>
                  </a:cubicBezTo>
                  <a:cubicBezTo>
                    <a:pt x="5780" y="8334"/>
                    <a:pt x="5454" y="8334"/>
                    <a:pt x="5088" y="8496"/>
                  </a:cubicBezTo>
                  <a:cubicBezTo>
                    <a:pt x="4762" y="8496"/>
                    <a:pt x="3419" y="8659"/>
                    <a:pt x="3419" y="8659"/>
                  </a:cubicBezTo>
                  <a:lnTo>
                    <a:pt x="2727" y="8659"/>
                  </a:lnTo>
                  <a:cubicBezTo>
                    <a:pt x="1384" y="8659"/>
                    <a:pt x="367" y="9514"/>
                    <a:pt x="204" y="10857"/>
                  </a:cubicBezTo>
                  <a:cubicBezTo>
                    <a:pt x="1" y="12200"/>
                    <a:pt x="1221" y="13421"/>
                    <a:pt x="2564" y="13421"/>
                  </a:cubicBezTo>
                  <a:lnTo>
                    <a:pt x="4070" y="13421"/>
                  </a:lnTo>
                  <a:cubicBezTo>
                    <a:pt x="4437" y="19851"/>
                    <a:pt x="9849" y="24938"/>
                    <a:pt x="16279" y="24938"/>
                  </a:cubicBezTo>
                  <a:cubicBezTo>
                    <a:pt x="16971" y="24938"/>
                    <a:pt x="17663" y="24775"/>
                    <a:pt x="18314" y="24775"/>
                  </a:cubicBezTo>
                  <a:cubicBezTo>
                    <a:pt x="12739" y="23921"/>
                    <a:pt x="8506" y="19525"/>
                    <a:pt x="7814" y="14072"/>
                  </a:cubicBezTo>
                  <a:lnTo>
                    <a:pt x="7814" y="13421"/>
                  </a:lnTo>
                  <a:cubicBezTo>
                    <a:pt x="7652" y="11874"/>
                    <a:pt x="8506" y="10369"/>
                    <a:pt x="9849" y="9677"/>
                  </a:cubicBezTo>
                  <a:cubicBezTo>
                    <a:pt x="12576" y="8334"/>
                    <a:pt x="14774" y="6299"/>
                    <a:pt x="16279" y="4590"/>
                  </a:cubicBezTo>
                  <a:cubicBezTo>
                    <a:pt x="18151" y="6624"/>
                    <a:pt x="21204" y="9148"/>
                    <a:pt x="24785" y="10531"/>
                  </a:cubicBezTo>
                  <a:cubicBezTo>
                    <a:pt x="25044" y="10657"/>
                    <a:pt x="25317" y="10715"/>
                    <a:pt x="25589" y="10715"/>
                  </a:cubicBezTo>
                  <a:cubicBezTo>
                    <a:pt x="26724" y="10715"/>
                    <a:pt x="27837" y="9711"/>
                    <a:pt x="27837" y="8496"/>
                  </a:cubicBezTo>
                  <a:lnTo>
                    <a:pt x="27471" y="8496"/>
                  </a:lnTo>
                  <a:cubicBezTo>
                    <a:pt x="25436" y="7805"/>
                    <a:pt x="20715" y="5933"/>
                    <a:pt x="17134" y="520"/>
                  </a:cubicBezTo>
                  <a:cubicBezTo>
                    <a:pt x="16971" y="174"/>
                    <a:pt x="16676" y="1"/>
                    <a:pt x="16381" y="1"/>
                  </a:cubicBezTo>
                  <a:close/>
                </a:path>
              </a:pathLst>
            </a:custGeom>
            <a:solidFill>
              <a:srgbClr val="D4BC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;p15">
              <a:extLst>
                <a:ext uri="{FF2B5EF4-FFF2-40B4-BE49-F238E27FC236}">
                  <a16:creationId xmlns:a16="http://schemas.microsoft.com/office/drawing/2014/main" id="{CC888B76-1348-7F31-A64C-DD915A6DE33D}"/>
                </a:ext>
              </a:extLst>
            </p:cNvPr>
            <p:cNvSpPr/>
            <p:nvPr/>
          </p:nvSpPr>
          <p:spPr>
            <a:xfrm>
              <a:off x="364041" y="2589231"/>
              <a:ext cx="106268" cy="125089"/>
            </a:xfrm>
            <a:custGeom>
              <a:avLst/>
              <a:gdLst/>
              <a:ahLst/>
              <a:cxnLst/>
              <a:rect l="l" t="t" r="r" b="b"/>
              <a:pathLst>
                <a:path w="14245" h="16768" extrusionOk="0">
                  <a:moveTo>
                    <a:pt x="1018" y="1"/>
                  </a:moveTo>
                  <a:cubicBezTo>
                    <a:pt x="366" y="1506"/>
                    <a:pt x="0" y="3053"/>
                    <a:pt x="0" y="4884"/>
                  </a:cubicBezTo>
                  <a:cubicBezTo>
                    <a:pt x="0" y="11518"/>
                    <a:pt x="5291" y="16768"/>
                    <a:pt x="11884" y="16768"/>
                  </a:cubicBezTo>
                  <a:cubicBezTo>
                    <a:pt x="12738" y="16768"/>
                    <a:pt x="13430" y="16768"/>
                    <a:pt x="14244" y="16605"/>
                  </a:cubicBezTo>
                  <a:lnTo>
                    <a:pt x="14244" y="15913"/>
                  </a:lnTo>
                  <a:cubicBezTo>
                    <a:pt x="14244" y="7936"/>
                    <a:pt x="8506" y="1344"/>
                    <a:pt x="1018" y="1"/>
                  </a:cubicBezTo>
                  <a:close/>
                </a:path>
              </a:pathLst>
            </a:custGeom>
            <a:solidFill>
              <a:srgbClr val="FF9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;p15">
              <a:extLst>
                <a:ext uri="{FF2B5EF4-FFF2-40B4-BE49-F238E27FC236}">
                  <a16:creationId xmlns:a16="http://schemas.microsoft.com/office/drawing/2014/main" id="{0AAEAA53-90D8-731D-5407-24466D08B775}"/>
                </a:ext>
              </a:extLst>
            </p:cNvPr>
            <p:cNvSpPr/>
            <p:nvPr/>
          </p:nvSpPr>
          <p:spPr>
            <a:xfrm>
              <a:off x="299676" y="2737088"/>
              <a:ext cx="13973" cy="20343"/>
            </a:xfrm>
            <a:custGeom>
              <a:avLst/>
              <a:gdLst/>
              <a:ahLst/>
              <a:cxnLst/>
              <a:rect l="l" t="t" r="r" b="b"/>
              <a:pathLst>
                <a:path w="1873" h="2727" extrusionOk="0">
                  <a:moveTo>
                    <a:pt x="1018" y="0"/>
                  </a:moveTo>
                  <a:cubicBezTo>
                    <a:pt x="489" y="0"/>
                    <a:pt x="0" y="326"/>
                    <a:pt x="0" y="855"/>
                  </a:cubicBezTo>
                  <a:lnTo>
                    <a:pt x="0" y="1872"/>
                  </a:lnTo>
                  <a:cubicBezTo>
                    <a:pt x="0" y="2360"/>
                    <a:pt x="489" y="2727"/>
                    <a:pt x="1018" y="2727"/>
                  </a:cubicBezTo>
                  <a:cubicBezTo>
                    <a:pt x="1506" y="2727"/>
                    <a:pt x="1873" y="2360"/>
                    <a:pt x="1873" y="1872"/>
                  </a:cubicBezTo>
                  <a:lnTo>
                    <a:pt x="1873" y="855"/>
                  </a:lnTo>
                  <a:cubicBezTo>
                    <a:pt x="1873" y="326"/>
                    <a:pt x="1506" y="0"/>
                    <a:pt x="1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9;p15">
              <a:extLst>
                <a:ext uri="{FF2B5EF4-FFF2-40B4-BE49-F238E27FC236}">
                  <a16:creationId xmlns:a16="http://schemas.microsoft.com/office/drawing/2014/main" id="{B7C9AA59-2D41-FAFA-D1A8-333D8B3759B7}"/>
                </a:ext>
              </a:extLst>
            </p:cNvPr>
            <p:cNvSpPr/>
            <p:nvPr/>
          </p:nvSpPr>
          <p:spPr>
            <a:xfrm>
              <a:off x="385592" y="2737088"/>
              <a:ext cx="12757" cy="20343"/>
            </a:xfrm>
            <a:custGeom>
              <a:avLst/>
              <a:gdLst/>
              <a:ahLst/>
              <a:cxnLst/>
              <a:rect l="l" t="t" r="r" b="b"/>
              <a:pathLst>
                <a:path w="1710" h="2727" extrusionOk="0">
                  <a:moveTo>
                    <a:pt x="855" y="0"/>
                  </a:moveTo>
                  <a:cubicBezTo>
                    <a:pt x="367" y="0"/>
                    <a:pt x="1" y="326"/>
                    <a:pt x="1" y="855"/>
                  </a:cubicBezTo>
                  <a:lnTo>
                    <a:pt x="1" y="1872"/>
                  </a:lnTo>
                  <a:cubicBezTo>
                    <a:pt x="1" y="2360"/>
                    <a:pt x="367" y="2727"/>
                    <a:pt x="855" y="2727"/>
                  </a:cubicBezTo>
                  <a:cubicBezTo>
                    <a:pt x="1384" y="2727"/>
                    <a:pt x="1710" y="2360"/>
                    <a:pt x="1710" y="1872"/>
                  </a:cubicBezTo>
                  <a:lnTo>
                    <a:pt x="1710" y="855"/>
                  </a:lnTo>
                  <a:cubicBezTo>
                    <a:pt x="1710" y="326"/>
                    <a:pt x="1384" y="0"/>
                    <a:pt x="8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0;p15">
              <a:extLst>
                <a:ext uri="{FF2B5EF4-FFF2-40B4-BE49-F238E27FC236}">
                  <a16:creationId xmlns:a16="http://schemas.microsoft.com/office/drawing/2014/main" id="{CA065A73-2972-B478-5FD6-3679F06164F2}"/>
                </a:ext>
              </a:extLst>
            </p:cNvPr>
            <p:cNvSpPr/>
            <p:nvPr/>
          </p:nvSpPr>
          <p:spPr>
            <a:xfrm>
              <a:off x="179450" y="2580122"/>
              <a:ext cx="340340" cy="454195"/>
            </a:xfrm>
            <a:custGeom>
              <a:avLst/>
              <a:gdLst/>
              <a:ahLst/>
              <a:cxnLst/>
              <a:rect l="l" t="t" r="r" b="b"/>
              <a:pathLst>
                <a:path w="45622" h="60884" extrusionOk="0">
                  <a:moveTo>
                    <a:pt x="22709" y="1710"/>
                  </a:moveTo>
                  <a:cubicBezTo>
                    <a:pt x="31215" y="1710"/>
                    <a:pt x="38174" y="8669"/>
                    <a:pt x="38174" y="17134"/>
                  </a:cubicBezTo>
                  <a:lnTo>
                    <a:pt x="38174" y="20349"/>
                  </a:lnTo>
                  <a:cubicBezTo>
                    <a:pt x="37645" y="20186"/>
                    <a:pt x="37157" y="20024"/>
                    <a:pt x="36628" y="20024"/>
                  </a:cubicBezTo>
                  <a:lnTo>
                    <a:pt x="36139" y="20024"/>
                  </a:lnTo>
                  <a:cubicBezTo>
                    <a:pt x="35285" y="20024"/>
                    <a:pt x="34430" y="19861"/>
                    <a:pt x="33575" y="19698"/>
                  </a:cubicBezTo>
                  <a:cubicBezTo>
                    <a:pt x="33486" y="19668"/>
                    <a:pt x="33395" y="19655"/>
                    <a:pt x="33305" y="19655"/>
                  </a:cubicBezTo>
                  <a:cubicBezTo>
                    <a:pt x="32905" y="19655"/>
                    <a:pt x="32528" y="19921"/>
                    <a:pt x="32395" y="20186"/>
                  </a:cubicBezTo>
                  <a:cubicBezTo>
                    <a:pt x="32232" y="20715"/>
                    <a:pt x="32558" y="21204"/>
                    <a:pt x="33087" y="21367"/>
                  </a:cubicBezTo>
                  <a:cubicBezTo>
                    <a:pt x="34105" y="21570"/>
                    <a:pt x="35122" y="21733"/>
                    <a:pt x="36139" y="21733"/>
                  </a:cubicBezTo>
                  <a:lnTo>
                    <a:pt x="36628" y="21733"/>
                  </a:lnTo>
                  <a:cubicBezTo>
                    <a:pt x="37482" y="21733"/>
                    <a:pt x="38174" y="22384"/>
                    <a:pt x="38174" y="23239"/>
                  </a:cubicBezTo>
                  <a:cubicBezTo>
                    <a:pt x="38174" y="24093"/>
                    <a:pt x="37482" y="24785"/>
                    <a:pt x="36628" y="24785"/>
                  </a:cubicBezTo>
                  <a:lnTo>
                    <a:pt x="36139" y="24785"/>
                  </a:lnTo>
                  <a:cubicBezTo>
                    <a:pt x="36139" y="24256"/>
                    <a:pt x="35610" y="23768"/>
                    <a:pt x="35122" y="23768"/>
                  </a:cubicBezTo>
                  <a:cubicBezTo>
                    <a:pt x="34756" y="23768"/>
                    <a:pt x="34267" y="24256"/>
                    <a:pt x="34267" y="24785"/>
                  </a:cubicBezTo>
                  <a:cubicBezTo>
                    <a:pt x="34267" y="31053"/>
                    <a:pt x="29180" y="36140"/>
                    <a:pt x="22709" y="36140"/>
                  </a:cubicBezTo>
                  <a:cubicBezTo>
                    <a:pt x="16442" y="36140"/>
                    <a:pt x="11355" y="31053"/>
                    <a:pt x="11355" y="24785"/>
                  </a:cubicBezTo>
                  <a:cubicBezTo>
                    <a:pt x="11355" y="24256"/>
                    <a:pt x="10867" y="23768"/>
                    <a:pt x="10337" y="23768"/>
                  </a:cubicBezTo>
                  <a:cubicBezTo>
                    <a:pt x="9849" y="23768"/>
                    <a:pt x="9483" y="24256"/>
                    <a:pt x="9483" y="24785"/>
                  </a:cubicBezTo>
                  <a:lnTo>
                    <a:pt x="8994" y="24785"/>
                  </a:lnTo>
                  <a:cubicBezTo>
                    <a:pt x="8140" y="24785"/>
                    <a:pt x="7448" y="24093"/>
                    <a:pt x="7448" y="23239"/>
                  </a:cubicBezTo>
                  <a:cubicBezTo>
                    <a:pt x="7448" y="22384"/>
                    <a:pt x="8140" y="21733"/>
                    <a:pt x="8994" y="21733"/>
                  </a:cubicBezTo>
                  <a:lnTo>
                    <a:pt x="9483" y="21733"/>
                  </a:lnTo>
                  <a:cubicBezTo>
                    <a:pt x="15791" y="21733"/>
                    <a:pt x="20878" y="16279"/>
                    <a:pt x="22709" y="13919"/>
                  </a:cubicBezTo>
                  <a:lnTo>
                    <a:pt x="22913" y="13919"/>
                  </a:lnTo>
                  <a:cubicBezTo>
                    <a:pt x="23930" y="15262"/>
                    <a:pt x="26291" y="17989"/>
                    <a:pt x="29506" y="19861"/>
                  </a:cubicBezTo>
                  <a:cubicBezTo>
                    <a:pt x="29699" y="19920"/>
                    <a:pt x="29888" y="19958"/>
                    <a:pt x="30056" y="19958"/>
                  </a:cubicBezTo>
                  <a:cubicBezTo>
                    <a:pt x="30349" y="19958"/>
                    <a:pt x="30583" y="19845"/>
                    <a:pt x="30686" y="19535"/>
                  </a:cubicBezTo>
                  <a:cubicBezTo>
                    <a:pt x="31052" y="19169"/>
                    <a:pt x="30849" y="18518"/>
                    <a:pt x="30360" y="18314"/>
                  </a:cubicBezTo>
                  <a:cubicBezTo>
                    <a:pt x="27471" y="16646"/>
                    <a:pt x="25273" y="14082"/>
                    <a:pt x="24256" y="12739"/>
                  </a:cubicBezTo>
                  <a:cubicBezTo>
                    <a:pt x="23930" y="12413"/>
                    <a:pt x="23401" y="12047"/>
                    <a:pt x="22709" y="12047"/>
                  </a:cubicBezTo>
                  <a:cubicBezTo>
                    <a:pt x="22221" y="12047"/>
                    <a:pt x="21692" y="12413"/>
                    <a:pt x="21366" y="12739"/>
                  </a:cubicBezTo>
                  <a:cubicBezTo>
                    <a:pt x="16116" y="19332"/>
                    <a:pt x="11355" y="20024"/>
                    <a:pt x="9483" y="20024"/>
                  </a:cubicBezTo>
                  <a:lnTo>
                    <a:pt x="8994" y="20024"/>
                  </a:lnTo>
                  <a:cubicBezTo>
                    <a:pt x="8465" y="20024"/>
                    <a:pt x="7977" y="20186"/>
                    <a:pt x="7448" y="20349"/>
                  </a:cubicBezTo>
                  <a:lnTo>
                    <a:pt x="7448" y="17134"/>
                  </a:lnTo>
                  <a:cubicBezTo>
                    <a:pt x="7448" y="8669"/>
                    <a:pt x="14407" y="1710"/>
                    <a:pt x="22709" y="1710"/>
                  </a:cubicBezTo>
                  <a:close/>
                  <a:moveTo>
                    <a:pt x="12901" y="33576"/>
                  </a:moveTo>
                  <a:cubicBezTo>
                    <a:pt x="13919" y="34593"/>
                    <a:pt x="14936" y="35448"/>
                    <a:pt x="16116" y="36140"/>
                  </a:cubicBezTo>
                  <a:lnTo>
                    <a:pt x="16116" y="40047"/>
                  </a:lnTo>
                  <a:cubicBezTo>
                    <a:pt x="16116" y="41390"/>
                    <a:pt x="15425" y="42407"/>
                    <a:pt x="14244" y="42936"/>
                  </a:cubicBezTo>
                  <a:lnTo>
                    <a:pt x="12901" y="43262"/>
                  </a:lnTo>
                  <a:cubicBezTo>
                    <a:pt x="12739" y="42733"/>
                    <a:pt x="12372" y="42244"/>
                    <a:pt x="12047" y="41715"/>
                  </a:cubicBezTo>
                  <a:lnTo>
                    <a:pt x="12047" y="41390"/>
                  </a:lnTo>
                  <a:cubicBezTo>
                    <a:pt x="12739" y="40535"/>
                    <a:pt x="13227" y="39355"/>
                    <a:pt x="13227" y="38175"/>
                  </a:cubicBezTo>
                  <a:cubicBezTo>
                    <a:pt x="13227" y="37157"/>
                    <a:pt x="12901" y="35977"/>
                    <a:pt x="12210" y="35122"/>
                  </a:cubicBezTo>
                  <a:cubicBezTo>
                    <a:pt x="12047" y="35122"/>
                    <a:pt x="12047" y="34960"/>
                    <a:pt x="12210" y="34960"/>
                  </a:cubicBezTo>
                  <a:cubicBezTo>
                    <a:pt x="12372" y="34430"/>
                    <a:pt x="12739" y="34105"/>
                    <a:pt x="12901" y="33576"/>
                  </a:cubicBezTo>
                  <a:close/>
                  <a:moveTo>
                    <a:pt x="32721" y="33576"/>
                  </a:moveTo>
                  <a:cubicBezTo>
                    <a:pt x="32884" y="34105"/>
                    <a:pt x="33087" y="34430"/>
                    <a:pt x="33413" y="34960"/>
                  </a:cubicBezTo>
                  <a:cubicBezTo>
                    <a:pt x="33575" y="34960"/>
                    <a:pt x="33575" y="35122"/>
                    <a:pt x="33413" y="35122"/>
                  </a:cubicBezTo>
                  <a:cubicBezTo>
                    <a:pt x="32721" y="35977"/>
                    <a:pt x="32395" y="37157"/>
                    <a:pt x="32395" y="38175"/>
                  </a:cubicBezTo>
                  <a:cubicBezTo>
                    <a:pt x="32395" y="39355"/>
                    <a:pt x="32721" y="40535"/>
                    <a:pt x="33575" y="41390"/>
                  </a:cubicBezTo>
                  <a:lnTo>
                    <a:pt x="33575" y="41715"/>
                  </a:lnTo>
                  <a:cubicBezTo>
                    <a:pt x="33087" y="42244"/>
                    <a:pt x="32884" y="42733"/>
                    <a:pt x="32558" y="43262"/>
                  </a:cubicBezTo>
                  <a:lnTo>
                    <a:pt x="31378" y="42936"/>
                  </a:lnTo>
                  <a:cubicBezTo>
                    <a:pt x="30198" y="42407"/>
                    <a:pt x="29343" y="41390"/>
                    <a:pt x="29343" y="40047"/>
                  </a:cubicBezTo>
                  <a:lnTo>
                    <a:pt x="29343" y="36140"/>
                  </a:lnTo>
                  <a:cubicBezTo>
                    <a:pt x="30686" y="35448"/>
                    <a:pt x="31703" y="34593"/>
                    <a:pt x="32721" y="33576"/>
                  </a:cubicBezTo>
                  <a:close/>
                  <a:moveTo>
                    <a:pt x="9686" y="26454"/>
                  </a:moveTo>
                  <a:cubicBezTo>
                    <a:pt x="9849" y="28326"/>
                    <a:pt x="10500" y="30035"/>
                    <a:pt x="11355" y="31541"/>
                  </a:cubicBezTo>
                  <a:lnTo>
                    <a:pt x="11355" y="31907"/>
                  </a:lnTo>
                  <a:cubicBezTo>
                    <a:pt x="11355" y="32558"/>
                    <a:pt x="11192" y="33250"/>
                    <a:pt x="10704" y="33779"/>
                  </a:cubicBezTo>
                  <a:cubicBezTo>
                    <a:pt x="10175" y="34430"/>
                    <a:pt x="10175" y="35611"/>
                    <a:pt x="10704" y="36303"/>
                  </a:cubicBezTo>
                  <a:cubicBezTo>
                    <a:pt x="11192" y="36832"/>
                    <a:pt x="11355" y="37483"/>
                    <a:pt x="11355" y="38175"/>
                  </a:cubicBezTo>
                  <a:cubicBezTo>
                    <a:pt x="11355" y="39029"/>
                    <a:pt x="11192" y="39680"/>
                    <a:pt x="10704" y="40209"/>
                  </a:cubicBezTo>
                  <a:cubicBezTo>
                    <a:pt x="10012" y="41064"/>
                    <a:pt x="10012" y="42082"/>
                    <a:pt x="10704" y="42936"/>
                  </a:cubicBezTo>
                  <a:cubicBezTo>
                    <a:pt x="11029" y="43262"/>
                    <a:pt x="11192" y="43587"/>
                    <a:pt x="11192" y="43954"/>
                  </a:cubicBezTo>
                  <a:lnTo>
                    <a:pt x="8465" y="44971"/>
                  </a:lnTo>
                  <a:cubicBezTo>
                    <a:pt x="7814" y="44279"/>
                    <a:pt x="7448" y="43587"/>
                    <a:pt x="7448" y="42733"/>
                  </a:cubicBezTo>
                  <a:cubicBezTo>
                    <a:pt x="7448" y="41919"/>
                    <a:pt x="7814" y="41227"/>
                    <a:pt x="8140" y="40698"/>
                  </a:cubicBezTo>
                  <a:cubicBezTo>
                    <a:pt x="8832" y="39884"/>
                    <a:pt x="8832" y="38866"/>
                    <a:pt x="8140" y="38012"/>
                  </a:cubicBezTo>
                  <a:cubicBezTo>
                    <a:pt x="7814" y="37483"/>
                    <a:pt x="7448" y="36628"/>
                    <a:pt x="7448" y="35977"/>
                  </a:cubicBezTo>
                  <a:cubicBezTo>
                    <a:pt x="7448" y="35285"/>
                    <a:pt x="7651" y="34593"/>
                    <a:pt x="8140" y="34105"/>
                  </a:cubicBezTo>
                  <a:cubicBezTo>
                    <a:pt x="8669" y="33250"/>
                    <a:pt x="8669" y="32233"/>
                    <a:pt x="8140" y="31541"/>
                  </a:cubicBezTo>
                  <a:cubicBezTo>
                    <a:pt x="7651" y="31053"/>
                    <a:pt x="7448" y="30361"/>
                    <a:pt x="7448" y="29506"/>
                  </a:cubicBezTo>
                  <a:cubicBezTo>
                    <a:pt x="7448" y="28326"/>
                    <a:pt x="8140" y="27146"/>
                    <a:pt x="9320" y="26820"/>
                  </a:cubicBezTo>
                  <a:cubicBezTo>
                    <a:pt x="9483" y="26657"/>
                    <a:pt x="9483" y="26657"/>
                    <a:pt x="9686" y="26454"/>
                  </a:cubicBezTo>
                  <a:close/>
                  <a:moveTo>
                    <a:pt x="35936" y="26454"/>
                  </a:moveTo>
                  <a:lnTo>
                    <a:pt x="36302" y="26820"/>
                  </a:lnTo>
                  <a:cubicBezTo>
                    <a:pt x="37320" y="27146"/>
                    <a:pt x="38174" y="28326"/>
                    <a:pt x="38174" y="29506"/>
                  </a:cubicBezTo>
                  <a:cubicBezTo>
                    <a:pt x="38174" y="30361"/>
                    <a:pt x="37808" y="31053"/>
                    <a:pt x="37482" y="31541"/>
                  </a:cubicBezTo>
                  <a:cubicBezTo>
                    <a:pt x="36791" y="32233"/>
                    <a:pt x="36791" y="33250"/>
                    <a:pt x="37482" y="34105"/>
                  </a:cubicBezTo>
                  <a:cubicBezTo>
                    <a:pt x="37808" y="34593"/>
                    <a:pt x="38174" y="35285"/>
                    <a:pt x="38174" y="35977"/>
                  </a:cubicBezTo>
                  <a:cubicBezTo>
                    <a:pt x="38174" y="36628"/>
                    <a:pt x="37808" y="37483"/>
                    <a:pt x="37320" y="38012"/>
                  </a:cubicBezTo>
                  <a:cubicBezTo>
                    <a:pt x="36791" y="38866"/>
                    <a:pt x="36791" y="39884"/>
                    <a:pt x="37320" y="40698"/>
                  </a:cubicBezTo>
                  <a:cubicBezTo>
                    <a:pt x="37808" y="41227"/>
                    <a:pt x="38174" y="41919"/>
                    <a:pt x="38174" y="42733"/>
                  </a:cubicBezTo>
                  <a:cubicBezTo>
                    <a:pt x="38174" y="43587"/>
                    <a:pt x="37808" y="44279"/>
                    <a:pt x="37157" y="44971"/>
                  </a:cubicBezTo>
                  <a:lnTo>
                    <a:pt x="34267" y="43954"/>
                  </a:lnTo>
                  <a:cubicBezTo>
                    <a:pt x="34430" y="43587"/>
                    <a:pt x="34593" y="43262"/>
                    <a:pt x="34918" y="42936"/>
                  </a:cubicBezTo>
                  <a:cubicBezTo>
                    <a:pt x="35610" y="42082"/>
                    <a:pt x="35610" y="41064"/>
                    <a:pt x="34918" y="40209"/>
                  </a:cubicBezTo>
                  <a:cubicBezTo>
                    <a:pt x="34430" y="39680"/>
                    <a:pt x="34105" y="39029"/>
                    <a:pt x="34105" y="38175"/>
                  </a:cubicBezTo>
                  <a:cubicBezTo>
                    <a:pt x="34105" y="37483"/>
                    <a:pt x="34430" y="36832"/>
                    <a:pt x="34756" y="36303"/>
                  </a:cubicBezTo>
                  <a:cubicBezTo>
                    <a:pt x="35448" y="35611"/>
                    <a:pt x="35448" y="34430"/>
                    <a:pt x="34756" y="33779"/>
                  </a:cubicBezTo>
                  <a:cubicBezTo>
                    <a:pt x="34430" y="33250"/>
                    <a:pt x="34105" y="32558"/>
                    <a:pt x="34105" y="31907"/>
                  </a:cubicBezTo>
                  <a:cubicBezTo>
                    <a:pt x="34105" y="31744"/>
                    <a:pt x="34105" y="31541"/>
                    <a:pt x="34267" y="31541"/>
                  </a:cubicBezTo>
                  <a:cubicBezTo>
                    <a:pt x="35122" y="30035"/>
                    <a:pt x="35610" y="28326"/>
                    <a:pt x="35936" y="26454"/>
                  </a:cubicBezTo>
                  <a:close/>
                  <a:moveTo>
                    <a:pt x="27634" y="37157"/>
                  </a:moveTo>
                  <a:lnTo>
                    <a:pt x="27634" y="40047"/>
                  </a:lnTo>
                  <a:cubicBezTo>
                    <a:pt x="27634" y="42082"/>
                    <a:pt x="28651" y="43750"/>
                    <a:pt x="30523" y="44442"/>
                  </a:cubicBezTo>
                  <a:cubicBezTo>
                    <a:pt x="30360" y="45785"/>
                    <a:pt x="29831" y="47169"/>
                    <a:pt x="29017" y="48349"/>
                  </a:cubicBezTo>
                  <a:cubicBezTo>
                    <a:pt x="28651" y="48674"/>
                    <a:pt x="28814" y="49204"/>
                    <a:pt x="29180" y="49529"/>
                  </a:cubicBezTo>
                  <a:cubicBezTo>
                    <a:pt x="29343" y="49692"/>
                    <a:pt x="29506" y="49692"/>
                    <a:pt x="29669" y="49692"/>
                  </a:cubicBezTo>
                  <a:cubicBezTo>
                    <a:pt x="30035" y="49692"/>
                    <a:pt x="30198" y="49529"/>
                    <a:pt x="30360" y="49366"/>
                  </a:cubicBezTo>
                  <a:cubicBezTo>
                    <a:pt x="31378" y="48023"/>
                    <a:pt x="31866" y="46640"/>
                    <a:pt x="32232" y="45134"/>
                  </a:cubicBezTo>
                  <a:lnTo>
                    <a:pt x="35122" y="46151"/>
                  </a:lnTo>
                  <a:cubicBezTo>
                    <a:pt x="34593" y="48837"/>
                    <a:pt x="33087" y="51238"/>
                    <a:pt x="31052" y="53110"/>
                  </a:cubicBezTo>
                  <a:cubicBezTo>
                    <a:pt x="28651" y="55145"/>
                    <a:pt x="25762" y="56163"/>
                    <a:pt x="22709" y="56163"/>
                  </a:cubicBezTo>
                  <a:cubicBezTo>
                    <a:pt x="19861" y="56163"/>
                    <a:pt x="16971" y="55145"/>
                    <a:pt x="14570" y="53110"/>
                  </a:cubicBezTo>
                  <a:cubicBezTo>
                    <a:pt x="12535" y="51401"/>
                    <a:pt x="11029" y="48837"/>
                    <a:pt x="10500" y="46151"/>
                  </a:cubicBezTo>
                  <a:lnTo>
                    <a:pt x="13390" y="45134"/>
                  </a:lnTo>
                  <a:cubicBezTo>
                    <a:pt x="13756" y="47169"/>
                    <a:pt x="14570" y="49041"/>
                    <a:pt x="16279" y="50547"/>
                  </a:cubicBezTo>
                  <a:cubicBezTo>
                    <a:pt x="17989" y="52256"/>
                    <a:pt x="20349" y="53273"/>
                    <a:pt x="22709" y="53273"/>
                  </a:cubicBezTo>
                  <a:cubicBezTo>
                    <a:pt x="24419" y="53273"/>
                    <a:pt x="25965" y="52744"/>
                    <a:pt x="27471" y="52093"/>
                  </a:cubicBezTo>
                  <a:cubicBezTo>
                    <a:pt x="27797" y="51727"/>
                    <a:pt x="28000" y="51238"/>
                    <a:pt x="27797" y="50872"/>
                  </a:cubicBezTo>
                  <a:cubicBezTo>
                    <a:pt x="27586" y="50557"/>
                    <a:pt x="27308" y="50377"/>
                    <a:pt x="26995" y="50377"/>
                  </a:cubicBezTo>
                  <a:cubicBezTo>
                    <a:pt x="26823" y="50377"/>
                    <a:pt x="26641" y="50431"/>
                    <a:pt x="26454" y="50547"/>
                  </a:cubicBezTo>
                  <a:cubicBezTo>
                    <a:pt x="25436" y="51076"/>
                    <a:pt x="24093" y="51401"/>
                    <a:pt x="22709" y="51401"/>
                  </a:cubicBezTo>
                  <a:cubicBezTo>
                    <a:pt x="18843" y="51401"/>
                    <a:pt x="15425" y="48349"/>
                    <a:pt x="15099" y="44442"/>
                  </a:cubicBezTo>
                  <a:cubicBezTo>
                    <a:pt x="16808" y="43750"/>
                    <a:pt x="17989" y="42082"/>
                    <a:pt x="17989" y="40047"/>
                  </a:cubicBezTo>
                  <a:lnTo>
                    <a:pt x="17989" y="37157"/>
                  </a:lnTo>
                  <a:cubicBezTo>
                    <a:pt x="19494" y="37646"/>
                    <a:pt x="21041" y="38012"/>
                    <a:pt x="22709" y="38012"/>
                  </a:cubicBezTo>
                  <a:cubicBezTo>
                    <a:pt x="24419" y="38012"/>
                    <a:pt x="26128" y="37646"/>
                    <a:pt x="27634" y="37157"/>
                  </a:cubicBezTo>
                  <a:close/>
                  <a:moveTo>
                    <a:pt x="22709" y="1"/>
                  </a:moveTo>
                  <a:cubicBezTo>
                    <a:pt x="13390" y="1"/>
                    <a:pt x="5779" y="7652"/>
                    <a:pt x="5779" y="17134"/>
                  </a:cubicBezTo>
                  <a:lnTo>
                    <a:pt x="5779" y="23239"/>
                  </a:lnTo>
                  <a:cubicBezTo>
                    <a:pt x="5779" y="24419"/>
                    <a:pt x="6268" y="25436"/>
                    <a:pt x="7122" y="25965"/>
                  </a:cubicBezTo>
                  <a:cubicBezTo>
                    <a:pt x="6268" y="26983"/>
                    <a:pt x="5779" y="28163"/>
                    <a:pt x="5779" y="29506"/>
                  </a:cubicBezTo>
                  <a:cubicBezTo>
                    <a:pt x="5779" y="30727"/>
                    <a:pt x="6105" y="31744"/>
                    <a:pt x="6797" y="32558"/>
                  </a:cubicBezTo>
                  <a:lnTo>
                    <a:pt x="6797" y="32925"/>
                  </a:lnTo>
                  <a:cubicBezTo>
                    <a:pt x="6105" y="33779"/>
                    <a:pt x="5779" y="34960"/>
                    <a:pt x="5779" y="35977"/>
                  </a:cubicBezTo>
                  <a:cubicBezTo>
                    <a:pt x="5779" y="37157"/>
                    <a:pt x="6105" y="38337"/>
                    <a:pt x="6797" y="39192"/>
                  </a:cubicBezTo>
                  <a:cubicBezTo>
                    <a:pt x="6960" y="39192"/>
                    <a:pt x="6960" y="39355"/>
                    <a:pt x="6797" y="39518"/>
                  </a:cubicBezTo>
                  <a:cubicBezTo>
                    <a:pt x="6105" y="40372"/>
                    <a:pt x="5779" y="41552"/>
                    <a:pt x="5779" y="42733"/>
                  </a:cubicBezTo>
                  <a:cubicBezTo>
                    <a:pt x="5779" y="43750"/>
                    <a:pt x="5942" y="44768"/>
                    <a:pt x="6634" y="45622"/>
                  </a:cubicBezTo>
                  <a:lnTo>
                    <a:pt x="4396" y="46314"/>
                  </a:lnTo>
                  <a:cubicBezTo>
                    <a:pt x="1710" y="47331"/>
                    <a:pt x="0" y="49692"/>
                    <a:pt x="0" y="52581"/>
                  </a:cubicBezTo>
                  <a:lnTo>
                    <a:pt x="0" y="60029"/>
                  </a:lnTo>
                  <a:cubicBezTo>
                    <a:pt x="0" y="60395"/>
                    <a:pt x="326" y="60884"/>
                    <a:pt x="855" y="60884"/>
                  </a:cubicBezTo>
                  <a:cubicBezTo>
                    <a:pt x="1343" y="60884"/>
                    <a:pt x="1710" y="60395"/>
                    <a:pt x="1710" y="60029"/>
                  </a:cubicBezTo>
                  <a:lnTo>
                    <a:pt x="1710" y="52581"/>
                  </a:lnTo>
                  <a:cubicBezTo>
                    <a:pt x="1710" y="50547"/>
                    <a:pt x="3053" y="48674"/>
                    <a:pt x="4925" y="48023"/>
                  </a:cubicBezTo>
                  <a:lnTo>
                    <a:pt x="8832" y="46640"/>
                  </a:lnTo>
                  <a:cubicBezTo>
                    <a:pt x="9483" y="49692"/>
                    <a:pt x="11029" y="52419"/>
                    <a:pt x="13390" y="54453"/>
                  </a:cubicBezTo>
                  <a:cubicBezTo>
                    <a:pt x="16116" y="56814"/>
                    <a:pt x="19332" y="57994"/>
                    <a:pt x="22709" y="57994"/>
                  </a:cubicBezTo>
                  <a:cubicBezTo>
                    <a:pt x="26291" y="57994"/>
                    <a:pt x="29506" y="56814"/>
                    <a:pt x="32232" y="54453"/>
                  </a:cubicBezTo>
                  <a:cubicBezTo>
                    <a:pt x="34430" y="52419"/>
                    <a:pt x="36139" y="49692"/>
                    <a:pt x="36791" y="46640"/>
                  </a:cubicBezTo>
                  <a:lnTo>
                    <a:pt x="40535" y="48023"/>
                  </a:lnTo>
                  <a:cubicBezTo>
                    <a:pt x="42570" y="48674"/>
                    <a:pt x="43750" y="50547"/>
                    <a:pt x="43750" y="52581"/>
                  </a:cubicBezTo>
                  <a:lnTo>
                    <a:pt x="43750" y="60029"/>
                  </a:lnTo>
                  <a:cubicBezTo>
                    <a:pt x="43750" y="60395"/>
                    <a:pt x="44279" y="60884"/>
                    <a:pt x="44767" y="60884"/>
                  </a:cubicBezTo>
                  <a:cubicBezTo>
                    <a:pt x="45296" y="60884"/>
                    <a:pt x="45622" y="60395"/>
                    <a:pt x="45622" y="60029"/>
                  </a:cubicBezTo>
                  <a:lnTo>
                    <a:pt x="45622" y="52581"/>
                  </a:lnTo>
                  <a:cubicBezTo>
                    <a:pt x="45622" y="49692"/>
                    <a:pt x="43750" y="47331"/>
                    <a:pt x="41227" y="46314"/>
                  </a:cubicBezTo>
                  <a:lnTo>
                    <a:pt x="38988" y="45622"/>
                  </a:lnTo>
                  <a:cubicBezTo>
                    <a:pt x="39517" y="44768"/>
                    <a:pt x="39843" y="43750"/>
                    <a:pt x="39843" y="42733"/>
                  </a:cubicBezTo>
                  <a:cubicBezTo>
                    <a:pt x="39843" y="41552"/>
                    <a:pt x="39517" y="40372"/>
                    <a:pt x="38825" y="39518"/>
                  </a:cubicBezTo>
                  <a:cubicBezTo>
                    <a:pt x="38663" y="39355"/>
                    <a:pt x="38663" y="39192"/>
                    <a:pt x="38825" y="39192"/>
                  </a:cubicBezTo>
                  <a:cubicBezTo>
                    <a:pt x="39517" y="38337"/>
                    <a:pt x="39843" y="37157"/>
                    <a:pt x="39843" y="35977"/>
                  </a:cubicBezTo>
                  <a:cubicBezTo>
                    <a:pt x="39843" y="34960"/>
                    <a:pt x="39517" y="33779"/>
                    <a:pt x="38825" y="32925"/>
                  </a:cubicBezTo>
                  <a:lnTo>
                    <a:pt x="38825" y="32558"/>
                  </a:lnTo>
                  <a:cubicBezTo>
                    <a:pt x="39517" y="31744"/>
                    <a:pt x="39843" y="30727"/>
                    <a:pt x="39843" y="29506"/>
                  </a:cubicBezTo>
                  <a:cubicBezTo>
                    <a:pt x="39843" y="28163"/>
                    <a:pt x="39354" y="26983"/>
                    <a:pt x="38337" y="25965"/>
                  </a:cubicBezTo>
                  <a:cubicBezTo>
                    <a:pt x="39354" y="25436"/>
                    <a:pt x="39843" y="24419"/>
                    <a:pt x="39843" y="23239"/>
                  </a:cubicBezTo>
                  <a:lnTo>
                    <a:pt x="39843" y="17134"/>
                  </a:lnTo>
                  <a:cubicBezTo>
                    <a:pt x="39843" y="7652"/>
                    <a:pt x="32232" y="1"/>
                    <a:pt x="22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1;p15">
              <a:extLst>
                <a:ext uri="{FF2B5EF4-FFF2-40B4-BE49-F238E27FC236}">
                  <a16:creationId xmlns:a16="http://schemas.microsoft.com/office/drawing/2014/main" id="{537AFCCD-CACD-B1E1-4800-66B5BEC57865}"/>
                </a:ext>
              </a:extLst>
            </p:cNvPr>
            <p:cNvSpPr/>
            <p:nvPr/>
          </p:nvSpPr>
          <p:spPr>
            <a:xfrm>
              <a:off x="310910" y="2776245"/>
              <a:ext cx="77420" cy="41910"/>
            </a:xfrm>
            <a:custGeom>
              <a:avLst/>
              <a:gdLst/>
              <a:ahLst/>
              <a:cxnLst/>
              <a:rect l="l" t="t" r="r" b="b"/>
              <a:pathLst>
                <a:path w="10378" h="5618" extrusionOk="0">
                  <a:moveTo>
                    <a:pt x="8343" y="1710"/>
                  </a:moveTo>
                  <a:cubicBezTo>
                    <a:pt x="7977" y="2890"/>
                    <a:pt x="6634" y="3745"/>
                    <a:pt x="5087" y="3745"/>
                  </a:cubicBezTo>
                  <a:cubicBezTo>
                    <a:pt x="3582" y="3745"/>
                    <a:pt x="2401" y="2890"/>
                    <a:pt x="1872" y="1710"/>
                  </a:cubicBezTo>
                  <a:close/>
                  <a:moveTo>
                    <a:pt x="855" y="1"/>
                  </a:moveTo>
                  <a:cubicBezTo>
                    <a:pt x="367" y="1"/>
                    <a:pt x="0" y="367"/>
                    <a:pt x="0" y="856"/>
                  </a:cubicBezTo>
                  <a:cubicBezTo>
                    <a:pt x="0" y="3420"/>
                    <a:pt x="2239" y="5617"/>
                    <a:pt x="5087" y="5617"/>
                  </a:cubicBezTo>
                  <a:cubicBezTo>
                    <a:pt x="7977" y="5617"/>
                    <a:pt x="10378" y="3420"/>
                    <a:pt x="10378" y="856"/>
                  </a:cubicBezTo>
                  <a:cubicBezTo>
                    <a:pt x="10378" y="367"/>
                    <a:pt x="10012" y="1"/>
                    <a:pt x="9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9;p15">
            <a:extLst>
              <a:ext uri="{FF2B5EF4-FFF2-40B4-BE49-F238E27FC236}">
                <a16:creationId xmlns:a16="http://schemas.microsoft.com/office/drawing/2014/main" id="{B30E4DA5-326E-7F05-CF35-BB7A6E8CAD05}"/>
              </a:ext>
            </a:extLst>
          </p:cNvPr>
          <p:cNvGrpSpPr/>
          <p:nvPr/>
        </p:nvGrpSpPr>
        <p:grpSpPr>
          <a:xfrm>
            <a:off x="9173962" y="5044701"/>
            <a:ext cx="773757" cy="887201"/>
            <a:chOff x="-609907" y="1512663"/>
            <a:chExt cx="354305" cy="454195"/>
          </a:xfrm>
        </p:grpSpPr>
        <p:sp>
          <p:nvSpPr>
            <p:cNvPr id="88" name="Google Shape;90;p15">
              <a:extLst>
                <a:ext uri="{FF2B5EF4-FFF2-40B4-BE49-F238E27FC236}">
                  <a16:creationId xmlns:a16="http://schemas.microsoft.com/office/drawing/2014/main" id="{30FCE6FE-A1DF-D4EC-65B2-7DBEA32B2A15}"/>
                </a:ext>
              </a:extLst>
            </p:cNvPr>
            <p:cNvSpPr/>
            <p:nvPr/>
          </p:nvSpPr>
          <p:spPr>
            <a:xfrm>
              <a:off x="-603536" y="1767989"/>
              <a:ext cx="341556" cy="192490"/>
            </a:xfrm>
            <a:custGeom>
              <a:avLst/>
              <a:gdLst/>
              <a:ahLst/>
              <a:cxnLst/>
              <a:rect l="l" t="t" r="r" b="b"/>
              <a:pathLst>
                <a:path w="45785" h="25803" extrusionOk="0">
                  <a:moveTo>
                    <a:pt x="16117" y="1"/>
                  </a:moveTo>
                  <a:lnTo>
                    <a:pt x="16117" y="4599"/>
                  </a:lnTo>
                  <a:cubicBezTo>
                    <a:pt x="16117" y="5780"/>
                    <a:pt x="15262" y="6960"/>
                    <a:pt x="14082" y="7326"/>
                  </a:cubicBezTo>
                  <a:lnTo>
                    <a:pt x="4070" y="10175"/>
                  </a:lnTo>
                  <a:cubicBezTo>
                    <a:pt x="1710" y="10867"/>
                    <a:pt x="1" y="13227"/>
                    <a:pt x="1" y="15791"/>
                  </a:cubicBezTo>
                  <a:lnTo>
                    <a:pt x="1" y="25803"/>
                  </a:lnTo>
                  <a:lnTo>
                    <a:pt x="45785" y="25803"/>
                  </a:lnTo>
                  <a:lnTo>
                    <a:pt x="45785" y="15791"/>
                  </a:lnTo>
                  <a:cubicBezTo>
                    <a:pt x="45785" y="13227"/>
                    <a:pt x="44076" y="10867"/>
                    <a:pt x="41715" y="10175"/>
                  </a:cubicBezTo>
                  <a:lnTo>
                    <a:pt x="31541" y="7326"/>
                  </a:lnTo>
                  <a:cubicBezTo>
                    <a:pt x="30361" y="6960"/>
                    <a:pt x="29506" y="5780"/>
                    <a:pt x="29506" y="4599"/>
                  </a:cubicBezTo>
                  <a:lnTo>
                    <a:pt x="29506" y="1"/>
                  </a:lnTo>
                  <a:close/>
                </a:path>
              </a:pathLst>
            </a:custGeom>
            <a:solidFill>
              <a:srgbClr val="D29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1;p15">
              <a:extLst>
                <a:ext uri="{FF2B5EF4-FFF2-40B4-BE49-F238E27FC236}">
                  <a16:creationId xmlns:a16="http://schemas.microsoft.com/office/drawing/2014/main" id="{268A6120-9F42-F20B-F0D3-79B4F8497B0D}"/>
                </a:ext>
              </a:extLst>
            </p:cNvPr>
            <p:cNvSpPr/>
            <p:nvPr/>
          </p:nvSpPr>
          <p:spPr>
            <a:xfrm>
              <a:off x="-603536" y="1813532"/>
              <a:ext cx="341556" cy="146947"/>
            </a:xfrm>
            <a:custGeom>
              <a:avLst/>
              <a:gdLst/>
              <a:ahLst/>
              <a:cxnLst/>
              <a:rect l="l" t="t" r="r" b="b"/>
              <a:pathLst>
                <a:path w="45785" h="19698" extrusionOk="0">
                  <a:moveTo>
                    <a:pt x="15588" y="0"/>
                  </a:moveTo>
                  <a:cubicBezTo>
                    <a:pt x="15262" y="529"/>
                    <a:pt x="14733" y="1018"/>
                    <a:pt x="14082" y="1221"/>
                  </a:cubicBezTo>
                  <a:lnTo>
                    <a:pt x="4070" y="4070"/>
                  </a:lnTo>
                  <a:cubicBezTo>
                    <a:pt x="1710" y="4762"/>
                    <a:pt x="1" y="7122"/>
                    <a:pt x="1" y="9686"/>
                  </a:cubicBezTo>
                  <a:lnTo>
                    <a:pt x="1" y="19698"/>
                  </a:lnTo>
                  <a:lnTo>
                    <a:pt x="45785" y="19698"/>
                  </a:lnTo>
                  <a:lnTo>
                    <a:pt x="45785" y="9686"/>
                  </a:lnTo>
                  <a:cubicBezTo>
                    <a:pt x="45785" y="7122"/>
                    <a:pt x="44076" y="4762"/>
                    <a:pt x="41715" y="4070"/>
                  </a:cubicBezTo>
                  <a:lnTo>
                    <a:pt x="31541" y="1221"/>
                  </a:lnTo>
                  <a:cubicBezTo>
                    <a:pt x="31012" y="1018"/>
                    <a:pt x="30361" y="529"/>
                    <a:pt x="29994" y="0"/>
                  </a:cubicBezTo>
                  <a:lnTo>
                    <a:pt x="22872" y="2564"/>
                  </a:lnTo>
                  <a:lnTo>
                    <a:pt x="15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2;p15">
              <a:extLst>
                <a:ext uri="{FF2B5EF4-FFF2-40B4-BE49-F238E27FC236}">
                  <a16:creationId xmlns:a16="http://schemas.microsoft.com/office/drawing/2014/main" id="{726DE24D-D1EF-19CE-043E-28AF63DFA928}"/>
                </a:ext>
              </a:extLst>
            </p:cNvPr>
            <p:cNvSpPr/>
            <p:nvPr/>
          </p:nvSpPr>
          <p:spPr>
            <a:xfrm>
              <a:off x="-534009" y="1813532"/>
              <a:ext cx="202509" cy="69833"/>
            </a:xfrm>
            <a:custGeom>
              <a:avLst/>
              <a:gdLst/>
              <a:ahLst/>
              <a:cxnLst/>
              <a:rect l="l" t="t" r="r" b="b"/>
              <a:pathLst>
                <a:path w="27146" h="9361" extrusionOk="0">
                  <a:moveTo>
                    <a:pt x="6268" y="0"/>
                  </a:moveTo>
                  <a:cubicBezTo>
                    <a:pt x="5942" y="529"/>
                    <a:pt x="5413" y="1018"/>
                    <a:pt x="4762" y="1221"/>
                  </a:cubicBezTo>
                  <a:lnTo>
                    <a:pt x="0" y="2564"/>
                  </a:lnTo>
                  <a:lnTo>
                    <a:pt x="326" y="3052"/>
                  </a:lnTo>
                  <a:lnTo>
                    <a:pt x="6268" y="8140"/>
                  </a:lnTo>
                  <a:cubicBezTo>
                    <a:pt x="7285" y="8831"/>
                    <a:pt x="8302" y="9360"/>
                    <a:pt x="9483" y="9360"/>
                  </a:cubicBezTo>
                  <a:cubicBezTo>
                    <a:pt x="10866" y="9360"/>
                    <a:pt x="12209" y="8669"/>
                    <a:pt x="13227" y="7488"/>
                  </a:cubicBezTo>
                  <a:lnTo>
                    <a:pt x="13552" y="7122"/>
                  </a:lnTo>
                  <a:lnTo>
                    <a:pt x="13919" y="7488"/>
                  </a:lnTo>
                  <a:cubicBezTo>
                    <a:pt x="14773" y="8669"/>
                    <a:pt x="16116" y="9360"/>
                    <a:pt x="17622" y="9360"/>
                  </a:cubicBezTo>
                  <a:cubicBezTo>
                    <a:pt x="18640" y="9360"/>
                    <a:pt x="19860" y="8831"/>
                    <a:pt x="20674" y="8140"/>
                  </a:cubicBezTo>
                  <a:lnTo>
                    <a:pt x="26616" y="3052"/>
                  </a:lnTo>
                  <a:lnTo>
                    <a:pt x="27145" y="2564"/>
                  </a:lnTo>
                  <a:lnTo>
                    <a:pt x="22221" y="1221"/>
                  </a:lnTo>
                  <a:cubicBezTo>
                    <a:pt x="21692" y="1018"/>
                    <a:pt x="21041" y="529"/>
                    <a:pt x="20674" y="0"/>
                  </a:cubicBezTo>
                  <a:lnTo>
                    <a:pt x="13552" y="2564"/>
                  </a:lnTo>
                  <a:lnTo>
                    <a:pt x="6268" y="0"/>
                  </a:lnTo>
                  <a:close/>
                </a:path>
              </a:pathLst>
            </a:custGeom>
            <a:solidFill>
              <a:srgbClr val="1B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3;p15">
              <a:extLst>
                <a:ext uri="{FF2B5EF4-FFF2-40B4-BE49-F238E27FC236}">
                  <a16:creationId xmlns:a16="http://schemas.microsoft.com/office/drawing/2014/main" id="{1573A187-4085-3B07-1C3D-7075FC283E57}"/>
                </a:ext>
              </a:extLst>
            </p:cNvPr>
            <p:cNvSpPr/>
            <p:nvPr/>
          </p:nvSpPr>
          <p:spPr>
            <a:xfrm>
              <a:off x="-554353" y="1625294"/>
              <a:ext cx="241674" cy="164262"/>
            </a:xfrm>
            <a:custGeom>
              <a:avLst/>
              <a:gdLst/>
              <a:ahLst/>
              <a:cxnLst/>
              <a:rect l="l" t="t" r="r" b="b"/>
              <a:pathLst>
                <a:path w="32396" h="22019" extrusionOk="0">
                  <a:moveTo>
                    <a:pt x="3907" y="1"/>
                  </a:moveTo>
                  <a:lnTo>
                    <a:pt x="3907" y="4884"/>
                  </a:lnTo>
                  <a:lnTo>
                    <a:pt x="2402" y="4884"/>
                  </a:lnTo>
                  <a:cubicBezTo>
                    <a:pt x="1018" y="4884"/>
                    <a:pt x="1" y="5902"/>
                    <a:pt x="1" y="7286"/>
                  </a:cubicBezTo>
                  <a:cubicBezTo>
                    <a:pt x="1" y="8466"/>
                    <a:pt x="1018" y="9646"/>
                    <a:pt x="2402" y="9646"/>
                  </a:cubicBezTo>
                  <a:lnTo>
                    <a:pt x="3907" y="9646"/>
                  </a:lnTo>
                  <a:cubicBezTo>
                    <a:pt x="3907" y="16442"/>
                    <a:pt x="9361" y="22018"/>
                    <a:pt x="16279" y="22018"/>
                  </a:cubicBezTo>
                  <a:cubicBezTo>
                    <a:pt x="23076" y="22018"/>
                    <a:pt x="28692" y="16442"/>
                    <a:pt x="28692" y="9646"/>
                  </a:cubicBezTo>
                  <a:lnTo>
                    <a:pt x="30035" y="9646"/>
                  </a:lnTo>
                  <a:cubicBezTo>
                    <a:pt x="31378" y="9646"/>
                    <a:pt x="32395" y="8466"/>
                    <a:pt x="32395" y="7286"/>
                  </a:cubicBezTo>
                  <a:cubicBezTo>
                    <a:pt x="32395" y="5902"/>
                    <a:pt x="31378" y="4884"/>
                    <a:pt x="30035" y="4884"/>
                  </a:cubicBezTo>
                  <a:lnTo>
                    <a:pt x="28692" y="4884"/>
                  </a:lnTo>
                  <a:lnTo>
                    <a:pt x="28692" y="1"/>
                  </a:lnTo>
                  <a:close/>
                </a:path>
              </a:pathLst>
            </a:custGeom>
            <a:solidFill>
              <a:srgbClr val="F5B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;p15">
              <a:extLst>
                <a:ext uri="{FF2B5EF4-FFF2-40B4-BE49-F238E27FC236}">
                  <a16:creationId xmlns:a16="http://schemas.microsoft.com/office/drawing/2014/main" id="{8F6F6BA1-9D8A-614F-FEB3-8F38DBFB356B}"/>
                </a:ext>
              </a:extLst>
            </p:cNvPr>
            <p:cNvSpPr/>
            <p:nvPr/>
          </p:nvSpPr>
          <p:spPr>
            <a:xfrm>
              <a:off x="-554353" y="1625294"/>
              <a:ext cx="200077" cy="164262"/>
            </a:xfrm>
            <a:custGeom>
              <a:avLst/>
              <a:gdLst/>
              <a:ahLst/>
              <a:cxnLst/>
              <a:rect l="l" t="t" r="r" b="b"/>
              <a:pathLst>
                <a:path w="26820" h="22019" extrusionOk="0">
                  <a:moveTo>
                    <a:pt x="3907" y="1"/>
                  </a:moveTo>
                  <a:lnTo>
                    <a:pt x="3907" y="4884"/>
                  </a:lnTo>
                  <a:lnTo>
                    <a:pt x="2564" y="4884"/>
                  </a:lnTo>
                  <a:cubicBezTo>
                    <a:pt x="1221" y="4884"/>
                    <a:pt x="204" y="5739"/>
                    <a:pt x="1" y="6919"/>
                  </a:cubicBezTo>
                  <a:cubicBezTo>
                    <a:pt x="1" y="8466"/>
                    <a:pt x="1018" y="9646"/>
                    <a:pt x="2402" y="9646"/>
                  </a:cubicBezTo>
                  <a:lnTo>
                    <a:pt x="3907" y="9646"/>
                  </a:lnTo>
                  <a:cubicBezTo>
                    <a:pt x="3907" y="16442"/>
                    <a:pt x="9361" y="22018"/>
                    <a:pt x="16279" y="22018"/>
                  </a:cubicBezTo>
                  <a:cubicBezTo>
                    <a:pt x="16971" y="22018"/>
                    <a:pt x="17500" y="21855"/>
                    <a:pt x="18151" y="21855"/>
                  </a:cubicBezTo>
                  <a:cubicBezTo>
                    <a:pt x="12210" y="20838"/>
                    <a:pt x="7652" y="15751"/>
                    <a:pt x="7652" y="9646"/>
                  </a:cubicBezTo>
                  <a:lnTo>
                    <a:pt x="7652" y="4396"/>
                  </a:lnTo>
                  <a:lnTo>
                    <a:pt x="26820" y="4396"/>
                  </a:lnTo>
                  <a:lnTo>
                    <a:pt x="26820" y="1"/>
                  </a:lnTo>
                  <a:close/>
                </a:path>
              </a:pathLst>
            </a:custGeom>
            <a:solidFill>
              <a:srgbClr val="E3A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;p15">
              <a:extLst>
                <a:ext uri="{FF2B5EF4-FFF2-40B4-BE49-F238E27FC236}">
                  <a16:creationId xmlns:a16="http://schemas.microsoft.com/office/drawing/2014/main" id="{778F4330-3775-1CF0-DB44-ED6D6E4FACB6}"/>
                </a:ext>
              </a:extLst>
            </p:cNvPr>
            <p:cNvSpPr/>
            <p:nvPr/>
          </p:nvSpPr>
          <p:spPr>
            <a:xfrm>
              <a:off x="-525206" y="1697253"/>
              <a:ext cx="184896" cy="92303"/>
            </a:xfrm>
            <a:custGeom>
              <a:avLst/>
              <a:gdLst/>
              <a:ahLst/>
              <a:cxnLst/>
              <a:rect l="l" t="t" r="r" b="b"/>
              <a:pathLst>
                <a:path w="24785" h="12373" extrusionOk="0">
                  <a:moveTo>
                    <a:pt x="0" y="0"/>
                  </a:moveTo>
                  <a:cubicBezTo>
                    <a:pt x="0" y="6796"/>
                    <a:pt x="5617" y="12372"/>
                    <a:pt x="12372" y="12372"/>
                  </a:cubicBezTo>
                  <a:cubicBezTo>
                    <a:pt x="19169" y="12372"/>
                    <a:pt x="24785" y="6796"/>
                    <a:pt x="24785" y="0"/>
                  </a:cubicBezTo>
                  <a:lnTo>
                    <a:pt x="24785" y="0"/>
                  </a:lnTo>
                  <a:cubicBezTo>
                    <a:pt x="22058" y="1709"/>
                    <a:pt x="17460" y="2890"/>
                    <a:pt x="12372" y="2890"/>
                  </a:cubicBezTo>
                  <a:cubicBezTo>
                    <a:pt x="7285" y="2890"/>
                    <a:pt x="2727" y="1709"/>
                    <a:pt x="0" y="0"/>
                  </a:cubicBezTo>
                  <a:close/>
                </a:path>
              </a:pathLst>
            </a:custGeom>
            <a:solidFill>
              <a:srgbClr val="B7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6;p15">
              <a:extLst>
                <a:ext uri="{FF2B5EF4-FFF2-40B4-BE49-F238E27FC236}">
                  <a16:creationId xmlns:a16="http://schemas.microsoft.com/office/drawing/2014/main" id="{9F7E14B9-95A3-E7CA-049C-A3D8EDF673DE}"/>
                </a:ext>
              </a:extLst>
            </p:cNvPr>
            <p:cNvSpPr/>
            <p:nvPr/>
          </p:nvSpPr>
          <p:spPr>
            <a:xfrm>
              <a:off x="-540388" y="1625294"/>
              <a:ext cx="29154" cy="36442"/>
            </a:xfrm>
            <a:custGeom>
              <a:avLst/>
              <a:gdLst/>
              <a:ahLst/>
              <a:cxnLst/>
              <a:rect l="l" t="t" r="r" b="b"/>
              <a:pathLst>
                <a:path w="3908" h="4885" extrusionOk="0">
                  <a:moveTo>
                    <a:pt x="1" y="1"/>
                  </a:moveTo>
                  <a:lnTo>
                    <a:pt x="1" y="4884"/>
                  </a:lnTo>
                  <a:lnTo>
                    <a:pt x="3908" y="4884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B7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7;p15">
              <a:extLst>
                <a:ext uri="{FF2B5EF4-FFF2-40B4-BE49-F238E27FC236}">
                  <a16:creationId xmlns:a16="http://schemas.microsoft.com/office/drawing/2014/main" id="{1288D812-1407-B3C7-7201-8C1DAC765876}"/>
                </a:ext>
              </a:extLst>
            </p:cNvPr>
            <p:cNvSpPr/>
            <p:nvPr/>
          </p:nvSpPr>
          <p:spPr>
            <a:xfrm>
              <a:off x="-354283" y="1625294"/>
              <a:ext cx="27639" cy="36442"/>
            </a:xfrm>
            <a:custGeom>
              <a:avLst/>
              <a:gdLst/>
              <a:ahLst/>
              <a:cxnLst/>
              <a:rect l="l" t="t" r="r" b="b"/>
              <a:pathLst>
                <a:path w="3705" h="4885" extrusionOk="0">
                  <a:moveTo>
                    <a:pt x="1" y="1"/>
                  </a:moveTo>
                  <a:lnTo>
                    <a:pt x="1" y="4884"/>
                  </a:lnTo>
                  <a:lnTo>
                    <a:pt x="3704" y="4884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B7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8;p15">
              <a:extLst>
                <a:ext uri="{FF2B5EF4-FFF2-40B4-BE49-F238E27FC236}">
                  <a16:creationId xmlns:a16="http://schemas.microsoft.com/office/drawing/2014/main" id="{382D3CFA-47DF-0116-547B-7D64692CAC35}"/>
                </a:ext>
              </a:extLst>
            </p:cNvPr>
            <p:cNvSpPr/>
            <p:nvPr/>
          </p:nvSpPr>
          <p:spPr>
            <a:xfrm>
              <a:off x="-511241" y="1799284"/>
              <a:ext cx="78337" cy="61896"/>
            </a:xfrm>
            <a:custGeom>
              <a:avLst/>
              <a:gdLst/>
              <a:ahLst/>
              <a:cxnLst/>
              <a:rect l="l" t="t" r="r" b="b"/>
              <a:pathLst>
                <a:path w="10501" h="8297" extrusionOk="0">
                  <a:moveTo>
                    <a:pt x="2397" y="0"/>
                  </a:moveTo>
                  <a:cubicBezTo>
                    <a:pt x="2055" y="0"/>
                    <a:pt x="1667" y="206"/>
                    <a:pt x="1547" y="567"/>
                  </a:cubicBezTo>
                  <a:lnTo>
                    <a:pt x="163" y="3131"/>
                  </a:lnTo>
                  <a:cubicBezTo>
                    <a:pt x="1" y="3294"/>
                    <a:pt x="163" y="3619"/>
                    <a:pt x="326" y="3782"/>
                  </a:cubicBezTo>
                  <a:lnTo>
                    <a:pt x="5088" y="7852"/>
                  </a:lnTo>
                  <a:cubicBezTo>
                    <a:pt x="5465" y="8158"/>
                    <a:pt x="5939" y="8297"/>
                    <a:pt x="6409" y="8297"/>
                  </a:cubicBezTo>
                  <a:cubicBezTo>
                    <a:pt x="7002" y="8297"/>
                    <a:pt x="7591" y="8075"/>
                    <a:pt x="7977" y="7689"/>
                  </a:cubicBezTo>
                  <a:lnTo>
                    <a:pt x="10500" y="4474"/>
                  </a:lnTo>
                  <a:lnTo>
                    <a:pt x="2727" y="79"/>
                  </a:lnTo>
                  <a:cubicBezTo>
                    <a:pt x="2632" y="26"/>
                    <a:pt x="2517" y="0"/>
                    <a:pt x="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9;p15">
              <a:extLst>
                <a:ext uri="{FF2B5EF4-FFF2-40B4-BE49-F238E27FC236}">
                  <a16:creationId xmlns:a16="http://schemas.microsoft.com/office/drawing/2014/main" id="{9F9A219D-0152-92E5-2192-2CC5CB4C523B}"/>
                </a:ext>
              </a:extLst>
            </p:cNvPr>
            <p:cNvSpPr/>
            <p:nvPr/>
          </p:nvSpPr>
          <p:spPr>
            <a:xfrm>
              <a:off x="-432911" y="1799284"/>
              <a:ext cx="77427" cy="61896"/>
            </a:xfrm>
            <a:custGeom>
              <a:avLst/>
              <a:gdLst/>
              <a:ahLst/>
              <a:cxnLst/>
              <a:rect l="l" t="t" r="r" b="b"/>
              <a:pathLst>
                <a:path w="10379" h="8297" extrusionOk="0">
                  <a:moveTo>
                    <a:pt x="8061" y="0"/>
                  </a:moveTo>
                  <a:cubicBezTo>
                    <a:pt x="7919" y="0"/>
                    <a:pt x="7778" y="26"/>
                    <a:pt x="7651" y="79"/>
                  </a:cubicBezTo>
                  <a:lnTo>
                    <a:pt x="0" y="4474"/>
                  </a:lnTo>
                  <a:lnTo>
                    <a:pt x="2564" y="7689"/>
                  </a:lnTo>
                  <a:cubicBezTo>
                    <a:pt x="2950" y="8075"/>
                    <a:pt x="3489" y="8297"/>
                    <a:pt x="4037" y="8297"/>
                  </a:cubicBezTo>
                  <a:cubicBezTo>
                    <a:pt x="4472" y="8297"/>
                    <a:pt x="4913" y="8158"/>
                    <a:pt x="5291" y="7852"/>
                  </a:cubicBezTo>
                  <a:lnTo>
                    <a:pt x="10175" y="3782"/>
                  </a:lnTo>
                  <a:cubicBezTo>
                    <a:pt x="10378" y="3619"/>
                    <a:pt x="10378" y="3294"/>
                    <a:pt x="10175" y="3131"/>
                  </a:cubicBezTo>
                  <a:lnTo>
                    <a:pt x="8994" y="567"/>
                  </a:lnTo>
                  <a:cubicBezTo>
                    <a:pt x="8874" y="206"/>
                    <a:pt x="8464" y="0"/>
                    <a:pt x="8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0;p15">
              <a:extLst>
                <a:ext uri="{FF2B5EF4-FFF2-40B4-BE49-F238E27FC236}">
                  <a16:creationId xmlns:a16="http://schemas.microsoft.com/office/drawing/2014/main" id="{DCEF45AC-764A-93AF-360B-4408CD387F6D}"/>
                </a:ext>
              </a:extLst>
            </p:cNvPr>
            <p:cNvSpPr/>
            <p:nvPr/>
          </p:nvSpPr>
          <p:spPr>
            <a:xfrm>
              <a:off x="-540388" y="1519034"/>
              <a:ext cx="213744" cy="106268"/>
            </a:xfrm>
            <a:custGeom>
              <a:avLst/>
              <a:gdLst/>
              <a:ahLst/>
              <a:cxnLst/>
              <a:rect l="l" t="t" r="r" b="b"/>
              <a:pathLst>
                <a:path w="28652" h="14245" extrusionOk="0">
                  <a:moveTo>
                    <a:pt x="8303" y="1"/>
                  </a:moveTo>
                  <a:cubicBezTo>
                    <a:pt x="5780" y="1"/>
                    <a:pt x="3419" y="1669"/>
                    <a:pt x="2727" y="4233"/>
                  </a:cubicBezTo>
                  <a:lnTo>
                    <a:pt x="1" y="14245"/>
                  </a:lnTo>
                  <a:lnTo>
                    <a:pt x="28651" y="14245"/>
                  </a:lnTo>
                  <a:lnTo>
                    <a:pt x="25965" y="4233"/>
                  </a:lnTo>
                  <a:cubicBezTo>
                    <a:pt x="25274" y="1669"/>
                    <a:pt x="23076" y="1"/>
                    <a:pt x="20512" y="1"/>
                  </a:cubicBezTo>
                  <a:close/>
                </a:path>
              </a:pathLst>
            </a:custGeom>
            <a:solidFill>
              <a:srgbClr val="B67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1;p15">
              <a:extLst>
                <a:ext uri="{FF2B5EF4-FFF2-40B4-BE49-F238E27FC236}">
                  <a16:creationId xmlns:a16="http://schemas.microsoft.com/office/drawing/2014/main" id="{3C176524-4A66-F341-DA44-725512A42DD0}"/>
                </a:ext>
              </a:extLst>
            </p:cNvPr>
            <p:cNvSpPr/>
            <p:nvPr/>
          </p:nvSpPr>
          <p:spPr>
            <a:xfrm>
              <a:off x="-461752" y="1711219"/>
              <a:ext cx="56778" cy="35525"/>
            </a:xfrm>
            <a:custGeom>
              <a:avLst/>
              <a:gdLst/>
              <a:ahLst/>
              <a:cxnLst/>
              <a:rect l="l" t="t" r="r" b="b"/>
              <a:pathLst>
                <a:path w="7611" h="4762" extrusionOk="0">
                  <a:moveTo>
                    <a:pt x="0" y="0"/>
                  </a:moveTo>
                  <a:lnTo>
                    <a:pt x="0" y="2890"/>
                  </a:lnTo>
                  <a:cubicBezTo>
                    <a:pt x="0" y="3907"/>
                    <a:pt x="814" y="4762"/>
                    <a:pt x="2035" y="4762"/>
                  </a:cubicBezTo>
                  <a:lnTo>
                    <a:pt x="5738" y="4762"/>
                  </a:lnTo>
                  <a:cubicBezTo>
                    <a:pt x="6756" y="4762"/>
                    <a:pt x="7611" y="3907"/>
                    <a:pt x="7611" y="2890"/>
                  </a:cubicBezTo>
                  <a:lnTo>
                    <a:pt x="7611" y="0"/>
                  </a:lnTo>
                  <a:close/>
                </a:path>
              </a:pathLst>
            </a:custGeom>
            <a:solidFill>
              <a:srgbClr val="AEA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2;p15">
              <a:extLst>
                <a:ext uri="{FF2B5EF4-FFF2-40B4-BE49-F238E27FC236}">
                  <a16:creationId xmlns:a16="http://schemas.microsoft.com/office/drawing/2014/main" id="{73C4CD32-A32A-658A-D74A-7DB4205C3201}"/>
                </a:ext>
              </a:extLst>
            </p:cNvPr>
            <p:cNvSpPr/>
            <p:nvPr/>
          </p:nvSpPr>
          <p:spPr>
            <a:xfrm>
              <a:off x="-540388" y="1519034"/>
              <a:ext cx="89871" cy="106268"/>
            </a:xfrm>
            <a:custGeom>
              <a:avLst/>
              <a:gdLst/>
              <a:ahLst/>
              <a:cxnLst/>
              <a:rect l="l" t="t" r="r" b="b"/>
              <a:pathLst>
                <a:path w="12047" h="14245" extrusionOk="0">
                  <a:moveTo>
                    <a:pt x="8303" y="1"/>
                  </a:moveTo>
                  <a:cubicBezTo>
                    <a:pt x="5780" y="1"/>
                    <a:pt x="3419" y="1669"/>
                    <a:pt x="2727" y="4233"/>
                  </a:cubicBezTo>
                  <a:lnTo>
                    <a:pt x="1" y="14245"/>
                  </a:lnTo>
                  <a:lnTo>
                    <a:pt x="3908" y="14245"/>
                  </a:lnTo>
                  <a:lnTo>
                    <a:pt x="6634" y="4233"/>
                  </a:lnTo>
                  <a:cubicBezTo>
                    <a:pt x="7285" y="1669"/>
                    <a:pt x="9524" y="1"/>
                    <a:pt x="12047" y="1"/>
                  </a:cubicBezTo>
                  <a:close/>
                </a:path>
              </a:pathLst>
            </a:custGeom>
            <a:solidFill>
              <a:srgbClr val="A0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3;p15">
              <a:extLst>
                <a:ext uri="{FF2B5EF4-FFF2-40B4-BE49-F238E27FC236}">
                  <a16:creationId xmlns:a16="http://schemas.microsoft.com/office/drawing/2014/main" id="{FD21E51D-D4EF-3190-E9D2-6D25CD85BE6E}"/>
                </a:ext>
              </a:extLst>
            </p:cNvPr>
            <p:cNvSpPr/>
            <p:nvPr/>
          </p:nvSpPr>
          <p:spPr>
            <a:xfrm>
              <a:off x="-537657" y="1597364"/>
              <a:ext cx="209798" cy="21567"/>
            </a:xfrm>
            <a:custGeom>
              <a:avLst/>
              <a:gdLst/>
              <a:ahLst/>
              <a:cxnLst/>
              <a:rect l="l" t="t" r="r" b="b"/>
              <a:pathLst>
                <a:path w="28123" h="2891" extrusionOk="0">
                  <a:moveTo>
                    <a:pt x="652" y="1"/>
                  </a:moveTo>
                  <a:lnTo>
                    <a:pt x="1" y="2890"/>
                  </a:lnTo>
                  <a:lnTo>
                    <a:pt x="28123" y="2890"/>
                  </a:lnTo>
                  <a:lnTo>
                    <a:pt x="27268" y="1"/>
                  </a:lnTo>
                  <a:close/>
                </a:path>
              </a:pathLst>
            </a:custGeom>
            <a:solidFill>
              <a:srgbClr val="6E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4;p15">
              <a:extLst>
                <a:ext uri="{FF2B5EF4-FFF2-40B4-BE49-F238E27FC236}">
                  <a16:creationId xmlns:a16="http://schemas.microsoft.com/office/drawing/2014/main" id="{732DC046-4D00-B7E6-8EA7-3AD75FFAE6DA}"/>
                </a:ext>
              </a:extLst>
            </p:cNvPr>
            <p:cNvSpPr/>
            <p:nvPr/>
          </p:nvSpPr>
          <p:spPr>
            <a:xfrm>
              <a:off x="-537657" y="1597364"/>
              <a:ext cx="34010" cy="21567"/>
            </a:xfrm>
            <a:custGeom>
              <a:avLst/>
              <a:gdLst/>
              <a:ahLst/>
              <a:cxnLst/>
              <a:rect l="l" t="t" r="r" b="b"/>
              <a:pathLst>
                <a:path w="4559" h="2891" extrusionOk="0">
                  <a:moveTo>
                    <a:pt x="652" y="1"/>
                  </a:moveTo>
                  <a:lnTo>
                    <a:pt x="1" y="2890"/>
                  </a:lnTo>
                  <a:lnTo>
                    <a:pt x="3704" y="2890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5A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5;p15">
              <a:extLst>
                <a:ext uri="{FF2B5EF4-FFF2-40B4-BE49-F238E27FC236}">
                  <a16:creationId xmlns:a16="http://schemas.microsoft.com/office/drawing/2014/main" id="{707808BD-54F3-F142-F7A1-5F6BFEA9C412}"/>
                </a:ext>
              </a:extLst>
            </p:cNvPr>
            <p:cNvSpPr/>
            <p:nvPr/>
          </p:nvSpPr>
          <p:spPr>
            <a:xfrm>
              <a:off x="-540388" y="1826282"/>
              <a:ext cx="29154" cy="134198"/>
            </a:xfrm>
            <a:custGeom>
              <a:avLst/>
              <a:gdLst/>
              <a:ahLst/>
              <a:cxnLst/>
              <a:rect l="l" t="t" r="r" b="b"/>
              <a:pathLst>
                <a:path w="3908" h="17989" extrusionOk="0">
                  <a:moveTo>
                    <a:pt x="3908" y="0"/>
                  </a:moveTo>
                  <a:lnTo>
                    <a:pt x="1" y="1018"/>
                  </a:lnTo>
                  <a:lnTo>
                    <a:pt x="1" y="17989"/>
                  </a:lnTo>
                  <a:lnTo>
                    <a:pt x="3908" y="17989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B67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6;p15">
              <a:extLst>
                <a:ext uri="{FF2B5EF4-FFF2-40B4-BE49-F238E27FC236}">
                  <a16:creationId xmlns:a16="http://schemas.microsoft.com/office/drawing/2014/main" id="{B493022D-6090-6914-FDEC-B0EEE0D5F18C}"/>
                </a:ext>
              </a:extLst>
            </p:cNvPr>
            <p:cNvSpPr/>
            <p:nvPr/>
          </p:nvSpPr>
          <p:spPr>
            <a:xfrm>
              <a:off x="-354283" y="1826282"/>
              <a:ext cx="27639" cy="134198"/>
            </a:xfrm>
            <a:custGeom>
              <a:avLst/>
              <a:gdLst/>
              <a:ahLst/>
              <a:cxnLst/>
              <a:rect l="l" t="t" r="r" b="b"/>
              <a:pathLst>
                <a:path w="3705" h="17989" extrusionOk="0">
                  <a:moveTo>
                    <a:pt x="1" y="0"/>
                  </a:moveTo>
                  <a:lnTo>
                    <a:pt x="1" y="17989"/>
                  </a:lnTo>
                  <a:lnTo>
                    <a:pt x="3704" y="17989"/>
                  </a:lnTo>
                  <a:lnTo>
                    <a:pt x="3704" y="10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7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;p15">
              <a:extLst>
                <a:ext uri="{FF2B5EF4-FFF2-40B4-BE49-F238E27FC236}">
                  <a16:creationId xmlns:a16="http://schemas.microsoft.com/office/drawing/2014/main" id="{7588E0F1-B616-CBAB-AA03-7DE816BF5477}"/>
                </a:ext>
              </a:extLst>
            </p:cNvPr>
            <p:cNvSpPr/>
            <p:nvPr/>
          </p:nvSpPr>
          <p:spPr>
            <a:xfrm>
              <a:off x="-560425" y="1895809"/>
              <a:ext cx="20045" cy="64671"/>
            </a:xfrm>
            <a:custGeom>
              <a:avLst/>
              <a:gdLst/>
              <a:ahLst/>
              <a:cxnLst/>
              <a:rect l="l" t="t" r="r" b="b"/>
              <a:pathLst>
                <a:path w="2687" h="8669" extrusionOk="0">
                  <a:moveTo>
                    <a:pt x="2687" y="0"/>
                  </a:moveTo>
                  <a:cubicBezTo>
                    <a:pt x="1181" y="0"/>
                    <a:pt x="1" y="1384"/>
                    <a:pt x="1" y="2890"/>
                  </a:cubicBezTo>
                  <a:lnTo>
                    <a:pt x="1" y="8669"/>
                  </a:lnTo>
                  <a:lnTo>
                    <a:pt x="2687" y="8669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rgbClr val="1B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8;p15">
              <a:extLst>
                <a:ext uri="{FF2B5EF4-FFF2-40B4-BE49-F238E27FC236}">
                  <a16:creationId xmlns:a16="http://schemas.microsoft.com/office/drawing/2014/main" id="{DD69AD79-4E35-6976-90ED-34D0B79B4505}"/>
                </a:ext>
              </a:extLst>
            </p:cNvPr>
            <p:cNvSpPr/>
            <p:nvPr/>
          </p:nvSpPr>
          <p:spPr>
            <a:xfrm>
              <a:off x="-326651" y="1895809"/>
              <a:ext cx="21559" cy="64671"/>
            </a:xfrm>
            <a:custGeom>
              <a:avLst/>
              <a:gdLst/>
              <a:ahLst/>
              <a:cxnLst/>
              <a:rect l="l" t="t" r="r" b="b"/>
              <a:pathLst>
                <a:path w="2890" h="8669" extrusionOk="0">
                  <a:moveTo>
                    <a:pt x="0" y="0"/>
                  </a:moveTo>
                  <a:lnTo>
                    <a:pt x="0" y="8669"/>
                  </a:lnTo>
                  <a:lnTo>
                    <a:pt x="2890" y="8669"/>
                  </a:lnTo>
                  <a:lnTo>
                    <a:pt x="2890" y="2890"/>
                  </a:lnTo>
                  <a:cubicBezTo>
                    <a:pt x="2890" y="1384"/>
                    <a:pt x="1547" y="0"/>
                    <a:pt x="0" y="0"/>
                  </a:cubicBezTo>
                  <a:close/>
                </a:path>
              </a:pathLst>
            </a:custGeom>
            <a:solidFill>
              <a:srgbClr val="1B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9;p15">
              <a:extLst>
                <a:ext uri="{FF2B5EF4-FFF2-40B4-BE49-F238E27FC236}">
                  <a16:creationId xmlns:a16="http://schemas.microsoft.com/office/drawing/2014/main" id="{BD3D434A-5EA2-315A-B326-3C4AC1785DCF}"/>
                </a:ext>
              </a:extLst>
            </p:cNvPr>
            <p:cNvSpPr/>
            <p:nvPr/>
          </p:nvSpPr>
          <p:spPr>
            <a:xfrm>
              <a:off x="-475717" y="1711219"/>
              <a:ext cx="42813" cy="21559"/>
            </a:xfrm>
            <a:custGeom>
              <a:avLst/>
              <a:gdLst/>
              <a:ahLst/>
              <a:cxnLst/>
              <a:rect l="l" t="t" r="r" b="b"/>
              <a:pathLst>
                <a:path w="5739" h="2890" extrusionOk="0">
                  <a:moveTo>
                    <a:pt x="2890" y="0"/>
                  </a:moveTo>
                  <a:cubicBezTo>
                    <a:pt x="1343" y="0"/>
                    <a:pt x="0" y="1180"/>
                    <a:pt x="0" y="2890"/>
                  </a:cubicBezTo>
                  <a:lnTo>
                    <a:pt x="2890" y="2890"/>
                  </a:lnTo>
                  <a:cubicBezTo>
                    <a:pt x="4395" y="2890"/>
                    <a:pt x="5738" y="1506"/>
                    <a:pt x="5738" y="0"/>
                  </a:cubicBezTo>
                  <a:close/>
                </a:path>
              </a:pathLst>
            </a:custGeom>
            <a:solidFill>
              <a:srgbClr val="C9C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0;p15">
              <a:extLst>
                <a:ext uri="{FF2B5EF4-FFF2-40B4-BE49-F238E27FC236}">
                  <a16:creationId xmlns:a16="http://schemas.microsoft.com/office/drawing/2014/main" id="{9CD89ABF-B395-EA1A-F5B3-6F100F0A5F3A}"/>
                </a:ext>
              </a:extLst>
            </p:cNvPr>
            <p:cNvSpPr/>
            <p:nvPr/>
          </p:nvSpPr>
          <p:spPr>
            <a:xfrm>
              <a:off x="-432911" y="1711219"/>
              <a:ext cx="43119" cy="21559"/>
            </a:xfrm>
            <a:custGeom>
              <a:avLst/>
              <a:gdLst/>
              <a:ahLst/>
              <a:cxnLst/>
              <a:rect l="l" t="t" r="r" b="b"/>
              <a:pathLst>
                <a:path w="5780" h="2890" extrusionOk="0">
                  <a:moveTo>
                    <a:pt x="0" y="0"/>
                  </a:moveTo>
                  <a:cubicBezTo>
                    <a:pt x="0" y="1506"/>
                    <a:pt x="1221" y="2890"/>
                    <a:pt x="2890" y="2890"/>
                  </a:cubicBezTo>
                  <a:lnTo>
                    <a:pt x="5779" y="2890"/>
                  </a:lnTo>
                  <a:cubicBezTo>
                    <a:pt x="5779" y="1180"/>
                    <a:pt x="4436" y="0"/>
                    <a:pt x="2890" y="0"/>
                  </a:cubicBezTo>
                  <a:close/>
                </a:path>
              </a:pathLst>
            </a:custGeom>
            <a:solidFill>
              <a:srgbClr val="C9C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1;p15">
              <a:extLst>
                <a:ext uri="{FF2B5EF4-FFF2-40B4-BE49-F238E27FC236}">
                  <a16:creationId xmlns:a16="http://schemas.microsoft.com/office/drawing/2014/main" id="{57649C27-8727-90F7-AE79-58D3CE5A5467}"/>
                </a:ext>
              </a:extLst>
            </p:cNvPr>
            <p:cNvSpPr/>
            <p:nvPr/>
          </p:nvSpPr>
          <p:spPr>
            <a:xfrm>
              <a:off x="-525206" y="1697253"/>
              <a:ext cx="106268" cy="92303"/>
            </a:xfrm>
            <a:custGeom>
              <a:avLst/>
              <a:gdLst/>
              <a:ahLst/>
              <a:cxnLst/>
              <a:rect l="l" t="t" r="r" b="b"/>
              <a:pathLst>
                <a:path w="14245" h="12373" extrusionOk="0">
                  <a:moveTo>
                    <a:pt x="0" y="0"/>
                  </a:moveTo>
                  <a:lnTo>
                    <a:pt x="0" y="1180"/>
                  </a:lnTo>
                  <a:cubicBezTo>
                    <a:pt x="692" y="7448"/>
                    <a:pt x="5942" y="12372"/>
                    <a:pt x="12372" y="12372"/>
                  </a:cubicBezTo>
                  <a:cubicBezTo>
                    <a:pt x="13064" y="12372"/>
                    <a:pt x="13593" y="12209"/>
                    <a:pt x="14244" y="12209"/>
                  </a:cubicBezTo>
                  <a:cubicBezTo>
                    <a:pt x="8832" y="11355"/>
                    <a:pt x="4599" y="7122"/>
                    <a:pt x="3907" y="1709"/>
                  </a:cubicBezTo>
                  <a:cubicBezTo>
                    <a:pt x="2402" y="1180"/>
                    <a:pt x="1018" y="692"/>
                    <a:pt x="0" y="0"/>
                  </a:cubicBezTo>
                  <a:close/>
                </a:path>
              </a:pathLst>
            </a:custGeom>
            <a:solidFill>
              <a:srgbClr val="AEA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2;p15">
              <a:extLst>
                <a:ext uri="{FF2B5EF4-FFF2-40B4-BE49-F238E27FC236}">
                  <a16:creationId xmlns:a16="http://schemas.microsoft.com/office/drawing/2014/main" id="{FBF6E03D-6A57-5967-BD19-90C796FA90E3}"/>
                </a:ext>
              </a:extLst>
            </p:cNvPr>
            <p:cNvSpPr/>
            <p:nvPr/>
          </p:nvSpPr>
          <p:spPr>
            <a:xfrm>
              <a:off x="-438984" y="1952885"/>
              <a:ext cx="12458" cy="13973"/>
            </a:xfrm>
            <a:custGeom>
              <a:avLst/>
              <a:gdLst/>
              <a:ahLst/>
              <a:cxnLst/>
              <a:rect l="l" t="t" r="r" b="b"/>
              <a:pathLst>
                <a:path w="1670" h="1873" extrusionOk="0">
                  <a:moveTo>
                    <a:pt x="814" y="0"/>
                  </a:moveTo>
                  <a:cubicBezTo>
                    <a:pt x="326" y="0"/>
                    <a:pt x="0" y="488"/>
                    <a:pt x="0" y="1018"/>
                  </a:cubicBezTo>
                  <a:cubicBezTo>
                    <a:pt x="0" y="1506"/>
                    <a:pt x="326" y="1872"/>
                    <a:pt x="814" y="1872"/>
                  </a:cubicBezTo>
                  <a:cubicBezTo>
                    <a:pt x="1343" y="1872"/>
                    <a:pt x="1669" y="1506"/>
                    <a:pt x="1669" y="1018"/>
                  </a:cubicBezTo>
                  <a:cubicBezTo>
                    <a:pt x="1669" y="488"/>
                    <a:pt x="1343" y="0"/>
                    <a:pt x="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3;p15">
              <a:extLst>
                <a:ext uri="{FF2B5EF4-FFF2-40B4-BE49-F238E27FC236}">
                  <a16:creationId xmlns:a16="http://schemas.microsoft.com/office/drawing/2014/main" id="{AF9923D4-31D5-2516-3A04-E33DF468819E}"/>
                </a:ext>
              </a:extLst>
            </p:cNvPr>
            <p:cNvSpPr/>
            <p:nvPr/>
          </p:nvSpPr>
          <p:spPr>
            <a:xfrm>
              <a:off x="-609907" y="1512663"/>
              <a:ext cx="354305" cy="454195"/>
            </a:xfrm>
            <a:custGeom>
              <a:avLst/>
              <a:gdLst/>
              <a:ahLst/>
              <a:cxnLst/>
              <a:rect l="l" t="t" r="r" b="b"/>
              <a:pathLst>
                <a:path w="47494" h="60884" extrusionOk="0">
                  <a:moveTo>
                    <a:pt x="29831" y="1669"/>
                  </a:moveTo>
                  <a:cubicBezTo>
                    <a:pt x="32069" y="1669"/>
                    <a:pt x="33901" y="3215"/>
                    <a:pt x="34430" y="5413"/>
                  </a:cubicBezTo>
                  <a:lnTo>
                    <a:pt x="35773" y="10500"/>
                  </a:lnTo>
                  <a:lnTo>
                    <a:pt x="32232" y="10500"/>
                  </a:lnTo>
                  <a:cubicBezTo>
                    <a:pt x="31703" y="10500"/>
                    <a:pt x="31377" y="10826"/>
                    <a:pt x="31377" y="11355"/>
                  </a:cubicBezTo>
                  <a:cubicBezTo>
                    <a:pt x="31377" y="11843"/>
                    <a:pt x="31703" y="12209"/>
                    <a:pt x="32232" y="12209"/>
                  </a:cubicBezTo>
                  <a:lnTo>
                    <a:pt x="36302" y="12209"/>
                  </a:lnTo>
                  <a:lnTo>
                    <a:pt x="36790" y="14244"/>
                  </a:lnTo>
                  <a:lnTo>
                    <a:pt x="10500" y="14244"/>
                  </a:lnTo>
                  <a:lnTo>
                    <a:pt x="11029" y="12209"/>
                  </a:lnTo>
                  <a:lnTo>
                    <a:pt x="28488" y="12209"/>
                  </a:lnTo>
                  <a:cubicBezTo>
                    <a:pt x="29017" y="12209"/>
                    <a:pt x="29343" y="11843"/>
                    <a:pt x="29343" y="11355"/>
                  </a:cubicBezTo>
                  <a:cubicBezTo>
                    <a:pt x="29343" y="10826"/>
                    <a:pt x="29017" y="10500"/>
                    <a:pt x="28488" y="10500"/>
                  </a:cubicBezTo>
                  <a:lnTo>
                    <a:pt x="11517" y="10500"/>
                  </a:lnTo>
                  <a:lnTo>
                    <a:pt x="12901" y="5413"/>
                  </a:lnTo>
                  <a:cubicBezTo>
                    <a:pt x="13552" y="3215"/>
                    <a:pt x="15424" y="1669"/>
                    <a:pt x="17622" y="1669"/>
                  </a:cubicBezTo>
                  <a:lnTo>
                    <a:pt x="21529" y="1669"/>
                  </a:lnTo>
                  <a:cubicBezTo>
                    <a:pt x="22383" y="1669"/>
                    <a:pt x="23238" y="2361"/>
                    <a:pt x="23401" y="3215"/>
                  </a:cubicBezTo>
                  <a:lnTo>
                    <a:pt x="23726" y="4925"/>
                  </a:lnTo>
                  <a:cubicBezTo>
                    <a:pt x="23930" y="5250"/>
                    <a:pt x="24255" y="5576"/>
                    <a:pt x="24581" y="5576"/>
                  </a:cubicBezTo>
                  <a:lnTo>
                    <a:pt x="24947" y="5576"/>
                  </a:lnTo>
                  <a:cubicBezTo>
                    <a:pt x="25273" y="5413"/>
                    <a:pt x="25598" y="4925"/>
                    <a:pt x="25598" y="4395"/>
                  </a:cubicBezTo>
                  <a:lnTo>
                    <a:pt x="25110" y="2890"/>
                  </a:lnTo>
                  <a:cubicBezTo>
                    <a:pt x="25110" y="2361"/>
                    <a:pt x="24947" y="2035"/>
                    <a:pt x="24581" y="1669"/>
                  </a:cubicBezTo>
                  <a:close/>
                  <a:moveTo>
                    <a:pt x="12372" y="16116"/>
                  </a:moveTo>
                  <a:lnTo>
                    <a:pt x="12372" y="18965"/>
                  </a:lnTo>
                  <a:lnTo>
                    <a:pt x="10337" y="18965"/>
                  </a:lnTo>
                  <a:lnTo>
                    <a:pt x="10337" y="16116"/>
                  </a:lnTo>
                  <a:close/>
                  <a:moveTo>
                    <a:pt x="37156" y="16116"/>
                  </a:moveTo>
                  <a:lnTo>
                    <a:pt x="37156" y="18965"/>
                  </a:lnTo>
                  <a:lnTo>
                    <a:pt x="35122" y="18965"/>
                  </a:lnTo>
                  <a:lnTo>
                    <a:pt x="35122" y="16116"/>
                  </a:lnTo>
                  <a:close/>
                  <a:moveTo>
                    <a:pt x="33250" y="16116"/>
                  </a:moveTo>
                  <a:lnTo>
                    <a:pt x="33250" y="18965"/>
                  </a:lnTo>
                  <a:cubicBezTo>
                    <a:pt x="33250" y="18477"/>
                    <a:pt x="32720" y="18151"/>
                    <a:pt x="32232" y="18151"/>
                  </a:cubicBezTo>
                  <a:lnTo>
                    <a:pt x="25598" y="18151"/>
                  </a:lnTo>
                  <a:cubicBezTo>
                    <a:pt x="25110" y="18151"/>
                    <a:pt x="24744" y="18477"/>
                    <a:pt x="24744" y="18965"/>
                  </a:cubicBezTo>
                  <a:lnTo>
                    <a:pt x="24744" y="19169"/>
                  </a:lnTo>
                  <a:cubicBezTo>
                    <a:pt x="24418" y="19169"/>
                    <a:pt x="24093" y="18965"/>
                    <a:pt x="23726" y="18965"/>
                  </a:cubicBezTo>
                  <a:cubicBezTo>
                    <a:pt x="23401" y="18965"/>
                    <a:pt x="23075" y="19169"/>
                    <a:pt x="22709" y="19169"/>
                  </a:cubicBezTo>
                  <a:lnTo>
                    <a:pt x="22709" y="18965"/>
                  </a:lnTo>
                  <a:cubicBezTo>
                    <a:pt x="22709" y="18477"/>
                    <a:pt x="22221" y="18151"/>
                    <a:pt x="21895" y="18151"/>
                  </a:cubicBezTo>
                  <a:lnTo>
                    <a:pt x="15099" y="18151"/>
                  </a:lnTo>
                  <a:cubicBezTo>
                    <a:pt x="14570" y="18151"/>
                    <a:pt x="14244" y="18477"/>
                    <a:pt x="14244" y="18965"/>
                  </a:cubicBezTo>
                  <a:lnTo>
                    <a:pt x="14081" y="18965"/>
                  </a:lnTo>
                  <a:lnTo>
                    <a:pt x="14081" y="16116"/>
                  </a:lnTo>
                  <a:close/>
                  <a:moveTo>
                    <a:pt x="20878" y="19820"/>
                  </a:moveTo>
                  <a:lnTo>
                    <a:pt x="20878" y="21855"/>
                  </a:lnTo>
                  <a:cubicBezTo>
                    <a:pt x="20878" y="22384"/>
                    <a:pt x="20511" y="22872"/>
                    <a:pt x="19860" y="22872"/>
                  </a:cubicBezTo>
                  <a:lnTo>
                    <a:pt x="16971" y="22872"/>
                  </a:lnTo>
                  <a:cubicBezTo>
                    <a:pt x="16442" y="22872"/>
                    <a:pt x="15953" y="22384"/>
                    <a:pt x="15953" y="21855"/>
                  </a:cubicBezTo>
                  <a:lnTo>
                    <a:pt x="15953" y="19820"/>
                  </a:lnTo>
                  <a:lnTo>
                    <a:pt x="17622" y="19820"/>
                  </a:lnTo>
                  <a:lnTo>
                    <a:pt x="17622" y="19982"/>
                  </a:lnTo>
                  <a:lnTo>
                    <a:pt x="17622" y="20837"/>
                  </a:lnTo>
                  <a:cubicBezTo>
                    <a:pt x="17622" y="21366"/>
                    <a:pt x="17988" y="21692"/>
                    <a:pt x="18476" y="21692"/>
                  </a:cubicBezTo>
                  <a:cubicBezTo>
                    <a:pt x="19006" y="21692"/>
                    <a:pt x="19331" y="21366"/>
                    <a:pt x="19331" y="20837"/>
                  </a:cubicBezTo>
                  <a:lnTo>
                    <a:pt x="19331" y="19982"/>
                  </a:lnTo>
                  <a:lnTo>
                    <a:pt x="19331" y="19820"/>
                  </a:lnTo>
                  <a:close/>
                  <a:moveTo>
                    <a:pt x="31377" y="19820"/>
                  </a:moveTo>
                  <a:lnTo>
                    <a:pt x="31377" y="21855"/>
                  </a:lnTo>
                  <a:cubicBezTo>
                    <a:pt x="31377" y="22384"/>
                    <a:pt x="30848" y="22872"/>
                    <a:pt x="30360" y="22872"/>
                  </a:cubicBezTo>
                  <a:lnTo>
                    <a:pt x="27471" y="22872"/>
                  </a:lnTo>
                  <a:cubicBezTo>
                    <a:pt x="26982" y="22872"/>
                    <a:pt x="26453" y="22384"/>
                    <a:pt x="26453" y="21855"/>
                  </a:cubicBezTo>
                  <a:lnTo>
                    <a:pt x="26453" y="19820"/>
                  </a:lnTo>
                  <a:lnTo>
                    <a:pt x="28000" y="19820"/>
                  </a:lnTo>
                  <a:lnTo>
                    <a:pt x="28000" y="19982"/>
                  </a:lnTo>
                  <a:lnTo>
                    <a:pt x="28000" y="20837"/>
                  </a:lnTo>
                  <a:cubicBezTo>
                    <a:pt x="28000" y="21366"/>
                    <a:pt x="28488" y="21692"/>
                    <a:pt x="29017" y="21692"/>
                  </a:cubicBezTo>
                  <a:cubicBezTo>
                    <a:pt x="29505" y="21692"/>
                    <a:pt x="29831" y="21366"/>
                    <a:pt x="29831" y="20837"/>
                  </a:cubicBezTo>
                  <a:lnTo>
                    <a:pt x="29831" y="19982"/>
                  </a:lnTo>
                  <a:lnTo>
                    <a:pt x="29831" y="19820"/>
                  </a:lnTo>
                  <a:close/>
                  <a:moveTo>
                    <a:pt x="37482" y="20837"/>
                  </a:moveTo>
                  <a:cubicBezTo>
                    <a:pt x="37970" y="20837"/>
                    <a:pt x="38337" y="21000"/>
                    <a:pt x="38662" y="21366"/>
                  </a:cubicBezTo>
                  <a:cubicBezTo>
                    <a:pt x="38988" y="21692"/>
                    <a:pt x="38988" y="22017"/>
                    <a:pt x="38988" y="22546"/>
                  </a:cubicBezTo>
                  <a:cubicBezTo>
                    <a:pt x="38988" y="23238"/>
                    <a:pt x="38174" y="23727"/>
                    <a:pt x="37482" y="23727"/>
                  </a:cubicBezTo>
                  <a:lnTo>
                    <a:pt x="36953" y="23727"/>
                  </a:lnTo>
                  <a:cubicBezTo>
                    <a:pt x="36953" y="23238"/>
                    <a:pt x="36627" y="22872"/>
                    <a:pt x="36139" y="22872"/>
                  </a:cubicBezTo>
                  <a:cubicBezTo>
                    <a:pt x="35610" y="22872"/>
                    <a:pt x="35284" y="23238"/>
                    <a:pt x="35284" y="23727"/>
                  </a:cubicBezTo>
                  <a:lnTo>
                    <a:pt x="35284" y="24256"/>
                  </a:lnTo>
                  <a:cubicBezTo>
                    <a:pt x="32883" y="25924"/>
                    <a:pt x="29831" y="26453"/>
                    <a:pt x="28814" y="26616"/>
                  </a:cubicBezTo>
                  <a:cubicBezTo>
                    <a:pt x="28325" y="25924"/>
                    <a:pt x="27471" y="25761"/>
                    <a:pt x="26616" y="25761"/>
                  </a:cubicBezTo>
                  <a:lnTo>
                    <a:pt x="20878" y="25761"/>
                  </a:lnTo>
                  <a:cubicBezTo>
                    <a:pt x="20023" y="25761"/>
                    <a:pt x="19168" y="25924"/>
                    <a:pt x="18476" y="26616"/>
                  </a:cubicBezTo>
                  <a:cubicBezTo>
                    <a:pt x="17622" y="26453"/>
                    <a:pt x="14570" y="25924"/>
                    <a:pt x="12209" y="24256"/>
                  </a:cubicBezTo>
                  <a:lnTo>
                    <a:pt x="12209" y="23727"/>
                  </a:lnTo>
                  <a:cubicBezTo>
                    <a:pt x="12209" y="23238"/>
                    <a:pt x="11884" y="22872"/>
                    <a:pt x="11354" y="22872"/>
                  </a:cubicBezTo>
                  <a:cubicBezTo>
                    <a:pt x="10866" y="22872"/>
                    <a:pt x="10337" y="23238"/>
                    <a:pt x="10337" y="23727"/>
                  </a:cubicBezTo>
                  <a:lnTo>
                    <a:pt x="9849" y="23727"/>
                  </a:lnTo>
                  <a:cubicBezTo>
                    <a:pt x="9482" y="23727"/>
                    <a:pt x="8994" y="23564"/>
                    <a:pt x="8831" y="23401"/>
                  </a:cubicBezTo>
                  <a:cubicBezTo>
                    <a:pt x="8465" y="23035"/>
                    <a:pt x="8302" y="22546"/>
                    <a:pt x="8465" y="22221"/>
                  </a:cubicBezTo>
                  <a:cubicBezTo>
                    <a:pt x="8465" y="21366"/>
                    <a:pt x="9157" y="20837"/>
                    <a:pt x="10011" y="20837"/>
                  </a:cubicBezTo>
                  <a:lnTo>
                    <a:pt x="14244" y="20837"/>
                  </a:lnTo>
                  <a:lnTo>
                    <a:pt x="14244" y="21855"/>
                  </a:lnTo>
                  <a:cubicBezTo>
                    <a:pt x="14244" y="23401"/>
                    <a:pt x="15424" y="24581"/>
                    <a:pt x="16971" y="24581"/>
                  </a:cubicBezTo>
                  <a:lnTo>
                    <a:pt x="19860" y="24581"/>
                  </a:lnTo>
                  <a:cubicBezTo>
                    <a:pt x="21366" y="24581"/>
                    <a:pt x="22709" y="23401"/>
                    <a:pt x="22709" y="21855"/>
                  </a:cubicBezTo>
                  <a:cubicBezTo>
                    <a:pt x="22709" y="21366"/>
                    <a:pt x="23075" y="20837"/>
                    <a:pt x="23726" y="20837"/>
                  </a:cubicBezTo>
                  <a:cubicBezTo>
                    <a:pt x="24255" y="20837"/>
                    <a:pt x="24744" y="21366"/>
                    <a:pt x="24744" y="21855"/>
                  </a:cubicBezTo>
                  <a:cubicBezTo>
                    <a:pt x="24744" y="23401"/>
                    <a:pt x="25965" y="24581"/>
                    <a:pt x="27471" y="24581"/>
                  </a:cubicBezTo>
                  <a:lnTo>
                    <a:pt x="30360" y="24581"/>
                  </a:lnTo>
                  <a:cubicBezTo>
                    <a:pt x="31866" y="24581"/>
                    <a:pt x="33250" y="23401"/>
                    <a:pt x="33250" y="21855"/>
                  </a:cubicBezTo>
                  <a:lnTo>
                    <a:pt x="33250" y="20837"/>
                  </a:lnTo>
                  <a:close/>
                  <a:moveTo>
                    <a:pt x="22546" y="27471"/>
                  </a:moveTo>
                  <a:cubicBezTo>
                    <a:pt x="22221" y="28122"/>
                    <a:pt x="21529" y="28651"/>
                    <a:pt x="20878" y="28651"/>
                  </a:cubicBezTo>
                  <a:lnTo>
                    <a:pt x="19168" y="28651"/>
                  </a:lnTo>
                  <a:cubicBezTo>
                    <a:pt x="19331" y="27959"/>
                    <a:pt x="20023" y="27471"/>
                    <a:pt x="20878" y="27471"/>
                  </a:cubicBezTo>
                  <a:close/>
                  <a:moveTo>
                    <a:pt x="26616" y="27471"/>
                  </a:moveTo>
                  <a:cubicBezTo>
                    <a:pt x="27308" y="27471"/>
                    <a:pt x="28000" y="27959"/>
                    <a:pt x="28325" y="28651"/>
                  </a:cubicBezTo>
                  <a:lnTo>
                    <a:pt x="26616" y="28651"/>
                  </a:lnTo>
                  <a:cubicBezTo>
                    <a:pt x="25761" y="28651"/>
                    <a:pt x="25110" y="28122"/>
                    <a:pt x="24744" y="27471"/>
                  </a:cubicBezTo>
                  <a:close/>
                  <a:moveTo>
                    <a:pt x="12372" y="26453"/>
                  </a:moveTo>
                  <a:lnTo>
                    <a:pt x="12372" y="26453"/>
                  </a:lnTo>
                  <a:cubicBezTo>
                    <a:pt x="14244" y="27471"/>
                    <a:pt x="16116" y="27959"/>
                    <a:pt x="17296" y="28122"/>
                  </a:cubicBezTo>
                  <a:cubicBezTo>
                    <a:pt x="17133" y="28651"/>
                    <a:pt x="17133" y="28977"/>
                    <a:pt x="17133" y="29506"/>
                  </a:cubicBezTo>
                  <a:cubicBezTo>
                    <a:pt x="17133" y="29994"/>
                    <a:pt x="17459" y="30360"/>
                    <a:pt x="17988" y="30360"/>
                  </a:cubicBezTo>
                  <a:lnTo>
                    <a:pt x="20878" y="30360"/>
                  </a:lnTo>
                  <a:cubicBezTo>
                    <a:pt x="22058" y="30360"/>
                    <a:pt x="23075" y="29831"/>
                    <a:pt x="23726" y="28977"/>
                  </a:cubicBezTo>
                  <a:cubicBezTo>
                    <a:pt x="24418" y="29831"/>
                    <a:pt x="25436" y="30360"/>
                    <a:pt x="26616" y="30360"/>
                  </a:cubicBezTo>
                  <a:lnTo>
                    <a:pt x="29505" y="30360"/>
                  </a:lnTo>
                  <a:cubicBezTo>
                    <a:pt x="29831" y="30360"/>
                    <a:pt x="30360" y="29994"/>
                    <a:pt x="30360" y="29506"/>
                  </a:cubicBezTo>
                  <a:cubicBezTo>
                    <a:pt x="30360" y="28977"/>
                    <a:pt x="30197" y="28651"/>
                    <a:pt x="30034" y="28122"/>
                  </a:cubicBezTo>
                  <a:cubicBezTo>
                    <a:pt x="31377" y="27959"/>
                    <a:pt x="33250" y="27471"/>
                    <a:pt x="35122" y="26453"/>
                  </a:cubicBezTo>
                  <a:lnTo>
                    <a:pt x="35122" y="26453"/>
                  </a:lnTo>
                  <a:cubicBezTo>
                    <a:pt x="34267" y="31866"/>
                    <a:pt x="29505" y="36261"/>
                    <a:pt x="23726" y="36261"/>
                  </a:cubicBezTo>
                  <a:cubicBezTo>
                    <a:pt x="17988" y="36261"/>
                    <a:pt x="13227" y="31866"/>
                    <a:pt x="12372" y="26453"/>
                  </a:cubicBezTo>
                  <a:close/>
                  <a:moveTo>
                    <a:pt x="29505" y="36628"/>
                  </a:moveTo>
                  <a:lnTo>
                    <a:pt x="29505" y="38663"/>
                  </a:lnTo>
                  <a:lnTo>
                    <a:pt x="23726" y="41715"/>
                  </a:lnTo>
                  <a:lnTo>
                    <a:pt x="17988" y="38663"/>
                  </a:lnTo>
                  <a:lnTo>
                    <a:pt x="17988" y="36628"/>
                  </a:lnTo>
                  <a:cubicBezTo>
                    <a:pt x="19657" y="37482"/>
                    <a:pt x="21692" y="37971"/>
                    <a:pt x="23726" y="37971"/>
                  </a:cubicBezTo>
                  <a:cubicBezTo>
                    <a:pt x="25761" y="37971"/>
                    <a:pt x="27796" y="37482"/>
                    <a:pt x="29505" y="36628"/>
                  </a:cubicBezTo>
                  <a:close/>
                  <a:moveTo>
                    <a:pt x="15587" y="39314"/>
                  </a:moveTo>
                  <a:lnTo>
                    <a:pt x="22383" y="43058"/>
                  </a:lnTo>
                  <a:lnTo>
                    <a:pt x="20349" y="45418"/>
                  </a:lnTo>
                  <a:cubicBezTo>
                    <a:pt x="20186" y="45785"/>
                    <a:pt x="20023" y="45785"/>
                    <a:pt x="19657" y="45785"/>
                  </a:cubicBezTo>
                  <a:cubicBezTo>
                    <a:pt x="19609" y="45832"/>
                    <a:pt x="19547" y="45852"/>
                    <a:pt x="19480" y="45852"/>
                  </a:cubicBezTo>
                  <a:cubicBezTo>
                    <a:pt x="19317" y="45852"/>
                    <a:pt x="19121" y="45737"/>
                    <a:pt x="19006" y="45622"/>
                  </a:cubicBezTo>
                  <a:lnTo>
                    <a:pt x="14244" y="41715"/>
                  </a:lnTo>
                  <a:lnTo>
                    <a:pt x="15424" y="39314"/>
                  </a:lnTo>
                  <a:close/>
                  <a:moveTo>
                    <a:pt x="31866" y="39314"/>
                  </a:moveTo>
                  <a:lnTo>
                    <a:pt x="33087" y="41715"/>
                  </a:lnTo>
                  <a:lnTo>
                    <a:pt x="28488" y="45622"/>
                  </a:lnTo>
                  <a:cubicBezTo>
                    <a:pt x="28258" y="45737"/>
                    <a:pt x="28109" y="45852"/>
                    <a:pt x="27912" y="45852"/>
                  </a:cubicBezTo>
                  <a:cubicBezTo>
                    <a:pt x="27830" y="45852"/>
                    <a:pt x="27741" y="45832"/>
                    <a:pt x="27633" y="45785"/>
                  </a:cubicBezTo>
                  <a:cubicBezTo>
                    <a:pt x="27471" y="45785"/>
                    <a:pt x="27145" y="45785"/>
                    <a:pt x="26982" y="45418"/>
                  </a:cubicBezTo>
                  <a:lnTo>
                    <a:pt x="25110" y="43058"/>
                  </a:lnTo>
                  <a:lnTo>
                    <a:pt x="31866" y="39314"/>
                  </a:lnTo>
                  <a:close/>
                  <a:moveTo>
                    <a:pt x="17622" y="0"/>
                  </a:moveTo>
                  <a:cubicBezTo>
                    <a:pt x="14570" y="0"/>
                    <a:pt x="12046" y="2035"/>
                    <a:pt x="11192" y="4925"/>
                  </a:cubicBezTo>
                  <a:lnTo>
                    <a:pt x="8668" y="14244"/>
                  </a:lnTo>
                  <a:lnTo>
                    <a:pt x="5616" y="14244"/>
                  </a:lnTo>
                  <a:cubicBezTo>
                    <a:pt x="5087" y="14244"/>
                    <a:pt x="4762" y="14733"/>
                    <a:pt x="4762" y="15099"/>
                  </a:cubicBezTo>
                  <a:cubicBezTo>
                    <a:pt x="4762" y="15587"/>
                    <a:pt x="5087" y="16116"/>
                    <a:pt x="5616" y="16116"/>
                  </a:cubicBezTo>
                  <a:lnTo>
                    <a:pt x="8465" y="16116"/>
                  </a:lnTo>
                  <a:lnTo>
                    <a:pt x="8465" y="19331"/>
                  </a:lnTo>
                  <a:cubicBezTo>
                    <a:pt x="7448" y="19820"/>
                    <a:pt x="6796" y="20837"/>
                    <a:pt x="6634" y="22017"/>
                  </a:cubicBezTo>
                  <a:cubicBezTo>
                    <a:pt x="6430" y="22872"/>
                    <a:pt x="6796" y="23889"/>
                    <a:pt x="7448" y="24581"/>
                  </a:cubicBezTo>
                  <a:cubicBezTo>
                    <a:pt x="8139" y="25273"/>
                    <a:pt x="8994" y="25599"/>
                    <a:pt x="9849" y="25599"/>
                  </a:cubicBezTo>
                  <a:lnTo>
                    <a:pt x="10500" y="25599"/>
                  </a:lnTo>
                  <a:cubicBezTo>
                    <a:pt x="10703" y="29668"/>
                    <a:pt x="12901" y="33413"/>
                    <a:pt x="16116" y="35610"/>
                  </a:cubicBezTo>
                  <a:lnTo>
                    <a:pt x="16116" y="37645"/>
                  </a:lnTo>
                  <a:cubicBezTo>
                    <a:pt x="15953" y="37564"/>
                    <a:pt x="15780" y="37523"/>
                    <a:pt x="15587" y="37523"/>
                  </a:cubicBezTo>
                  <a:cubicBezTo>
                    <a:pt x="15394" y="37523"/>
                    <a:pt x="15180" y="37564"/>
                    <a:pt x="14936" y="37645"/>
                  </a:cubicBezTo>
                  <a:cubicBezTo>
                    <a:pt x="14570" y="37808"/>
                    <a:pt x="14081" y="38133"/>
                    <a:pt x="13918" y="38500"/>
                  </a:cubicBezTo>
                  <a:lnTo>
                    <a:pt x="12535" y="41349"/>
                  </a:lnTo>
                  <a:lnTo>
                    <a:pt x="4762" y="43587"/>
                  </a:lnTo>
                  <a:cubicBezTo>
                    <a:pt x="1872" y="44401"/>
                    <a:pt x="0" y="46965"/>
                    <a:pt x="0" y="50017"/>
                  </a:cubicBezTo>
                  <a:lnTo>
                    <a:pt x="0" y="60029"/>
                  </a:lnTo>
                  <a:cubicBezTo>
                    <a:pt x="0" y="60517"/>
                    <a:pt x="326" y="60883"/>
                    <a:pt x="855" y="60883"/>
                  </a:cubicBezTo>
                  <a:cubicBezTo>
                    <a:pt x="1343" y="60883"/>
                    <a:pt x="1709" y="60517"/>
                    <a:pt x="1709" y="60029"/>
                  </a:cubicBezTo>
                  <a:lnTo>
                    <a:pt x="1709" y="50017"/>
                  </a:lnTo>
                  <a:cubicBezTo>
                    <a:pt x="1709" y="47819"/>
                    <a:pt x="3215" y="45947"/>
                    <a:pt x="5250" y="45255"/>
                  </a:cubicBezTo>
                  <a:lnTo>
                    <a:pt x="8465" y="44401"/>
                  </a:lnTo>
                  <a:lnTo>
                    <a:pt x="8465" y="60029"/>
                  </a:lnTo>
                  <a:cubicBezTo>
                    <a:pt x="8465" y="60517"/>
                    <a:pt x="8994" y="60883"/>
                    <a:pt x="9320" y="60883"/>
                  </a:cubicBezTo>
                  <a:cubicBezTo>
                    <a:pt x="9849" y="60883"/>
                    <a:pt x="10337" y="60517"/>
                    <a:pt x="10337" y="60029"/>
                  </a:cubicBezTo>
                  <a:lnTo>
                    <a:pt x="10337" y="43750"/>
                  </a:lnTo>
                  <a:lnTo>
                    <a:pt x="12372" y="43221"/>
                  </a:lnTo>
                  <a:lnTo>
                    <a:pt x="12372" y="60029"/>
                  </a:lnTo>
                  <a:cubicBezTo>
                    <a:pt x="12372" y="60517"/>
                    <a:pt x="12738" y="60883"/>
                    <a:pt x="13227" y="60883"/>
                  </a:cubicBezTo>
                  <a:cubicBezTo>
                    <a:pt x="13756" y="60883"/>
                    <a:pt x="14081" y="60517"/>
                    <a:pt x="14081" y="60029"/>
                  </a:cubicBezTo>
                  <a:lnTo>
                    <a:pt x="14081" y="43750"/>
                  </a:lnTo>
                  <a:lnTo>
                    <a:pt x="17825" y="46965"/>
                  </a:lnTo>
                  <a:cubicBezTo>
                    <a:pt x="18314" y="47453"/>
                    <a:pt x="19006" y="47657"/>
                    <a:pt x="19657" y="47657"/>
                  </a:cubicBezTo>
                  <a:lnTo>
                    <a:pt x="19860" y="47657"/>
                  </a:lnTo>
                  <a:cubicBezTo>
                    <a:pt x="20674" y="47657"/>
                    <a:pt x="21366" y="47128"/>
                    <a:pt x="21895" y="46639"/>
                  </a:cubicBezTo>
                  <a:lnTo>
                    <a:pt x="23726" y="44238"/>
                  </a:lnTo>
                  <a:lnTo>
                    <a:pt x="25598" y="46639"/>
                  </a:lnTo>
                  <a:cubicBezTo>
                    <a:pt x="26128" y="47128"/>
                    <a:pt x="26779" y="47657"/>
                    <a:pt x="27471" y="47657"/>
                  </a:cubicBezTo>
                  <a:lnTo>
                    <a:pt x="27796" y="47657"/>
                  </a:lnTo>
                  <a:cubicBezTo>
                    <a:pt x="28488" y="47657"/>
                    <a:pt x="29180" y="47453"/>
                    <a:pt x="29668" y="46965"/>
                  </a:cubicBezTo>
                  <a:lnTo>
                    <a:pt x="34267" y="42895"/>
                  </a:lnTo>
                  <a:lnTo>
                    <a:pt x="37156" y="43750"/>
                  </a:lnTo>
                  <a:lnTo>
                    <a:pt x="37156" y="60029"/>
                  </a:lnTo>
                  <a:cubicBezTo>
                    <a:pt x="37156" y="60517"/>
                    <a:pt x="37482" y="60883"/>
                    <a:pt x="37970" y="60883"/>
                  </a:cubicBezTo>
                  <a:cubicBezTo>
                    <a:pt x="38499" y="60883"/>
                    <a:pt x="38825" y="60517"/>
                    <a:pt x="38825" y="60029"/>
                  </a:cubicBezTo>
                  <a:lnTo>
                    <a:pt x="38825" y="44401"/>
                  </a:lnTo>
                  <a:lnTo>
                    <a:pt x="42244" y="45255"/>
                  </a:lnTo>
                  <a:cubicBezTo>
                    <a:pt x="44278" y="45947"/>
                    <a:pt x="45621" y="47819"/>
                    <a:pt x="45621" y="50017"/>
                  </a:cubicBezTo>
                  <a:lnTo>
                    <a:pt x="45621" y="60029"/>
                  </a:lnTo>
                  <a:cubicBezTo>
                    <a:pt x="45621" y="60517"/>
                    <a:pt x="46110" y="60883"/>
                    <a:pt x="46639" y="60883"/>
                  </a:cubicBezTo>
                  <a:cubicBezTo>
                    <a:pt x="47127" y="60883"/>
                    <a:pt x="47493" y="60517"/>
                    <a:pt x="47493" y="60029"/>
                  </a:cubicBezTo>
                  <a:lnTo>
                    <a:pt x="47493" y="50017"/>
                  </a:lnTo>
                  <a:cubicBezTo>
                    <a:pt x="47493" y="46965"/>
                    <a:pt x="45459" y="44401"/>
                    <a:pt x="42732" y="43587"/>
                  </a:cubicBezTo>
                  <a:lnTo>
                    <a:pt x="34918" y="41349"/>
                  </a:lnTo>
                  <a:lnTo>
                    <a:pt x="33575" y="38500"/>
                  </a:lnTo>
                  <a:cubicBezTo>
                    <a:pt x="33250" y="38133"/>
                    <a:pt x="32883" y="37808"/>
                    <a:pt x="32395" y="37645"/>
                  </a:cubicBezTo>
                  <a:cubicBezTo>
                    <a:pt x="32232" y="37564"/>
                    <a:pt x="32059" y="37523"/>
                    <a:pt x="31866" y="37523"/>
                  </a:cubicBezTo>
                  <a:cubicBezTo>
                    <a:pt x="31673" y="37523"/>
                    <a:pt x="31459" y="37564"/>
                    <a:pt x="31215" y="37645"/>
                  </a:cubicBezTo>
                  <a:lnTo>
                    <a:pt x="31215" y="35610"/>
                  </a:lnTo>
                  <a:cubicBezTo>
                    <a:pt x="34430" y="33413"/>
                    <a:pt x="36627" y="29668"/>
                    <a:pt x="36953" y="25599"/>
                  </a:cubicBezTo>
                  <a:lnTo>
                    <a:pt x="37482" y="25599"/>
                  </a:lnTo>
                  <a:cubicBezTo>
                    <a:pt x="39191" y="25599"/>
                    <a:pt x="40697" y="24256"/>
                    <a:pt x="40860" y="22709"/>
                  </a:cubicBezTo>
                  <a:cubicBezTo>
                    <a:pt x="40860" y="21692"/>
                    <a:pt x="40534" y="20837"/>
                    <a:pt x="40005" y="20186"/>
                  </a:cubicBezTo>
                  <a:cubicBezTo>
                    <a:pt x="39680" y="19820"/>
                    <a:pt x="39354" y="19494"/>
                    <a:pt x="38825" y="19331"/>
                  </a:cubicBezTo>
                  <a:lnTo>
                    <a:pt x="38825" y="16116"/>
                  </a:lnTo>
                  <a:lnTo>
                    <a:pt x="41877" y="16116"/>
                  </a:lnTo>
                  <a:cubicBezTo>
                    <a:pt x="42406" y="16116"/>
                    <a:pt x="42732" y="15587"/>
                    <a:pt x="42732" y="15099"/>
                  </a:cubicBezTo>
                  <a:cubicBezTo>
                    <a:pt x="42732" y="14733"/>
                    <a:pt x="42406" y="14244"/>
                    <a:pt x="41877" y="14244"/>
                  </a:cubicBezTo>
                  <a:lnTo>
                    <a:pt x="38662" y="14244"/>
                  </a:lnTo>
                  <a:lnTo>
                    <a:pt x="36139" y="4925"/>
                  </a:lnTo>
                  <a:cubicBezTo>
                    <a:pt x="35447" y="2035"/>
                    <a:pt x="32720" y="0"/>
                    <a:pt x="298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4;p15">
              <a:extLst>
                <a:ext uri="{FF2B5EF4-FFF2-40B4-BE49-F238E27FC236}">
                  <a16:creationId xmlns:a16="http://schemas.microsoft.com/office/drawing/2014/main" id="{AC263064-5D0F-4726-2CE9-E15E94701027}"/>
                </a:ext>
              </a:extLst>
            </p:cNvPr>
            <p:cNvSpPr/>
            <p:nvPr/>
          </p:nvSpPr>
          <p:spPr>
            <a:xfrm>
              <a:off x="-361870" y="1854212"/>
              <a:ext cx="13973" cy="112646"/>
            </a:xfrm>
            <a:custGeom>
              <a:avLst/>
              <a:gdLst/>
              <a:ahLst/>
              <a:cxnLst/>
              <a:rect l="l" t="t" r="r" b="b"/>
              <a:pathLst>
                <a:path w="1873" h="15100" extrusionOk="0">
                  <a:moveTo>
                    <a:pt x="1018" y="1"/>
                  </a:moveTo>
                  <a:cubicBezTo>
                    <a:pt x="489" y="1"/>
                    <a:pt x="1" y="326"/>
                    <a:pt x="1" y="855"/>
                  </a:cubicBezTo>
                  <a:lnTo>
                    <a:pt x="1" y="14245"/>
                  </a:lnTo>
                  <a:cubicBezTo>
                    <a:pt x="1" y="14733"/>
                    <a:pt x="489" y="15099"/>
                    <a:pt x="1018" y="15099"/>
                  </a:cubicBezTo>
                  <a:cubicBezTo>
                    <a:pt x="1506" y="15099"/>
                    <a:pt x="1873" y="14733"/>
                    <a:pt x="1873" y="14245"/>
                  </a:cubicBezTo>
                  <a:lnTo>
                    <a:pt x="1873" y="855"/>
                  </a:lnTo>
                  <a:cubicBezTo>
                    <a:pt x="1873" y="326"/>
                    <a:pt x="1506" y="1"/>
                    <a:pt x="10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5;p15">
              <a:extLst>
                <a:ext uri="{FF2B5EF4-FFF2-40B4-BE49-F238E27FC236}">
                  <a16:creationId xmlns:a16="http://schemas.microsoft.com/office/drawing/2014/main" id="{007DD3B0-65A4-5281-46D8-AE80D2DD6DED}"/>
                </a:ext>
              </a:extLst>
            </p:cNvPr>
            <p:cNvSpPr/>
            <p:nvPr/>
          </p:nvSpPr>
          <p:spPr>
            <a:xfrm>
              <a:off x="-438984" y="1868177"/>
              <a:ext cx="12458" cy="12458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814" y="1"/>
                  </a:moveTo>
                  <a:cubicBezTo>
                    <a:pt x="326" y="1"/>
                    <a:pt x="0" y="326"/>
                    <a:pt x="0" y="815"/>
                  </a:cubicBezTo>
                  <a:cubicBezTo>
                    <a:pt x="0" y="1344"/>
                    <a:pt x="326" y="1669"/>
                    <a:pt x="814" y="1669"/>
                  </a:cubicBezTo>
                  <a:cubicBezTo>
                    <a:pt x="1343" y="1669"/>
                    <a:pt x="1669" y="1344"/>
                    <a:pt x="1669" y="815"/>
                  </a:cubicBezTo>
                  <a:cubicBezTo>
                    <a:pt x="1669" y="326"/>
                    <a:pt x="1343" y="1"/>
                    <a:pt x="8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6;p15">
              <a:extLst>
                <a:ext uri="{FF2B5EF4-FFF2-40B4-BE49-F238E27FC236}">
                  <a16:creationId xmlns:a16="http://schemas.microsoft.com/office/drawing/2014/main" id="{38986550-3A4D-1CFB-99C5-C002BC540F2F}"/>
                </a:ext>
              </a:extLst>
            </p:cNvPr>
            <p:cNvSpPr/>
            <p:nvPr/>
          </p:nvSpPr>
          <p:spPr>
            <a:xfrm>
              <a:off x="-438984" y="1910982"/>
              <a:ext cx="12458" cy="12764"/>
            </a:xfrm>
            <a:custGeom>
              <a:avLst/>
              <a:gdLst/>
              <a:ahLst/>
              <a:cxnLst/>
              <a:rect l="l" t="t" r="r" b="b"/>
              <a:pathLst>
                <a:path w="1670" h="1711" extrusionOk="0">
                  <a:moveTo>
                    <a:pt x="814" y="1"/>
                  </a:moveTo>
                  <a:cubicBezTo>
                    <a:pt x="326" y="1"/>
                    <a:pt x="0" y="367"/>
                    <a:pt x="0" y="856"/>
                  </a:cubicBezTo>
                  <a:cubicBezTo>
                    <a:pt x="0" y="1385"/>
                    <a:pt x="326" y="1710"/>
                    <a:pt x="814" y="1710"/>
                  </a:cubicBezTo>
                  <a:cubicBezTo>
                    <a:pt x="1343" y="1710"/>
                    <a:pt x="1669" y="1385"/>
                    <a:pt x="1669" y="856"/>
                  </a:cubicBezTo>
                  <a:cubicBezTo>
                    <a:pt x="1669" y="367"/>
                    <a:pt x="1343" y="1"/>
                    <a:pt x="8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7;p15">
              <a:extLst>
                <a:ext uri="{FF2B5EF4-FFF2-40B4-BE49-F238E27FC236}">
                  <a16:creationId xmlns:a16="http://schemas.microsoft.com/office/drawing/2014/main" id="{8A2A6E56-1590-39CE-C5F8-E626B5F113D0}"/>
                </a:ext>
              </a:extLst>
            </p:cNvPr>
            <p:cNvSpPr/>
            <p:nvPr/>
          </p:nvSpPr>
          <p:spPr>
            <a:xfrm>
              <a:off x="-446571" y="1746736"/>
              <a:ext cx="27632" cy="13674"/>
            </a:xfrm>
            <a:custGeom>
              <a:avLst/>
              <a:gdLst/>
              <a:ahLst/>
              <a:cxnLst/>
              <a:rect l="l" t="t" r="r" b="b"/>
              <a:pathLst>
                <a:path w="3704" h="1833" extrusionOk="0">
                  <a:moveTo>
                    <a:pt x="814" y="1"/>
                  </a:moveTo>
                  <a:cubicBezTo>
                    <a:pt x="326" y="1"/>
                    <a:pt x="0" y="489"/>
                    <a:pt x="0" y="1018"/>
                  </a:cubicBezTo>
                  <a:cubicBezTo>
                    <a:pt x="0" y="1507"/>
                    <a:pt x="326" y="1832"/>
                    <a:pt x="814" y="1832"/>
                  </a:cubicBezTo>
                  <a:lnTo>
                    <a:pt x="2686" y="1832"/>
                  </a:lnTo>
                  <a:cubicBezTo>
                    <a:pt x="3215" y="1832"/>
                    <a:pt x="3703" y="1507"/>
                    <a:pt x="3703" y="1018"/>
                  </a:cubicBezTo>
                  <a:cubicBezTo>
                    <a:pt x="3703" y="489"/>
                    <a:pt x="3215" y="1"/>
                    <a:pt x="2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36;p15">
            <a:extLst>
              <a:ext uri="{FF2B5EF4-FFF2-40B4-BE49-F238E27FC236}">
                <a16:creationId xmlns:a16="http://schemas.microsoft.com/office/drawing/2014/main" id="{BA3C6B19-910D-8FA0-9003-A5A882DCA411}"/>
              </a:ext>
            </a:extLst>
          </p:cNvPr>
          <p:cNvGrpSpPr/>
          <p:nvPr/>
        </p:nvGrpSpPr>
        <p:grpSpPr>
          <a:xfrm>
            <a:off x="9175626" y="3745235"/>
            <a:ext cx="773757" cy="877133"/>
            <a:chOff x="-609907" y="1992050"/>
            <a:chExt cx="354305" cy="454195"/>
          </a:xfrm>
        </p:grpSpPr>
        <p:sp>
          <p:nvSpPr>
            <p:cNvPr id="117" name="Google Shape;137;p15">
              <a:extLst>
                <a:ext uri="{FF2B5EF4-FFF2-40B4-BE49-F238E27FC236}">
                  <a16:creationId xmlns:a16="http://schemas.microsoft.com/office/drawing/2014/main" id="{237AA195-0B1C-DF22-C0C1-6112B06A2281}"/>
                </a:ext>
              </a:extLst>
            </p:cNvPr>
            <p:cNvSpPr/>
            <p:nvPr/>
          </p:nvSpPr>
          <p:spPr>
            <a:xfrm>
              <a:off x="-603536" y="2268928"/>
              <a:ext cx="341556" cy="170938"/>
            </a:xfrm>
            <a:custGeom>
              <a:avLst/>
              <a:gdLst/>
              <a:ahLst/>
              <a:cxnLst/>
              <a:rect l="l" t="t" r="r" b="b"/>
              <a:pathLst>
                <a:path w="45785" h="22914" extrusionOk="0">
                  <a:moveTo>
                    <a:pt x="13390" y="1"/>
                  </a:moveTo>
                  <a:cubicBezTo>
                    <a:pt x="12902" y="1"/>
                    <a:pt x="12373" y="530"/>
                    <a:pt x="12373" y="1018"/>
                  </a:cubicBezTo>
                  <a:lnTo>
                    <a:pt x="12373" y="5617"/>
                  </a:lnTo>
                  <a:cubicBezTo>
                    <a:pt x="12373" y="6797"/>
                    <a:pt x="11518" y="7815"/>
                    <a:pt x="10338" y="8344"/>
                  </a:cubicBezTo>
                  <a:lnTo>
                    <a:pt x="4070" y="10175"/>
                  </a:lnTo>
                  <a:cubicBezTo>
                    <a:pt x="1710" y="11030"/>
                    <a:pt x="1" y="13228"/>
                    <a:pt x="1" y="15629"/>
                  </a:cubicBezTo>
                  <a:lnTo>
                    <a:pt x="1" y="22913"/>
                  </a:lnTo>
                  <a:lnTo>
                    <a:pt x="45785" y="22913"/>
                  </a:lnTo>
                  <a:lnTo>
                    <a:pt x="45785" y="15629"/>
                  </a:lnTo>
                  <a:cubicBezTo>
                    <a:pt x="45785" y="13228"/>
                    <a:pt x="44076" y="11030"/>
                    <a:pt x="41715" y="10175"/>
                  </a:cubicBezTo>
                  <a:lnTo>
                    <a:pt x="35448" y="8344"/>
                  </a:lnTo>
                  <a:cubicBezTo>
                    <a:pt x="34268" y="7815"/>
                    <a:pt x="33413" y="6797"/>
                    <a:pt x="33413" y="5617"/>
                  </a:cubicBezTo>
                  <a:lnTo>
                    <a:pt x="33413" y="1018"/>
                  </a:lnTo>
                  <a:cubicBezTo>
                    <a:pt x="33413" y="530"/>
                    <a:pt x="32884" y="1"/>
                    <a:pt x="3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8;p15">
              <a:extLst>
                <a:ext uri="{FF2B5EF4-FFF2-40B4-BE49-F238E27FC236}">
                  <a16:creationId xmlns:a16="http://schemas.microsoft.com/office/drawing/2014/main" id="{33E54DE8-AB20-1EE5-DFF0-1E43C9645DD4}"/>
                </a:ext>
              </a:extLst>
            </p:cNvPr>
            <p:cNvSpPr/>
            <p:nvPr/>
          </p:nvSpPr>
          <p:spPr>
            <a:xfrm>
              <a:off x="-525206" y="2268928"/>
              <a:ext cx="184896" cy="113862"/>
            </a:xfrm>
            <a:custGeom>
              <a:avLst/>
              <a:gdLst/>
              <a:ahLst/>
              <a:cxnLst/>
              <a:rect l="l" t="t" r="r" b="b"/>
              <a:pathLst>
                <a:path w="24785" h="15263" extrusionOk="0">
                  <a:moveTo>
                    <a:pt x="2890" y="1"/>
                  </a:moveTo>
                  <a:cubicBezTo>
                    <a:pt x="2402" y="1"/>
                    <a:pt x="1873" y="530"/>
                    <a:pt x="1873" y="1018"/>
                  </a:cubicBezTo>
                  <a:lnTo>
                    <a:pt x="1873" y="5617"/>
                  </a:lnTo>
                  <a:cubicBezTo>
                    <a:pt x="1873" y="6797"/>
                    <a:pt x="1018" y="7815"/>
                    <a:pt x="0" y="8140"/>
                  </a:cubicBezTo>
                  <a:cubicBezTo>
                    <a:pt x="1384" y="12210"/>
                    <a:pt x="6471" y="15262"/>
                    <a:pt x="12372" y="15262"/>
                  </a:cubicBezTo>
                  <a:cubicBezTo>
                    <a:pt x="18314" y="15262"/>
                    <a:pt x="23239" y="12210"/>
                    <a:pt x="24785" y="8140"/>
                  </a:cubicBezTo>
                  <a:cubicBezTo>
                    <a:pt x="23564" y="7815"/>
                    <a:pt x="22913" y="6797"/>
                    <a:pt x="22913" y="5617"/>
                  </a:cubicBezTo>
                  <a:lnTo>
                    <a:pt x="22913" y="1018"/>
                  </a:lnTo>
                  <a:cubicBezTo>
                    <a:pt x="22913" y="530"/>
                    <a:pt x="22384" y="1"/>
                    <a:pt x="21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9;p15">
              <a:extLst>
                <a:ext uri="{FF2B5EF4-FFF2-40B4-BE49-F238E27FC236}">
                  <a16:creationId xmlns:a16="http://schemas.microsoft.com/office/drawing/2014/main" id="{AE964350-BABB-F02F-BE15-B3CA3A439828}"/>
                </a:ext>
              </a:extLst>
            </p:cNvPr>
            <p:cNvSpPr/>
            <p:nvPr/>
          </p:nvSpPr>
          <p:spPr>
            <a:xfrm>
              <a:off x="-511241" y="2268928"/>
              <a:ext cx="156966" cy="49497"/>
            </a:xfrm>
            <a:custGeom>
              <a:avLst/>
              <a:gdLst/>
              <a:ahLst/>
              <a:cxnLst/>
              <a:rect l="l" t="t" r="r" b="b"/>
              <a:pathLst>
                <a:path w="21041" h="6635" extrusionOk="0">
                  <a:moveTo>
                    <a:pt x="1018" y="1"/>
                  </a:moveTo>
                  <a:cubicBezTo>
                    <a:pt x="530" y="1"/>
                    <a:pt x="1" y="530"/>
                    <a:pt x="1" y="1018"/>
                  </a:cubicBezTo>
                  <a:lnTo>
                    <a:pt x="1" y="1547"/>
                  </a:lnTo>
                  <a:cubicBezTo>
                    <a:pt x="2361" y="4763"/>
                    <a:pt x="6268" y="6635"/>
                    <a:pt x="10500" y="6635"/>
                  </a:cubicBezTo>
                  <a:cubicBezTo>
                    <a:pt x="14774" y="6635"/>
                    <a:pt x="18477" y="4763"/>
                    <a:pt x="21041" y="1547"/>
                  </a:cubicBezTo>
                  <a:lnTo>
                    <a:pt x="21041" y="1018"/>
                  </a:lnTo>
                  <a:cubicBezTo>
                    <a:pt x="21041" y="530"/>
                    <a:pt x="20512" y="1"/>
                    <a:pt x="20024" y="1"/>
                  </a:cubicBezTo>
                  <a:close/>
                </a:path>
              </a:pathLst>
            </a:custGeom>
            <a:solidFill>
              <a:srgbClr val="D897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0;p15">
              <a:extLst>
                <a:ext uri="{FF2B5EF4-FFF2-40B4-BE49-F238E27FC236}">
                  <a16:creationId xmlns:a16="http://schemas.microsoft.com/office/drawing/2014/main" id="{C8373AA1-249C-F97E-461E-4D7D45AA9C62}"/>
                </a:ext>
              </a:extLst>
            </p:cNvPr>
            <p:cNvSpPr/>
            <p:nvPr/>
          </p:nvSpPr>
          <p:spPr>
            <a:xfrm>
              <a:off x="-554353" y="2076751"/>
              <a:ext cx="241674" cy="192185"/>
            </a:xfrm>
            <a:custGeom>
              <a:avLst/>
              <a:gdLst/>
              <a:ahLst/>
              <a:cxnLst/>
              <a:rect l="l" t="t" r="r" b="b"/>
              <a:pathLst>
                <a:path w="32396" h="25762" extrusionOk="0">
                  <a:moveTo>
                    <a:pt x="3907" y="1"/>
                  </a:moveTo>
                  <a:lnTo>
                    <a:pt x="3907" y="9483"/>
                  </a:lnTo>
                  <a:lnTo>
                    <a:pt x="2402" y="9483"/>
                  </a:lnTo>
                  <a:cubicBezTo>
                    <a:pt x="1221" y="9483"/>
                    <a:pt x="1" y="10704"/>
                    <a:pt x="1" y="12047"/>
                  </a:cubicBezTo>
                  <a:cubicBezTo>
                    <a:pt x="1" y="13227"/>
                    <a:pt x="1221" y="14407"/>
                    <a:pt x="2402" y="14407"/>
                  </a:cubicBezTo>
                  <a:lnTo>
                    <a:pt x="3907" y="14407"/>
                  </a:lnTo>
                  <a:cubicBezTo>
                    <a:pt x="4437" y="20675"/>
                    <a:pt x="9686" y="25762"/>
                    <a:pt x="16279" y="25762"/>
                  </a:cubicBezTo>
                  <a:cubicBezTo>
                    <a:pt x="22750" y="25762"/>
                    <a:pt x="28163" y="20675"/>
                    <a:pt x="28692" y="14407"/>
                  </a:cubicBezTo>
                  <a:lnTo>
                    <a:pt x="30035" y="14407"/>
                  </a:lnTo>
                  <a:cubicBezTo>
                    <a:pt x="31378" y="14407"/>
                    <a:pt x="32395" y="13227"/>
                    <a:pt x="32395" y="12047"/>
                  </a:cubicBezTo>
                  <a:cubicBezTo>
                    <a:pt x="32395" y="10704"/>
                    <a:pt x="31378" y="9483"/>
                    <a:pt x="30035" y="9483"/>
                  </a:cubicBezTo>
                  <a:lnTo>
                    <a:pt x="28692" y="9483"/>
                  </a:lnTo>
                  <a:lnTo>
                    <a:pt x="28692" y="1"/>
                  </a:lnTo>
                  <a:close/>
                </a:path>
              </a:pathLst>
            </a:custGeom>
            <a:solidFill>
              <a:srgbClr val="F5B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1;p15">
              <a:extLst>
                <a:ext uri="{FF2B5EF4-FFF2-40B4-BE49-F238E27FC236}">
                  <a16:creationId xmlns:a16="http://schemas.microsoft.com/office/drawing/2014/main" id="{D2FF12CA-3B2F-7D08-7D50-4CA951A3070B}"/>
                </a:ext>
              </a:extLst>
            </p:cNvPr>
            <p:cNvSpPr/>
            <p:nvPr/>
          </p:nvSpPr>
          <p:spPr>
            <a:xfrm>
              <a:off x="-556785" y="2076751"/>
              <a:ext cx="180957" cy="192185"/>
            </a:xfrm>
            <a:custGeom>
              <a:avLst/>
              <a:gdLst/>
              <a:ahLst/>
              <a:cxnLst/>
              <a:rect l="l" t="t" r="r" b="b"/>
              <a:pathLst>
                <a:path w="24257" h="25762" extrusionOk="0">
                  <a:moveTo>
                    <a:pt x="4233" y="1"/>
                  </a:moveTo>
                  <a:lnTo>
                    <a:pt x="4233" y="9483"/>
                  </a:lnTo>
                  <a:lnTo>
                    <a:pt x="2890" y="9483"/>
                  </a:lnTo>
                  <a:cubicBezTo>
                    <a:pt x="1710" y="9483"/>
                    <a:pt x="693" y="10338"/>
                    <a:pt x="530" y="11355"/>
                  </a:cubicBezTo>
                  <a:cubicBezTo>
                    <a:pt x="1" y="12902"/>
                    <a:pt x="1181" y="14407"/>
                    <a:pt x="2728" y="14407"/>
                  </a:cubicBezTo>
                  <a:lnTo>
                    <a:pt x="4233" y="14407"/>
                  </a:lnTo>
                  <a:cubicBezTo>
                    <a:pt x="4763" y="20675"/>
                    <a:pt x="10012" y="25762"/>
                    <a:pt x="16605" y="25762"/>
                  </a:cubicBezTo>
                  <a:cubicBezTo>
                    <a:pt x="17297" y="25762"/>
                    <a:pt x="17826" y="25762"/>
                    <a:pt x="18477" y="25599"/>
                  </a:cubicBezTo>
                  <a:cubicBezTo>
                    <a:pt x="12536" y="24744"/>
                    <a:pt x="7978" y="19495"/>
                    <a:pt x="7978" y="13390"/>
                  </a:cubicBezTo>
                  <a:lnTo>
                    <a:pt x="7978" y="8669"/>
                  </a:lnTo>
                  <a:cubicBezTo>
                    <a:pt x="7978" y="5942"/>
                    <a:pt x="10175" y="3908"/>
                    <a:pt x="12739" y="3908"/>
                  </a:cubicBezTo>
                  <a:lnTo>
                    <a:pt x="21367" y="3908"/>
                  </a:lnTo>
                  <a:cubicBezTo>
                    <a:pt x="22913" y="3908"/>
                    <a:pt x="24256" y="2565"/>
                    <a:pt x="24256" y="1018"/>
                  </a:cubicBezTo>
                  <a:lnTo>
                    <a:pt x="24256" y="1"/>
                  </a:lnTo>
                  <a:close/>
                </a:path>
              </a:pathLst>
            </a:custGeom>
            <a:solidFill>
              <a:srgbClr val="E3A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2;p15">
              <a:extLst>
                <a:ext uri="{FF2B5EF4-FFF2-40B4-BE49-F238E27FC236}">
                  <a16:creationId xmlns:a16="http://schemas.microsoft.com/office/drawing/2014/main" id="{526708F4-9476-6636-B74C-08D04A801ACF}"/>
                </a:ext>
              </a:extLst>
            </p:cNvPr>
            <p:cNvSpPr/>
            <p:nvPr/>
          </p:nvSpPr>
          <p:spPr>
            <a:xfrm>
              <a:off x="-542812" y="2014818"/>
              <a:ext cx="131460" cy="134198"/>
            </a:xfrm>
            <a:custGeom>
              <a:avLst/>
              <a:gdLst/>
              <a:ahLst/>
              <a:cxnLst/>
              <a:rect l="l" t="t" r="r" b="b"/>
              <a:pathLst>
                <a:path w="17622" h="17989" extrusionOk="0">
                  <a:moveTo>
                    <a:pt x="7977" y="0"/>
                  </a:moveTo>
                  <a:cubicBezTo>
                    <a:pt x="3378" y="1018"/>
                    <a:pt x="0" y="5250"/>
                    <a:pt x="488" y="10337"/>
                  </a:cubicBezTo>
                  <a:lnTo>
                    <a:pt x="1343" y="17989"/>
                  </a:lnTo>
                  <a:lnTo>
                    <a:pt x="2360" y="17989"/>
                  </a:lnTo>
                  <a:cubicBezTo>
                    <a:pt x="3378" y="17989"/>
                    <a:pt x="4233" y="17134"/>
                    <a:pt x="4233" y="15954"/>
                  </a:cubicBezTo>
                  <a:lnTo>
                    <a:pt x="4233" y="12210"/>
                  </a:lnTo>
                  <a:cubicBezTo>
                    <a:pt x="4233" y="10500"/>
                    <a:pt x="5413" y="9320"/>
                    <a:pt x="6959" y="9320"/>
                  </a:cubicBezTo>
                  <a:lnTo>
                    <a:pt x="17622" y="9320"/>
                  </a:lnTo>
                  <a:lnTo>
                    <a:pt x="7977" y="0"/>
                  </a:lnTo>
                  <a:close/>
                </a:path>
              </a:pathLst>
            </a:custGeom>
            <a:solidFill>
              <a:srgbClr val="5A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3;p15">
              <a:extLst>
                <a:ext uri="{FF2B5EF4-FFF2-40B4-BE49-F238E27FC236}">
                  <a16:creationId xmlns:a16="http://schemas.microsoft.com/office/drawing/2014/main" id="{FD145C5E-7E0B-CF72-5C31-244913EC7F28}"/>
                </a:ext>
              </a:extLst>
            </p:cNvPr>
            <p:cNvSpPr/>
            <p:nvPr/>
          </p:nvSpPr>
          <p:spPr>
            <a:xfrm>
              <a:off x="-511241" y="2190606"/>
              <a:ext cx="156966" cy="107476"/>
            </a:xfrm>
            <a:custGeom>
              <a:avLst/>
              <a:gdLst/>
              <a:ahLst/>
              <a:cxnLst/>
              <a:rect l="l" t="t" r="r" b="b"/>
              <a:pathLst>
                <a:path w="21041" h="14407" extrusionOk="0">
                  <a:moveTo>
                    <a:pt x="2890" y="0"/>
                  </a:moveTo>
                  <a:cubicBezTo>
                    <a:pt x="1344" y="0"/>
                    <a:pt x="1" y="1343"/>
                    <a:pt x="1" y="2890"/>
                  </a:cubicBezTo>
                  <a:lnTo>
                    <a:pt x="1" y="3907"/>
                  </a:lnTo>
                  <a:cubicBezTo>
                    <a:pt x="1" y="9686"/>
                    <a:pt x="4762" y="14407"/>
                    <a:pt x="10500" y="14407"/>
                  </a:cubicBezTo>
                  <a:cubicBezTo>
                    <a:pt x="16279" y="14407"/>
                    <a:pt x="21041" y="9686"/>
                    <a:pt x="21041" y="3907"/>
                  </a:cubicBezTo>
                  <a:lnTo>
                    <a:pt x="21041" y="2890"/>
                  </a:lnTo>
                  <a:cubicBezTo>
                    <a:pt x="21041" y="1343"/>
                    <a:pt x="19657" y="0"/>
                    <a:pt x="18151" y="0"/>
                  </a:cubicBezTo>
                  <a:close/>
                </a:path>
              </a:pathLst>
            </a:custGeom>
            <a:solidFill>
              <a:srgbClr val="84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4;p15">
              <a:extLst>
                <a:ext uri="{FF2B5EF4-FFF2-40B4-BE49-F238E27FC236}">
                  <a16:creationId xmlns:a16="http://schemas.microsoft.com/office/drawing/2014/main" id="{B5E01ADC-48E5-10D4-42FD-7C29CB20B551}"/>
                </a:ext>
              </a:extLst>
            </p:cNvPr>
            <p:cNvSpPr/>
            <p:nvPr/>
          </p:nvSpPr>
          <p:spPr>
            <a:xfrm>
              <a:off x="-511241" y="2190606"/>
              <a:ext cx="96249" cy="107476"/>
            </a:xfrm>
            <a:custGeom>
              <a:avLst/>
              <a:gdLst/>
              <a:ahLst/>
              <a:cxnLst/>
              <a:rect l="l" t="t" r="r" b="b"/>
              <a:pathLst>
                <a:path w="12902" h="14407" extrusionOk="0">
                  <a:moveTo>
                    <a:pt x="2890" y="0"/>
                  </a:moveTo>
                  <a:cubicBezTo>
                    <a:pt x="1344" y="0"/>
                    <a:pt x="1" y="1343"/>
                    <a:pt x="1" y="2890"/>
                  </a:cubicBezTo>
                  <a:lnTo>
                    <a:pt x="1" y="3907"/>
                  </a:lnTo>
                  <a:cubicBezTo>
                    <a:pt x="1" y="9686"/>
                    <a:pt x="4762" y="14407"/>
                    <a:pt x="10500" y="14407"/>
                  </a:cubicBezTo>
                  <a:cubicBezTo>
                    <a:pt x="11355" y="14407"/>
                    <a:pt x="12047" y="14244"/>
                    <a:pt x="12902" y="14081"/>
                  </a:cubicBezTo>
                  <a:cubicBezTo>
                    <a:pt x="8303" y="12901"/>
                    <a:pt x="4762" y="8831"/>
                    <a:pt x="4762" y="3907"/>
                  </a:cubicBezTo>
                  <a:lnTo>
                    <a:pt x="4762" y="2890"/>
                  </a:lnTo>
                  <a:cubicBezTo>
                    <a:pt x="4762" y="1343"/>
                    <a:pt x="6105" y="0"/>
                    <a:pt x="7652" y="0"/>
                  </a:cubicBezTo>
                  <a:close/>
                </a:path>
              </a:pathLst>
            </a:custGeom>
            <a:solidFill>
              <a:srgbClr val="6E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5;p15">
              <a:extLst>
                <a:ext uri="{FF2B5EF4-FFF2-40B4-BE49-F238E27FC236}">
                  <a16:creationId xmlns:a16="http://schemas.microsoft.com/office/drawing/2014/main" id="{AB3A1172-4AF4-CCE9-9EAE-9CA871280511}"/>
                </a:ext>
              </a:extLst>
            </p:cNvPr>
            <p:cNvSpPr/>
            <p:nvPr/>
          </p:nvSpPr>
          <p:spPr>
            <a:xfrm>
              <a:off x="-539172" y="1998421"/>
              <a:ext cx="216474" cy="150595"/>
            </a:xfrm>
            <a:custGeom>
              <a:avLst/>
              <a:gdLst/>
              <a:ahLst/>
              <a:cxnLst/>
              <a:rect l="l" t="t" r="r" b="b"/>
              <a:pathLst>
                <a:path w="29018" h="20187" extrusionOk="0">
                  <a:moveTo>
                    <a:pt x="1872" y="1"/>
                  </a:moveTo>
                  <a:cubicBezTo>
                    <a:pt x="1872" y="1"/>
                    <a:pt x="1" y="11518"/>
                    <a:pt x="17134" y="11518"/>
                  </a:cubicBezTo>
                  <a:lnTo>
                    <a:pt x="21895" y="11518"/>
                  </a:lnTo>
                  <a:cubicBezTo>
                    <a:pt x="23401" y="11518"/>
                    <a:pt x="24785" y="12698"/>
                    <a:pt x="24785" y="14408"/>
                  </a:cubicBezTo>
                  <a:lnTo>
                    <a:pt x="24785" y="18152"/>
                  </a:lnTo>
                  <a:cubicBezTo>
                    <a:pt x="24785" y="19332"/>
                    <a:pt x="25640" y="20187"/>
                    <a:pt x="26657" y="20187"/>
                  </a:cubicBezTo>
                  <a:lnTo>
                    <a:pt x="27674" y="20187"/>
                  </a:lnTo>
                  <a:lnTo>
                    <a:pt x="28326" y="12535"/>
                  </a:lnTo>
                  <a:cubicBezTo>
                    <a:pt x="29017" y="6960"/>
                    <a:pt x="24622" y="2036"/>
                    <a:pt x="18843" y="2036"/>
                  </a:cubicBezTo>
                  <a:lnTo>
                    <a:pt x="9524" y="2036"/>
                  </a:lnTo>
                  <a:cubicBezTo>
                    <a:pt x="6634" y="2036"/>
                    <a:pt x="3256" y="1507"/>
                    <a:pt x="1872" y="1"/>
                  </a:cubicBezTo>
                  <a:close/>
                </a:path>
              </a:pathLst>
            </a:custGeom>
            <a:solidFill>
              <a:srgbClr val="6E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6;p15">
              <a:extLst>
                <a:ext uri="{FF2B5EF4-FFF2-40B4-BE49-F238E27FC236}">
                  <a16:creationId xmlns:a16="http://schemas.microsoft.com/office/drawing/2014/main" id="{D54B9C00-689E-1843-9643-5A5C6E3BF3B3}"/>
                </a:ext>
              </a:extLst>
            </p:cNvPr>
            <p:cNvSpPr/>
            <p:nvPr/>
          </p:nvSpPr>
          <p:spPr>
            <a:xfrm>
              <a:off x="-482095" y="2149009"/>
              <a:ext cx="12757" cy="20045"/>
            </a:xfrm>
            <a:custGeom>
              <a:avLst/>
              <a:gdLst/>
              <a:ahLst/>
              <a:cxnLst/>
              <a:rect l="l" t="t" r="r" b="b"/>
              <a:pathLst>
                <a:path w="1710" h="2687" extrusionOk="0">
                  <a:moveTo>
                    <a:pt x="855" y="1"/>
                  </a:moveTo>
                  <a:cubicBezTo>
                    <a:pt x="326" y="1"/>
                    <a:pt x="0" y="326"/>
                    <a:pt x="0" y="814"/>
                  </a:cubicBezTo>
                  <a:lnTo>
                    <a:pt x="0" y="1832"/>
                  </a:lnTo>
                  <a:cubicBezTo>
                    <a:pt x="0" y="2361"/>
                    <a:pt x="326" y="2687"/>
                    <a:pt x="855" y="2687"/>
                  </a:cubicBezTo>
                  <a:cubicBezTo>
                    <a:pt x="1343" y="2687"/>
                    <a:pt x="1710" y="2361"/>
                    <a:pt x="1710" y="1832"/>
                  </a:cubicBezTo>
                  <a:lnTo>
                    <a:pt x="1710" y="814"/>
                  </a:lnTo>
                  <a:cubicBezTo>
                    <a:pt x="1710" y="326"/>
                    <a:pt x="1343" y="1"/>
                    <a:pt x="8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7;p15">
              <a:extLst>
                <a:ext uri="{FF2B5EF4-FFF2-40B4-BE49-F238E27FC236}">
                  <a16:creationId xmlns:a16="http://schemas.microsoft.com/office/drawing/2014/main" id="{93D3534D-CA4E-0AFE-6E1A-F27E28A1A952}"/>
                </a:ext>
              </a:extLst>
            </p:cNvPr>
            <p:cNvSpPr/>
            <p:nvPr/>
          </p:nvSpPr>
          <p:spPr>
            <a:xfrm>
              <a:off x="-397394" y="2149009"/>
              <a:ext cx="13980" cy="20045"/>
            </a:xfrm>
            <a:custGeom>
              <a:avLst/>
              <a:gdLst/>
              <a:ahLst/>
              <a:cxnLst/>
              <a:rect l="l" t="t" r="r" b="b"/>
              <a:pathLst>
                <a:path w="1874" h="2687" extrusionOk="0">
                  <a:moveTo>
                    <a:pt x="1018" y="1"/>
                  </a:moveTo>
                  <a:cubicBezTo>
                    <a:pt x="530" y="1"/>
                    <a:pt x="1" y="326"/>
                    <a:pt x="1" y="814"/>
                  </a:cubicBezTo>
                  <a:lnTo>
                    <a:pt x="1" y="1832"/>
                  </a:lnTo>
                  <a:cubicBezTo>
                    <a:pt x="1" y="2361"/>
                    <a:pt x="530" y="2687"/>
                    <a:pt x="1018" y="2687"/>
                  </a:cubicBezTo>
                  <a:cubicBezTo>
                    <a:pt x="1344" y="2687"/>
                    <a:pt x="1873" y="2361"/>
                    <a:pt x="1873" y="1832"/>
                  </a:cubicBezTo>
                  <a:lnTo>
                    <a:pt x="1873" y="814"/>
                  </a:lnTo>
                  <a:cubicBezTo>
                    <a:pt x="1873" y="326"/>
                    <a:pt x="1344" y="1"/>
                    <a:pt x="10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8;p15">
              <a:extLst>
                <a:ext uri="{FF2B5EF4-FFF2-40B4-BE49-F238E27FC236}">
                  <a16:creationId xmlns:a16="http://schemas.microsoft.com/office/drawing/2014/main" id="{60F71084-D88E-9DBB-1B5B-1C6447B9874E}"/>
                </a:ext>
              </a:extLst>
            </p:cNvPr>
            <p:cNvSpPr/>
            <p:nvPr/>
          </p:nvSpPr>
          <p:spPr>
            <a:xfrm>
              <a:off x="-461752" y="2212762"/>
              <a:ext cx="56778" cy="20963"/>
            </a:xfrm>
            <a:custGeom>
              <a:avLst/>
              <a:gdLst/>
              <a:ahLst/>
              <a:cxnLst/>
              <a:rect l="l" t="t" r="r" b="b"/>
              <a:pathLst>
                <a:path w="7611" h="2810" extrusionOk="0">
                  <a:moveTo>
                    <a:pt x="997" y="1"/>
                  </a:moveTo>
                  <a:cubicBezTo>
                    <a:pt x="743" y="1"/>
                    <a:pt x="489" y="82"/>
                    <a:pt x="326" y="245"/>
                  </a:cubicBezTo>
                  <a:cubicBezTo>
                    <a:pt x="0" y="611"/>
                    <a:pt x="0" y="1100"/>
                    <a:pt x="326" y="1425"/>
                  </a:cubicBezTo>
                  <a:cubicBezTo>
                    <a:pt x="1180" y="2280"/>
                    <a:pt x="2523" y="2809"/>
                    <a:pt x="3866" y="2809"/>
                  </a:cubicBezTo>
                  <a:cubicBezTo>
                    <a:pt x="5250" y="2809"/>
                    <a:pt x="6593" y="2280"/>
                    <a:pt x="7285" y="1425"/>
                  </a:cubicBezTo>
                  <a:cubicBezTo>
                    <a:pt x="7611" y="1100"/>
                    <a:pt x="7611" y="611"/>
                    <a:pt x="7285" y="245"/>
                  </a:cubicBezTo>
                  <a:cubicBezTo>
                    <a:pt x="7102" y="82"/>
                    <a:pt x="6888" y="1"/>
                    <a:pt x="6680" y="1"/>
                  </a:cubicBezTo>
                  <a:cubicBezTo>
                    <a:pt x="6471" y="1"/>
                    <a:pt x="6268" y="82"/>
                    <a:pt x="6105" y="245"/>
                  </a:cubicBezTo>
                  <a:cubicBezTo>
                    <a:pt x="5738" y="611"/>
                    <a:pt x="4884" y="937"/>
                    <a:pt x="3866" y="937"/>
                  </a:cubicBezTo>
                  <a:cubicBezTo>
                    <a:pt x="2686" y="937"/>
                    <a:pt x="2035" y="611"/>
                    <a:pt x="1669" y="245"/>
                  </a:cubicBezTo>
                  <a:cubicBezTo>
                    <a:pt x="1506" y="82"/>
                    <a:pt x="1252" y="1"/>
                    <a:pt x="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9;p15">
              <a:extLst>
                <a:ext uri="{FF2B5EF4-FFF2-40B4-BE49-F238E27FC236}">
                  <a16:creationId xmlns:a16="http://schemas.microsoft.com/office/drawing/2014/main" id="{053DEDE7-4BA2-776D-6896-B58860B0E0EB}"/>
                </a:ext>
              </a:extLst>
            </p:cNvPr>
            <p:cNvSpPr/>
            <p:nvPr/>
          </p:nvSpPr>
          <p:spPr>
            <a:xfrm>
              <a:off x="-489682" y="2127457"/>
              <a:ext cx="27938" cy="12451"/>
            </a:xfrm>
            <a:custGeom>
              <a:avLst/>
              <a:gdLst/>
              <a:ahLst/>
              <a:cxnLst/>
              <a:rect l="l" t="t" r="r" b="b"/>
              <a:pathLst>
                <a:path w="3745" h="1669" extrusionOk="0">
                  <a:moveTo>
                    <a:pt x="855" y="0"/>
                  </a:moveTo>
                  <a:cubicBezTo>
                    <a:pt x="488" y="0"/>
                    <a:pt x="0" y="326"/>
                    <a:pt x="0" y="855"/>
                  </a:cubicBezTo>
                  <a:cubicBezTo>
                    <a:pt x="0" y="1343"/>
                    <a:pt x="488" y="1669"/>
                    <a:pt x="855" y="1669"/>
                  </a:cubicBezTo>
                  <a:lnTo>
                    <a:pt x="2890" y="1669"/>
                  </a:lnTo>
                  <a:cubicBezTo>
                    <a:pt x="3378" y="1669"/>
                    <a:pt x="3744" y="1343"/>
                    <a:pt x="3744" y="855"/>
                  </a:cubicBezTo>
                  <a:cubicBezTo>
                    <a:pt x="3744" y="326"/>
                    <a:pt x="3378" y="0"/>
                    <a:pt x="2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0;p15">
              <a:extLst>
                <a:ext uri="{FF2B5EF4-FFF2-40B4-BE49-F238E27FC236}">
                  <a16:creationId xmlns:a16="http://schemas.microsoft.com/office/drawing/2014/main" id="{942EF9ED-C1E3-3D56-2C48-646AE1408148}"/>
                </a:ext>
              </a:extLst>
            </p:cNvPr>
            <p:cNvSpPr/>
            <p:nvPr/>
          </p:nvSpPr>
          <p:spPr>
            <a:xfrm>
              <a:off x="-403765" y="2127457"/>
              <a:ext cx="26722" cy="12451"/>
            </a:xfrm>
            <a:custGeom>
              <a:avLst/>
              <a:gdLst/>
              <a:ahLst/>
              <a:cxnLst/>
              <a:rect l="l" t="t" r="r" b="b"/>
              <a:pathLst>
                <a:path w="3582" h="1669" extrusionOk="0">
                  <a:moveTo>
                    <a:pt x="855" y="0"/>
                  </a:moveTo>
                  <a:cubicBezTo>
                    <a:pt x="367" y="0"/>
                    <a:pt x="0" y="326"/>
                    <a:pt x="0" y="855"/>
                  </a:cubicBezTo>
                  <a:cubicBezTo>
                    <a:pt x="0" y="1343"/>
                    <a:pt x="367" y="1669"/>
                    <a:pt x="855" y="1669"/>
                  </a:cubicBezTo>
                  <a:lnTo>
                    <a:pt x="2727" y="1669"/>
                  </a:lnTo>
                  <a:cubicBezTo>
                    <a:pt x="3215" y="1669"/>
                    <a:pt x="3582" y="1343"/>
                    <a:pt x="3582" y="855"/>
                  </a:cubicBezTo>
                  <a:cubicBezTo>
                    <a:pt x="3582" y="326"/>
                    <a:pt x="3215" y="0"/>
                    <a:pt x="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1;p15">
              <a:extLst>
                <a:ext uri="{FF2B5EF4-FFF2-40B4-BE49-F238E27FC236}">
                  <a16:creationId xmlns:a16="http://schemas.microsoft.com/office/drawing/2014/main" id="{D79345EB-4D9B-972D-3610-F1CDF8C9D345}"/>
                </a:ext>
              </a:extLst>
            </p:cNvPr>
            <p:cNvSpPr/>
            <p:nvPr/>
          </p:nvSpPr>
          <p:spPr>
            <a:xfrm>
              <a:off x="-609907" y="1992050"/>
              <a:ext cx="354305" cy="454195"/>
            </a:xfrm>
            <a:custGeom>
              <a:avLst/>
              <a:gdLst/>
              <a:ahLst/>
              <a:cxnLst/>
              <a:rect l="l" t="t" r="r" b="b"/>
              <a:pathLst>
                <a:path w="47494" h="60884" extrusionOk="0">
                  <a:moveTo>
                    <a:pt x="12209" y="2523"/>
                  </a:moveTo>
                  <a:lnTo>
                    <a:pt x="12209" y="2523"/>
                  </a:lnTo>
                  <a:cubicBezTo>
                    <a:pt x="12901" y="2890"/>
                    <a:pt x="13552" y="3052"/>
                    <a:pt x="14407" y="3215"/>
                  </a:cubicBezTo>
                  <a:cubicBezTo>
                    <a:pt x="16116" y="3541"/>
                    <a:pt x="17825" y="3744"/>
                    <a:pt x="19006" y="3744"/>
                  </a:cubicBezTo>
                  <a:lnTo>
                    <a:pt x="28325" y="3744"/>
                  </a:lnTo>
                  <a:cubicBezTo>
                    <a:pt x="30848" y="3744"/>
                    <a:pt x="33250" y="4762"/>
                    <a:pt x="34755" y="6593"/>
                  </a:cubicBezTo>
                  <a:cubicBezTo>
                    <a:pt x="36465" y="8302"/>
                    <a:pt x="37319" y="10866"/>
                    <a:pt x="36953" y="13227"/>
                  </a:cubicBezTo>
                  <a:lnTo>
                    <a:pt x="36302" y="20023"/>
                  </a:lnTo>
                  <a:lnTo>
                    <a:pt x="36139" y="20023"/>
                  </a:lnTo>
                  <a:cubicBezTo>
                    <a:pt x="35610" y="20023"/>
                    <a:pt x="35122" y="19657"/>
                    <a:pt x="35122" y="19006"/>
                  </a:cubicBezTo>
                  <a:lnTo>
                    <a:pt x="35122" y="15262"/>
                  </a:lnTo>
                  <a:cubicBezTo>
                    <a:pt x="35122" y="13227"/>
                    <a:pt x="33412" y="11517"/>
                    <a:pt x="31377" y="11517"/>
                  </a:cubicBezTo>
                  <a:lnTo>
                    <a:pt x="26616" y="11517"/>
                  </a:lnTo>
                  <a:cubicBezTo>
                    <a:pt x="20674" y="11517"/>
                    <a:pt x="16442" y="10012"/>
                    <a:pt x="14081" y="7285"/>
                  </a:cubicBezTo>
                  <a:cubicBezTo>
                    <a:pt x="12738" y="5779"/>
                    <a:pt x="12209" y="3744"/>
                    <a:pt x="12209" y="2523"/>
                  </a:cubicBezTo>
                  <a:close/>
                  <a:moveTo>
                    <a:pt x="11884" y="7448"/>
                  </a:moveTo>
                  <a:cubicBezTo>
                    <a:pt x="12209" y="7814"/>
                    <a:pt x="12372" y="8140"/>
                    <a:pt x="12738" y="8465"/>
                  </a:cubicBezTo>
                  <a:cubicBezTo>
                    <a:pt x="15424" y="11680"/>
                    <a:pt x="20023" y="13227"/>
                    <a:pt x="26616" y="13227"/>
                  </a:cubicBezTo>
                  <a:lnTo>
                    <a:pt x="31377" y="13227"/>
                  </a:lnTo>
                  <a:cubicBezTo>
                    <a:pt x="32395" y="13227"/>
                    <a:pt x="33250" y="14081"/>
                    <a:pt x="33250" y="15262"/>
                  </a:cubicBezTo>
                  <a:lnTo>
                    <a:pt x="33250" y="19006"/>
                  </a:lnTo>
                  <a:cubicBezTo>
                    <a:pt x="33250" y="20511"/>
                    <a:pt x="34593" y="21854"/>
                    <a:pt x="36139" y="21854"/>
                  </a:cubicBezTo>
                  <a:lnTo>
                    <a:pt x="37482" y="21854"/>
                  </a:lnTo>
                  <a:cubicBezTo>
                    <a:pt x="37970" y="21854"/>
                    <a:pt x="38337" y="22058"/>
                    <a:pt x="38662" y="22384"/>
                  </a:cubicBezTo>
                  <a:cubicBezTo>
                    <a:pt x="38988" y="22546"/>
                    <a:pt x="38988" y="23075"/>
                    <a:pt x="38988" y="23401"/>
                  </a:cubicBezTo>
                  <a:cubicBezTo>
                    <a:pt x="38988" y="24256"/>
                    <a:pt x="38174" y="24744"/>
                    <a:pt x="37482" y="24744"/>
                  </a:cubicBezTo>
                  <a:lnTo>
                    <a:pt x="36953" y="24744"/>
                  </a:lnTo>
                  <a:cubicBezTo>
                    <a:pt x="36953" y="24256"/>
                    <a:pt x="36627" y="23889"/>
                    <a:pt x="36139" y="23889"/>
                  </a:cubicBezTo>
                  <a:cubicBezTo>
                    <a:pt x="35610" y="23889"/>
                    <a:pt x="35284" y="24256"/>
                    <a:pt x="35284" y="24744"/>
                  </a:cubicBezTo>
                  <a:cubicBezTo>
                    <a:pt x="35284" y="25761"/>
                    <a:pt x="35122" y="26942"/>
                    <a:pt x="34755" y="27959"/>
                  </a:cubicBezTo>
                  <a:cubicBezTo>
                    <a:pt x="34104" y="26616"/>
                    <a:pt x="32883" y="25761"/>
                    <a:pt x="31377" y="25761"/>
                  </a:cubicBezTo>
                  <a:lnTo>
                    <a:pt x="16116" y="25761"/>
                  </a:lnTo>
                  <a:cubicBezTo>
                    <a:pt x="14570" y="25761"/>
                    <a:pt x="13227" y="26616"/>
                    <a:pt x="12738" y="27959"/>
                  </a:cubicBezTo>
                  <a:cubicBezTo>
                    <a:pt x="12372" y="26942"/>
                    <a:pt x="12209" y="25761"/>
                    <a:pt x="12209" y="24744"/>
                  </a:cubicBezTo>
                  <a:cubicBezTo>
                    <a:pt x="12209" y="24256"/>
                    <a:pt x="11884" y="23889"/>
                    <a:pt x="11354" y="23889"/>
                  </a:cubicBezTo>
                  <a:cubicBezTo>
                    <a:pt x="10866" y="23889"/>
                    <a:pt x="10337" y="24256"/>
                    <a:pt x="10337" y="24744"/>
                  </a:cubicBezTo>
                  <a:lnTo>
                    <a:pt x="9849" y="24744"/>
                  </a:lnTo>
                  <a:cubicBezTo>
                    <a:pt x="9482" y="24744"/>
                    <a:pt x="8994" y="24581"/>
                    <a:pt x="8831" y="24256"/>
                  </a:cubicBezTo>
                  <a:cubicBezTo>
                    <a:pt x="8465" y="24093"/>
                    <a:pt x="8302" y="23564"/>
                    <a:pt x="8465" y="23238"/>
                  </a:cubicBezTo>
                  <a:cubicBezTo>
                    <a:pt x="8465" y="22384"/>
                    <a:pt x="9157" y="21854"/>
                    <a:pt x="10011" y="21854"/>
                  </a:cubicBezTo>
                  <a:lnTo>
                    <a:pt x="11354" y="21854"/>
                  </a:lnTo>
                  <a:cubicBezTo>
                    <a:pt x="12901" y="21854"/>
                    <a:pt x="14081" y="20511"/>
                    <a:pt x="14081" y="19006"/>
                  </a:cubicBezTo>
                  <a:lnTo>
                    <a:pt x="14081" y="14244"/>
                  </a:lnTo>
                  <a:cubicBezTo>
                    <a:pt x="14081" y="13919"/>
                    <a:pt x="14244" y="13552"/>
                    <a:pt x="14570" y="13389"/>
                  </a:cubicBezTo>
                  <a:cubicBezTo>
                    <a:pt x="15099" y="13064"/>
                    <a:pt x="15261" y="12535"/>
                    <a:pt x="14936" y="12209"/>
                  </a:cubicBezTo>
                  <a:cubicBezTo>
                    <a:pt x="14833" y="11874"/>
                    <a:pt x="14583" y="11686"/>
                    <a:pt x="14289" y="11686"/>
                  </a:cubicBezTo>
                  <a:cubicBezTo>
                    <a:pt x="14119" y="11686"/>
                    <a:pt x="13935" y="11749"/>
                    <a:pt x="13756" y="11884"/>
                  </a:cubicBezTo>
                  <a:cubicBezTo>
                    <a:pt x="12901" y="12372"/>
                    <a:pt x="12372" y="13227"/>
                    <a:pt x="12372" y="14244"/>
                  </a:cubicBezTo>
                  <a:lnTo>
                    <a:pt x="12372" y="19006"/>
                  </a:lnTo>
                  <a:cubicBezTo>
                    <a:pt x="12372" y="19657"/>
                    <a:pt x="11884" y="20023"/>
                    <a:pt x="11354" y="20023"/>
                  </a:cubicBezTo>
                  <a:lnTo>
                    <a:pt x="11192" y="20023"/>
                  </a:lnTo>
                  <a:lnTo>
                    <a:pt x="10500" y="13227"/>
                  </a:lnTo>
                  <a:cubicBezTo>
                    <a:pt x="10174" y="11192"/>
                    <a:pt x="10866" y="9157"/>
                    <a:pt x="11884" y="7448"/>
                  </a:cubicBezTo>
                  <a:close/>
                  <a:moveTo>
                    <a:pt x="31377" y="27471"/>
                  </a:moveTo>
                  <a:cubicBezTo>
                    <a:pt x="32395" y="27471"/>
                    <a:pt x="33250" y="28488"/>
                    <a:pt x="33250" y="29506"/>
                  </a:cubicBezTo>
                  <a:lnTo>
                    <a:pt x="33250" y="30523"/>
                  </a:lnTo>
                  <a:cubicBezTo>
                    <a:pt x="33250" y="35773"/>
                    <a:pt x="29017" y="40005"/>
                    <a:pt x="23726" y="40005"/>
                  </a:cubicBezTo>
                  <a:cubicBezTo>
                    <a:pt x="18476" y="40005"/>
                    <a:pt x="14081" y="35773"/>
                    <a:pt x="14081" y="30523"/>
                  </a:cubicBezTo>
                  <a:lnTo>
                    <a:pt x="14081" y="29506"/>
                  </a:lnTo>
                  <a:cubicBezTo>
                    <a:pt x="14081" y="28488"/>
                    <a:pt x="14936" y="27471"/>
                    <a:pt x="16116" y="27471"/>
                  </a:cubicBezTo>
                  <a:close/>
                  <a:moveTo>
                    <a:pt x="11029" y="0"/>
                  </a:moveTo>
                  <a:cubicBezTo>
                    <a:pt x="10703" y="163"/>
                    <a:pt x="10500" y="488"/>
                    <a:pt x="10500" y="855"/>
                  </a:cubicBezTo>
                  <a:cubicBezTo>
                    <a:pt x="10337" y="855"/>
                    <a:pt x="10011" y="3052"/>
                    <a:pt x="11029" y="5576"/>
                  </a:cubicBezTo>
                  <a:cubicBezTo>
                    <a:pt x="9320" y="7814"/>
                    <a:pt x="8302" y="10663"/>
                    <a:pt x="8668" y="13389"/>
                  </a:cubicBezTo>
                  <a:lnTo>
                    <a:pt x="9320" y="20186"/>
                  </a:lnTo>
                  <a:cubicBezTo>
                    <a:pt x="7977" y="20349"/>
                    <a:pt x="6796" y="21529"/>
                    <a:pt x="6634" y="23075"/>
                  </a:cubicBezTo>
                  <a:cubicBezTo>
                    <a:pt x="6634" y="23889"/>
                    <a:pt x="6796" y="24744"/>
                    <a:pt x="7448" y="25436"/>
                  </a:cubicBezTo>
                  <a:cubicBezTo>
                    <a:pt x="8139" y="26290"/>
                    <a:pt x="8994" y="26616"/>
                    <a:pt x="9849" y="26616"/>
                  </a:cubicBezTo>
                  <a:lnTo>
                    <a:pt x="10500" y="26616"/>
                  </a:lnTo>
                  <a:cubicBezTo>
                    <a:pt x="10866" y="28488"/>
                    <a:pt x="11354" y="30197"/>
                    <a:pt x="12372" y="31703"/>
                  </a:cubicBezTo>
                  <a:cubicBezTo>
                    <a:pt x="12535" y="33412"/>
                    <a:pt x="13064" y="34918"/>
                    <a:pt x="13918" y="36302"/>
                  </a:cubicBezTo>
                  <a:cubicBezTo>
                    <a:pt x="13064" y="36465"/>
                    <a:pt x="12372" y="37116"/>
                    <a:pt x="12372" y="38133"/>
                  </a:cubicBezTo>
                  <a:lnTo>
                    <a:pt x="12372" y="42732"/>
                  </a:lnTo>
                  <a:cubicBezTo>
                    <a:pt x="12372" y="43587"/>
                    <a:pt x="11721" y="44238"/>
                    <a:pt x="11029" y="44604"/>
                  </a:cubicBezTo>
                  <a:lnTo>
                    <a:pt x="4599" y="46476"/>
                  </a:lnTo>
                  <a:cubicBezTo>
                    <a:pt x="1872" y="47290"/>
                    <a:pt x="0" y="49854"/>
                    <a:pt x="0" y="52744"/>
                  </a:cubicBezTo>
                  <a:lnTo>
                    <a:pt x="0" y="60028"/>
                  </a:lnTo>
                  <a:cubicBezTo>
                    <a:pt x="0" y="60517"/>
                    <a:pt x="326" y="60883"/>
                    <a:pt x="855" y="60883"/>
                  </a:cubicBezTo>
                  <a:cubicBezTo>
                    <a:pt x="1343" y="60883"/>
                    <a:pt x="1709" y="60517"/>
                    <a:pt x="1709" y="60028"/>
                  </a:cubicBezTo>
                  <a:lnTo>
                    <a:pt x="1709" y="52744"/>
                  </a:lnTo>
                  <a:cubicBezTo>
                    <a:pt x="1709" y="50709"/>
                    <a:pt x="3052" y="48837"/>
                    <a:pt x="5087" y="48145"/>
                  </a:cubicBezTo>
                  <a:lnTo>
                    <a:pt x="10866" y="46476"/>
                  </a:lnTo>
                  <a:cubicBezTo>
                    <a:pt x="12535" y="50343"/>
                    <a:pt x="17622" y="53232"/>
                    <a:pt x="23726" y="53232"/>
                  </a:cubicBezTo>
                  <a:cubicBezTo>
                    <a:pt x="25761" y="53232"/>
                    <a:pt x="27796" y="52906"/>
                    <a:pt x="29668" y="52215"/>
                  </a:cubicBezTo>
                  <a:cubicBezTo>
                    <a:pt x="30197" y="52052"/>
                    <a:pt x="30523" y="51563"/>
                    <a:pt x="30360" y="51197"/>
                  </a:cubicBezTo>
                  <a:cubicBezTo>
                    <a:pt x="30229" y="50803"/>
                    <a:pt x="29859" y="50489"/>
                    <a:pt x="29465" y="50489"/>
                  </a:cubicBezTo>
                  <a:cubicBezTo>
                    <a:pt x="29370" y="50489"/>
                    <a:pt x="29274" y="50507"/>
                    <a:pt x="29180" y="50546"/>
                  </a:cubicBezTo>
                  <a:cubicBezTo>
                    <a:pt x="27471" y="51197"/>
                    <a:pt x="25598" y="51563"/>
                    <a:pt x="23726" y="51563"/>
                  </a:cubicBezTo>
                  <a:cubicBezTo>
                    <a:pt x="20878" y="51563"/>
                    <a:pt x="18314" y="50872"/>
                    <a:pt x="16116" y="49529"/>
                  </a:cubicBezTo>
                  <a:cubicBezTo>
                    <a:pt x="14407" y="48511"/>
                    <a:pt x="13064" y="47127"/>
                    <a:pt x="12535" y="45622"/>
                  </a:cubicBezTo>
                  <a:cubicBezTo>
                    <a:pt x="13552" y="44930"/>
                    <a:pt x="14081" y="43912"/>
                    <a:pt x="14081" y="42732"/>
                  </a:cubicBezTo>
                  <a:lnTo>
                    <a:pt x="14081" y="38133"/>
                  </a:lnTo>
                  <a:cubicBezTo>
                    <a:pt x="14081" y="37971"/>
                    <a:pt x="14081" y="37971"/>
                    <a:pt x="14244" y="37971"/>
                  </a:cubicBezTo>
                  <a:lnTo>
                    <a:pt x="15261" y="37971"/>
                  </a:lnTo>
                  <a:cubicBezTo>
                    <a:pt x="17296" y="40372"/>
                    <a:pt x="20349" y="41878"/>
                    <a:pt x="23726" y="41878"/>
                  </a:cubicBezTo>
                  <a:cubicBezTo>
                    <a:pt x="27145" y="41878"/>
                    <a:pt x="30197" y="40372"/>
                    <a:pt x="32232" y="37971"/>
                  </a:cubicBezTo>
                  <a:lnTo>
                    <a:pt x="33250" y="37971"/>
                  </a:lnTo>
                  <a:lnTo>
                    <a:pt x="33250" y="38133"/>
                  </a:lnTo>
                  <a:lnTo>
                    <a:pt x="33250" y="42732"/>
                  </a:lnTo>
                  <a:cubicBezTo>
                    <a:pt x="33250" y="43912"/>
                    <a:pt x="33901" y="44930"/>
                    <a:pt x="34918" y="45622"/>
                  </a:cubicBezTo>
                  <a:cubicBezTo>
                    <a:pt x="34430" y="46802"/>
                    <a:pt x="33575" y="47982"/>
                    <a:pt x="32395" y="48837"/>
                  </a:cubicBezTo>
                  <a:cubicBezTo>
                    <a:pt x="32069" y="49162"/>
                    <a:pt x="31866" y="49691"/>
                    <a:pt x="32232" y="50017"/>
                  </a:cubicBezTo>
                  <a:cubicBezTo>
                    <a:pt x="32395" y="50343"/>
                    <a:pt x="32720" y="50343"/>
                    <a:pt x="32883" y="50343"/>
                  </a:cubicBezTo>
                  <a:cubicBezTo>
                    <a:pt x="33087" y="50343"/>
                    <a:pt x="33412" y="50343"/>
                    <a:pt x="33575" y="50180"/>
                  </a:cubicBezTo>
                  <a:cubicBezTo>
                    <a:pt x="34918" y="49162"/>
                    <a:pt x="35936" y="47819"/>
                    <a:pt x="36465" y="46476"/>
                  </a:cubicBezTo>
                  <a:lnTo>
                    <a:pt x="42244" y="48145"/>
                  </a:lnTo>
                  <a:cubicBezTo>
                    <a:pt x="44278" y="48837"/>
                    <a:pt x="45784" y="50709"/>
                    <a:pt x="45784" y="52744"/>
                  </a:cubicBezTo>
                  <a:lnTo>
                    <a:pt x="45784" y="60028"/>
                  </a:lnTo>
                  <a:cubicBezTo>
                    <a:pt x="45784" y="60517"/>
                    <a:pt x="46110" y="60883"/>
                    <a:pt x="46639" y="60883"/>
                  </a:cubicBezTo>
                  <a:cubicBezTo>
                    <a:pt x="47127" y="60883"/>
                    <a:pt x="47493" y="60517"/>
                    <a:pt x="47493" y="60028"/>
                  </a:cubicBezTo>
                  <a:lnTo>
                    <a:pt x="47493" y="52744"/>
                  </a:lnTo>
                  <a:cubicBezTo>
                    <a:pt x="47493" y="49854"/>
                    <a:pt x="45621" y="47290"/>
                    <a:pt x="42895" y="46476"/>
                  </a:cubicBezTo>
                  <a:lnTo>
                    <a:pt x="36465" y="44604"/>
                  </a:lnTo>
                  <a:cubicBezTo>
                    <a:pt x="35610" y="44238"/>
                    <a:pt x="35122" y="43587"/>
                    <a:pt x="35122" y="42732"/>
                  </a:cubicBezTo>
                  <a:lnTo>
                    <a:pt x="35122" y="38133"/>
                  </a:lnTo>
                  <a:cubicBezTo>
                    <a:pt x="35122" y="37116"/>
                    <a:pt x="34430" y="36465"/>
                    <a:pt x="33575" y="36302"/>
                  </a:cubicBezTo>
                  <a:cubicBezTo>
                    <a:pt x="34267" y="34918"/>
                    <a:pt x="34755" y="33412"/>
                    <a:pt x="35122" y="31703"/>
                  </a:cubicBezTo>
                  <a:cubicBezTo>
                    <a:pt x="35936" y="30197"/>
                    <a:pt x="36627" y="28488"/>
                    <a:pt x="36790" y="26616"/>
                  </a:cubicBezTo>
                  <a:lnTo>
                    <a:pt x="37482" y="26616"/>
                  </a:lnTo>
                  <a:cubicBezTo>
                    <a:pt x="39191" y="26616"/>
                    <a:pt x="40697" y="25273"/>
                    <a:pt x="40860" y="23564"/>
                  </a:cubicBezTo>
                  <a:cubicBezTo>
                    <a:pt x="40860" y="22709"/>
                    <a:pt x="40534" y="21854"/>
                    <a:pt x="40005" y="21203"/>
                  </a:cubicBezTo>
                  <a:cubicBezTo>
                    <a:pt x="39517" y="20511"/>
                    <a:pt x="38825" y="20186"/>
                    <a:pt x="37970" y="20023"/>
                  </a:cubicBezTo>
                  <a:lnTo>
                    <a:pt x="38662" y="13389"/>
                  </a:lnTo>
                  <a:cubicBezTo>
                    <a:pt x="38988" y="10500"/>
                    <a:pt x="38174" y="7610"/>
                    <a:pt x="36139" y="5413"/>
                  </a:cubicBezTo>
                  <a:cubicBezTo>
                    <a:pt x="34104" y="3215"/>
                    <a:pt x="31377" y="1872"/>
                    <a:pt x="28325" y="1872"/>
                  </a:cubicBezTo>
                  <a:lnTo>
                    <a:pt x="19006" y="1872"/>
                  </a:lnTo>
                  <a:cubicBezTo>
                    <a:pt x="15587" y="1872"/>
                    <a:pt x="12901" y="1343"/>
                    <a:pt x="11884" y="326"/>
                  </a:cubicBezTo>
                  <a:cubicBezTo>
                    <a:pt x="11721" y="0"/>
                    <a:pt x="11354" y="0"/>
                    <a:pt x="11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88;p15">
            <a:extLst>
              <a:ext uri="{FF2B5EF4-FFF2-40B4-BE49-F238E27FC236}">
                <a16:creationId xmlns:a16="http://schemas.microsoft.com/office/drawing/2014/main" id="{5D20AC94-9970-8D51-851E-AA18D5C67D02}"/>
              </a:ext>
            </a:extLst>
          </p:cNvPr>
          <p:cNvGrpSpPr/>
          <p:nvPr/>
        </p:nvGrpSpPr>
        <p:grpSpPr>
          <a:xfrm>
            <a:off x="9141236" y="2311168"/>
            <a:ext cx="806483" cy="973574"/>
            <a:chOff x="230148" y="1993259"/>
            <a:chExt cx="354007" cy="454195"/>
          </a:xfrm>
        </p:grpSpPr>
        <p:sp>
          <p:nvSpPr>
            <p:cNvPr id="133" name="Google Shape;189;p15">
              <a:extLst>
                <a:ext uri="{FF2B5EF4-FFF2-40B4-BE49-F238E27FC236}">
                  <a16:creationId xmlns:a16="http://schemas.microsoft.com/office/drawing/2014/main" id="{7E2EC04C-1B6A-3500-7332-4714C85BB7AC}"/>
                </a:ext>
              </a:extLst>
            </p:cNvPr>
            <p:cNvSpPr/>
            <p:nvPr/>
          </p:nvSpPr>
          <p:spPr>
            <a:xfrm>
              <a:off x="314857" y="2000853"/>
              <a:ext cx="184598" cy="70743"/>
            </a:xfrm>
            <a:custGeom>
              <a:avLst/>
              <a:gdLst/>
              <a:ahLst/>
              <a:cxnLst/>
              <a:rect l="l" t="t" r="r" b="b"/>
              <a:pathLst>
                <a:path w="24745" h="9483" extrusionOk="0">
                  <a:moveTo>
                    <a:pt x="12372" y="0"/>
                  </a:moveTo>
                  <a:cubicBezTo>
                    <a:pt x="8465" y="0"/>
                    <a:pt x="4762" y="692"/>
                    <a:pt x="1872" y="1710"/>
                  </a:cubicBezTo>
                  <a:cubicBezTo>
                    <a:pt x="692" y="2198"/>
                    <a:pt x="0" y="3215"/>
                    <a:pt x="0" y="4396"/>
                  </a:cubicBezTo>
                  <a:lnTo>
                    <a:pt x="0" y="9483"/>
                  </a:lnTo>
                  <a:lnTo>
                    <a:pt x="24744" y="9483"/>
                  </a:lnTo>
                  <a:lnTo>
                    <a:pt x="24744" y="4396"/>
                  </a:lnTo>
                  <a:cubicBezTo>
                    <a:pt x="24744" y="3215"/>
                    <a:pt x="24093" y="2198"/>
                    <a:pt x="22872" y="1710"/>
                  </a:cubicBezTo>
                  <a:cubicBezTo>
                    <a:pt x="20023" y="692"/>
                    <a:pt x="16442" y="0"/>
                    <a:pt x="12372" y="0"/>
                  </a:cubicBezTo>
                  <a:close/>
                </a:path>
              </a:pathLst>
            </a:custGeom>
            <a:solidFill>
              <a:srgbClr val="6E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0;p15">
              <a:extLst>
                <a:ext uri="{FF2B5EF4-FFF2-40B4-BE49-F238E27FC236}">
                  <a16:creationId xmlns:a16="http://schemas.microsoft.com/office/drawing/2014/main" id="{B77ACE7E-3126-7D7D-56C0-A4EBBA165D40}"/>
                </a:ext>
              </a:extLst>
            </p:cNvPr>
            <p:cNvSpPr/>
            <p:nvPr/>
          </p:nvSpPr>
          <p:spPr>
            <a:xfrm>
              <a:off x="279332" y="2042748"/>
              <a:ext cx="255639" cy="129036"/>
            </a:xfrm>
            <a:custGeom>
              <a:avLst/>
              <a:gdLst/>
              <a:ahLst/>
              <a:cxnLst/>
              <a:rect l="l" t="t" r="r" b="b"/>
              <a:pathLst>
                <a:path w="34268" h="17297" extrusionOk="0">
                  <a:moveTo>
                    <a:pt x="17134" y="0"/>
                  </a:moveTo>
                  <a:cubicBezTo>
                    <a:pt x="7652" y="0"/>
                    <a:pt x="1" y="3867"/>
                    <a:pt x="1" y="8628"/>
                  </a:cubicBezTo>
                  <a:cubicBezTo>
                    <a:pt x="1" y="13390"/>
                    <a:pt x="7652" y="17297"/>
                    <a:pt x="17134" y="17297"/>
                  </a:cubicBezTo>
                  <a:cubicBezTo>
                    <a:pt x="26617" y="17297"/>
                    <a:pt x="34268" y="13390"/>
                    <a:pt x="34268" y="8628"/>
                  </a:cubicBezTo>
                  <a:cubicBezTo>
                    <a:pt x="34268" y="3867"/>
                    <a:pt x="26617" y="0"/>
                    <a:pt x="17134" y="0"/>
                  </a:cubicBezTo>
                  <a:close/>
                </a:path>
              </a:pathLst>
            </a:custGeom>
            <a:solidFill>
              <a:srgbClr val="645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1;p15">
              <a:extLst>
                <a:ext uri="{FF2B5EF4-FFF2-40B4-BE49-F238E27FC236}">
                  <a16:creationId xmlns:a16="http://schemas.microsoft.com/office/drawing/2014/main" id="{15C097B5-F7E4-37E5-A81B-06247FE52D31}"/>
                </a:ext>
              </a:extLst>
            </p:cNvPr>
            <p:cNvSpPr/>
            <p:nvPr/>
          </p:nvSpPr>
          <p:spPr>
            <a:xfrm>
              <a:off x="236527" y="2248891"/>
              <a:ext cx="341556" cy="192192"/>
            </a:xfrm>
            <a:custGeom>
              <a:avLst/>
              <a:gdLst/>
              <a:ahLst/>
              <a:cxnLst/>
              <a:rect l="l" t="t" r="r" b="b"/>
              <a:pathLst>
                <a:path w="45785" h="25763" extrusionOk="0">
                  <a:moveTo>
                    <a:pt x="16279" y="1"/>
                  </a:moveTo>
                  <a:lnTo>
                    <a:pt x="16279" y="4559"/>
                  </a:lnTo>
                  <a:cubicBezTo>
                    <a:pt x="16279" y="5943"/>
                    <a:pt x="15425" y="6960"/>
                    <a:pt x="14244" y="7286"/>
                  </a:cubicBezTo>
                  <a:lnTo>
                    <a:pt x="4070" y="10338"/>
                  </a:lnTo>
                  <a:cubicBezTo>
                    <a:pt x="1669" y="11030"/>
                    <a:pt x="0" y="13228"/>
                    <a:pt x="0" y="15751"/>
                  </a:cubicBezTo>
                  <a:lnTo>
                    <a:pt x="0" y="25762"/>
                  </a:lnTo>
                  <a:lnTo>
                    <a:pt x="45785" y="25762"/>
                  </a:lnTo>
                  <a:lnTo>
                    <a:pt x="45785" y="15751"/>
                  </a:lnTo>
                  <a:cubicBezTo>
                    <a:pt x="45785" y="13228"/>
                    <a:pt x="44075" y="11030"/>
                    <a:pt x="41715" y="10338"/>
                  </a:cubicBezTo>
                  <a:lnTo>
                    <a:pt x="31703" y="7286"/>
                  </a:lnTo>
                  <a:cubicBezTo>
                    <a:pt x="30320" y="6960"/>
                    <a:pt x="29506" y="5943"/>
                    <a:pt x="29506" y="4559"/>
                  </a:cubicBezTo>
                  <a:lnTo>
                    <a:pt x="29506" y="1"/>
                  </a:lnTo>
                  <a:close/>
                </a:path>
              </a:pathLst>
            </a:custGeom>
            <a:solidFill>
              <a:srgbClr val="C9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2;p15">
              <a:extLst>
                <a:ext uri="{FF2B5EF4-FFF2-40B4-BE49-F238E27FC236}">
                  <a16:creationId xmlns:a16="http://schemas.microsoft.com/office/drawing/2014/main" id="{7D807BC1-1329-95A7-3ADF-74E0E1DCDD2C}"/>
                </a:ext>
              </a:extLst>
            </p:cNvPr>
            <p:cNvSpPr/>
            <p:nvPr/>
          </p:nvSpPr>
          <p:spPr>
            <a:xfrm>
              <a:off x="357968" y="2248891"/>
              <a:ext cx="98673" cy="35226"/>
            </a:xfrm>
            <a:custGeom>
              <a:avLst/>
              <a:gdLst/>
              <a:ahLst/>
              <a:cxnLst/>
              <a:rect l="l" t="t" r="r" b="b"/>
              <a:pathLst>
                <a:path w="13227" h="4722" extrusionOk="0">
                  <a:moveTo>
                    <a:pt x="0" y="1"/>
                  </a:moveTo>
                  <a:lnTo>
                    <a:pt x="0" y="3216"/>
                  </a:lnTo>
                  <a:cubicBezTo>
                    <a:pt x="2035" y="4233"/>
                    <a:pt x="4233" y="4722"/>
                    <a:pt x="6593" y="4722"/>
                  </a:cubicBezTo>
                  <a:cubicBezTo>
                    <a:pt x="8954" y="4722"/>
                    <a:pt x="11355" y="4233"/>
                    <a:pt x="13227" y="3216"/>
                  </a:cubicBezTo>
                  <a:lnTo>
                    <a:pt x="13227" y="1"/>
                  </a:lnTo>
                  <a:close/>
                </a:path>
              </a:pathLst>
            </a:custGeom>
            <a:solidFill>
              <a:srgbClr val="A0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3;p15">
              <a:extLst>
                <a:ext uri="{FF2B5EF4-FFF2-40B4-BE49-F238E27FC236}">
                  <a16:creationId xmlns:a16="http://schemas.microsoft.com/office/drawing/2014/main" id="{BFB388EE-F03C-6ECD-C477-E645815837E0}"/>
                </a:ext>
              </a:extLst>
            </p:cNvPr>
            <p:cNvSpPr/>
            <p:nvPr/>
          </p:nvSpPr>
          <p:spPr>
            <a:xfrm>
              <a:off x="286926" y="2071589"/>
              <a:ext cx="241674" cy="192490"/>
            </a:xfrm>
            <a:custGeom>
              <a:avLst/>
              <a:gdLst/>
              <a:ahLst/>
              <a:cxnLst/>
              <a:rect l="l" t="t" r="r" b="b"/>
              <a:pathLst>
                <a:path w="32396" h="25803" extrusionOk="0">
                  <a:moveTo>
                    <a:pt x="16116" y="1"/>
                  </a:moveTo>
                  <a:cubicBezTo>
                    <a:pt x="10337" y="1"/>
                    <a:pt x="5616" y="1710"/>
                    <a:pt x="5616" y="3745"/>
                  </a:cubicBezTo>
                  <a:lnTo>
                    <a:pt x="5616" y="7652"/>
                  </a:lnTo>
                  <a:cubicBezTo>
                    <a:pt x="5616" y="8669"/>
                    <a:pt x="4762" y="9524"/>
                    <a:pt x="3744" y="9524"/>
                  </a:cubicBezTo>
                  <a:lnTo>
                    <a:pt x="2401" y="9524"/>
                  </a:lnTo>
                  <a:cubicBezTo>
                    <a:pt x="1018" y="9524"/>
                    <a:pt x="0" y="10541"/>
                    <a:pt x="0" y="11884"/>
                  </a:cubicBezTo>
                  <a:cubicBezTo>
                    <a:pt x="0" y="13227"/>
                    <a:pt x="1018" y="14245"/>
                    <a:pt x="2401" y="14245"/>
                  </a:cubicBezTo>
                  <a:lnTo>
                    <a:pt x="3744" y="14245"/>
                  </a:lnTo>
                  <a:cubicBezTo>
                    <a:pt x="4233" y="20716"/>
                    <a:pt x="9686" y="25803"/>
                    <a:pt x="16116" y="25803"/>
                  </a:cubicBezTo>
                  <a:cubicBezTo>
                    <a:pt x="22750" y="25803"/>
                    <a:pt x="28000" y="20716"/>
                    <a:pt x="28488" y="14245"/>
                  </a:cubicBezTo>
                  <a:lnTo>
                    <a:pt x="30035" y="14245"/>
                  </a:lnTo>
                  <a:cubicBezTo>
                    <a:pt x="31215" y="14245"/>
                    <a:pt x="32395" y="13227"/>
                    <a:pt x="32395" y="11884"/>
                  </a:cubicBezTo>
                  <a:cubicBezTo>
                    <a:pt x="32395" y="10541"/>
                    <a:pt x="31215" y="9524"/>
                    <a:pt x="30035" y="9524"/>
                  </a:cubicBezTo>
                  <a:lnTo>
                    <a:pt x="28488" y="9524"/>
                  </a:lnTo>
                  <a:cubicBezTo>
                    <a:pt x="27471" y="9524"/>
                    <a:pt x="26616" y="8669"/>
                    <a:pt x="26616" y="7652"/>
                  </a:cubicBezTo>
                  <a:lnTo>
                    <a:pt x="26616" y="3745"/>
                  </a:lnTo>
                  <a:cubicBezTo>
                    <a:pt x="26616" y="1710"/>
                    <a:pt x="21895" y="1"/>
                    <a:pt x="16116" y="1"/>
                  </a:cubicBezTo>
                  <a:close/>
                </a:path>
              </a:pathLst>
            </a:custGeom>
            <a:solidFill>
              <a:srgbClr val="C9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4;p15">
              <a:extLst>
                <a:ext uri="{FF2B5EF4-FFF2-40B4-BE49-F238E27FC236}">
                  <a16:creationId xmlns:a16="http://schemas.microsoft.com/office/drawing/2014/main" id="{B71ED17E-CAA0-A688-F9D2-12580D75A910}"/>
                </a:ext>
              </a:extLst>
            </p:cNvPr>
            <p:cNvSpPr/>
            <p:nvPr/>
          </p:nvSpPr>
          <p:spPr>
            <a:xfrm>
              <a:off x="285711" y="2071589"/>
              <a:ext cx="199779" cy="192490"/>
            </a:xfrm>
            <a:custGeom>
              <a:avLst/>
              <a:gdLst/>
              <a:ahLst/>
              <a:cxnLst/>
              <a:rect l="l" t="t" r="r" b="b"/>
              <a:pathLst>
                <a:path w="26780" h="25803" extrusionOk="0">
                  <a:moveTo>
                    <a:pt x="16279" y="1"/>
                  </a:moveTo>
                  <a:cubicBezTo>
                    <a:pt x="10704" y="1"/>
                    <a:pt x="6268" y="1547"/>
                    <a:pt x="5779" y="3582"/>
                  </a:cubicBezTo>
                  <a:lnTo>
                    <a:pt x="5779" y="3745"/>
                  </a:lnTo>
                  <a:lnTo>
                    <a:pt x="5779" y="7652"/>
                  </a:lnTo>
                  <a:cubicBezTo>
                    <a:pt x="5779" y="8669"/>
                    <a:pt x="4925" y="9524"/>
                    <a:pt x="3907" y="9524"/>
                  </a:cubicBezTo>
                  <a:lnTo>
                    <a:pt x="2564" y="9524"/>
                  </a:lnTo>
                  <a:cubicBezTo>
                    <a:pt x="1343" y="9524"/>
                    <a:pt x="163" y="10379"/>
                    <a:pt x="163" y="11722"/>
                  </a:cubicBezTo>
                  <a:cubicBezTo>
                    <a:pt x="0" y="13065"/>
                    <a:pt x="1018" y="14245"/>
                    <a:pt x="2564" y="14245"/>
                  </a:cubicBezTo>
                  <a:lnTo>
                    <a:pt x="3907" y="14245"/>
                  </a:lnTo>
                  <a:cubicBezTo>
                    <a:pt x="4396" y="20716"/>
                    <a:pt x="9849" y="25803"/>
                    <a:pt x="16279" y="25803"/>
                  </a:cubicBezTo>
                  <a:cubicBezTo>
                    <a:pt x="16971" y="25803"/>
                    <a:pt x="17622" y="25640"/>
                    <a:pt x="18151" y="25640"/>
                  </a:cubicBezTo>
                  <a:cubicBezTo>
                    <a:pt x="12210" y="24623"/>
                    <a:pt x="7814" y="19535"/>
                    <a:pt x="7814" y="13431"/>
                  </a:cubicBezTo>
                  <a:lnTo>
                    <a:pt x="7814" y="8832"/>
                  </a:lnTo>
                  <a:cubicBezTo>
                    <a:pt x="7814" y="5943"/>
                    <a:pt x="9849" y="3419"/>
                    <a:pt x="12739" y="3053"/>
                  </a:cubicBezTo>
                  <a:cubicBezTo>
                    <a:pt x="13756" y="2890"/>
                    <a:pt x="15099" y="2890"/>
                    <a:pt x="16279" y="2890"/>
                  </a:cubicBezTo>
                  <a:cubicBezTo>
                    <a:pt x="22058" y="2890"/>
                    <a:pt x="26779" y="4600"/>
                    <a:pt x="26779" y="6634"/>
                  </a:cubicBezTo>
                  <a:lnTo>
                    <a:pt x="26779" y="3745"/>
                  </a:lnTo>
                  <a:cubicBezTo>
                    <a:pt x="26779" y="1710"/>
                    <a:pt x="22058" y="1"/>
                    <a:pt x="16279" y="1"/>
                  </a:cubicBezTo>
                  <a:close/>
                </a:path>
              </a:pathLst>
            </a:custGeom>
            <a:solidFill>
              <a:srgbClr val="A0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5;p15">
              <a:extLst>
                <a:ext uri="{FF2B5EF4-FFF2-40B4-BE49-F238E27FC236}">
                  <a16:creationId xmlns:a16="http://schemas.microsoft.com/office/drawing/2014/main" id="{DC92155F-C97C-1F7C-BAC6-6F94D7CE4676}"/>
                </a:ext>
              </a:extLst>
            </p:cNvPr>
            <p:cNvSpPr/>
            <p:nvPr/>
          </p:nvSpPr>
          <p:spPr>
            <a:xfrm>
              <a:off x="236527" y="2318418"/>
              <a:ext cx="341556" cy="122665"/>
            </a:xfrm>
            <a:custGeom>
              <a:avLst/>
              <a:gdLst/>
              <a:ahLst/>
              <a:cxnLst/>
              <a:rect l="l" t="t" r="r" b="b"/>
              <a:pathLst>
                <a:path w="45785" h="16443" extrusionOk="0">
                  <a:moveTo>
                    <a:pt x="7611" y="1"/>
                  </a:moveTo>
                  <a:lnTo>
                    <a:pt x="4070" y="1018"/>
                  </a:lnTo>
                  <a:cubicBezTo>
                    <a:pt x="1669" y="1710"/>
                    <a:pt x="0" y="3908"/>
                    <a:pt x="0" y="6431"/>
                  </a:cubicBezTo>
                  <a:lnTo>
                    <a:pt x="0" y="16442"/>
                  </a:lnTo>
                  <a:lnTo>
                    <a:pt x="45785" y="16442"/>
                  </a:lnTo>
                  <a:lnTo>
                    <a:pt x="45785" y="6431"/>
                  </a:lnTo>
                  <a:cubicBezTo>
                    <a:pt x="45785" y="3908"/>
                    <a:pt x="44075" y="1710"/>
                    <a:pt x="41715" y="1018"/>
                  </a:cubicBezTo>
                  <a:lnTo>
                    <a:pt x="38134" y="1"/>
                  </a:lnTo>
                  <a:cubicBezTo>
                    <a:pt x="36262" y="2035"/>
                    <a:pt x="29994" y="9157"/>
                    <a:pt x="22872" y="12698"/>
                  </a:cubicBezTo>
                  <a:cubicBezTo>
                    <a:pt x="15750" y="9157"/>
                    <a:pt x="9483" y="2035"/>
                    <a:pt x="7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6;p15">
              <a:extLst>
                <a:ext uri="{FF2B5EF4-FFF2-40B4-BE49-F238E27FC236}">
                  <a16:creationId xmlns:a16="http://schemas.microsoft.com/office/drawing/2014/main" id="{2B8B1848-2190-5CF0-9FDB-5A00B8B1DD36}"/>
                </a:ext>
              </a:extLst>
            </p:cNvPr>
            <p:cNvSpPr/>
            <p:nvPr/>
          </p:nvSpPr>
          <p:spPr>
            <a:xfrm>
              <a:off x="293297" y="2177849"/>
              <a:ext cx="21567" cy="21567"/>
            </a:xfrm>
            <a:custGeom>
              <a:avLst/>
              <a:gdLst/>
              <a:ahLst/>
              <a:cxnLst/>
              <a:rect l="l" t="t" r="r" b="b"/>
              <a:pathLst>
                <a:path w="2891" h="2891" extrusionOk="0">
                  <a:moveTo>
                    <a:pt x="1547" y="1"/>
                  </a:moveTo>
                  <a:cubicBezTo>
                    <a:pt x="693" y="1"/>
                    <a:pt x="1" y="693"/>
                    <a:pt x="1" y="1547"/>
                  </a:cubicBezTo>
                  <a:cubicBezTo>
                    <a:pt x="1" y="2239"/>
                    <a:pt x="693" y="2890"/>
                    <a:pt x="1547" y="2890"/>
                  </a:cubicBezTo>
                  <a:cubicBezTo>
                    <a:pt x="2198" y="2890"/>
                    <a:pt x="2890" y="2239"/>
                    <a:pt x="2890" y="1547"/>
                  </a:cubicBezTo>
                  <a:cubicBezTo>
                    <a:pt x="2890" y="693"/>
                    <a:pt x="2198" y="1"/>
                    <a:pt x="1547" y="1"/>
                  </a:cubicBezTo>
                  <a:close/>
                </a:path>
              </a:pathLst>
            </a:custGeom>
            <a:solidFill>
              <a:srgbClr val="FFD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7;p15">
              <a:extLst>
                <a:ext uri="{FF2B5EF4-FFF2-40B4-BE49-F238E27FC236}">
                  <a16:creationId xmlns:a16="http://schemas.microsoft.com/office/drawing/2014/main" id="{3D5B6012-224F-147B-F61C-5271CEFE4AE5}"/>
                </a:ext>
              </a:extLst>
            </p:cNvPr>
            <p:cNvSpPr/>
            <p:nvPr/>
          </p:nvSpPr>
          <p:spPr>
            <a:xfrm>
              <a:off x="499447" y="2177849"/>
              <a:ext cx="21559" cy="21567"/>
            </a:xfrm>
            <a:custGeom>
              <a:avLst/>
              <a:gdLst/>
              <a:ahLst/>
              <a:cxnLst/>
              <a:rect l="l" t="t" r="r" b="b"/>
              <a:pathLst>
                <a:path w="2890" h="2891" extrusionOk="0">
                  <a:moveTo>
                    <a:pt x="1547" y="1"/>
                  </a:moveTo>
                  <a:cubicBezTo>
                    <a:pt x="692" y="1"/>
                    <a:pt x="0" y="693"/>
                    <a:pt x="0" y="1547"/>
                  </a:cubicBezTo>
                  <a:cubicBezTo>
                    <a:pt x="0" y="2239"/>
                    <a:pt x="692" y="2890"/>
                    <a:pt x="1547" y="2890"/>
                  </a:cubicBezTo>
                  <a:cubicBezTo>
                    <a:pt x="2198" y="2890"/>
                    <a:pt x="2890" y="2239"/>
                    <a:pt x="2890" y="1547"/>
                  </a:cubicBezTo>
                  <a:cubicBezTo>
                    <a:pt x="2890" y="693"/>
                    <a:pt x="2198" y="1"/>
                    <a:pt x="1547" y="1"/>
                  </a:cubicBezTo>
                  <a:close/>
                </a:path>
              </a:pathLst>
            </a:custGeom>
            <a:solidFill>
              <a:srgbClr val="FFD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8;p15">
              <a:extLst>
                <a:ext uri="{FF2B5EF4-FFF2-40B4-BE49-F238E27FC236}">
                  <a16:creationId xmlns:a16="http://schemas.microsoft.com/office/drawing/2014/main" id="{3D1C99FE-A6BD-A9DE-52CF-389E42BFFA56}"/>
                </a:ext>
              </a:extLst>
            </p:cNvPr>
            <p:cNvSpPr/>
            <p:nvPr/>
          </p:nvSpPr>
          <p:spPr>
            <a:xfrm>
              <a:off x="371627" y="2242520"/>
              <a:ext cx="71049" cy="40844"/>
            </a:xfrm>
            <a:custGeom>
              <a:avLst/>
              <a:gdLst/>
              <a:ahLst/>
              <a:cxnLst/>
              <a:rect l="l" t="t" r="r" b="b"/>
              <a:pathLst>
                <a:path w="9524" h="5475" extrusionOk="0">
                  <a:moveTo>
                    <a:pt x="4762" y="0"/>
                  </a:moveTo>
                  <a:lnTo>
                    <a:pt x="1" y="1872"/>
                  </a:lnTo>
                  <a:lnTo>
                    <a:pt x="2727" y="4558"/>
                  </a:lnTo>
                  <a:cubicBezTo>
                    <a:pt x="3317" y="5169"/>
                    <a:pt x="4040" y="5474"/>
                    <a:pt x="4762" y="5474"/>
                  </a:cubicBezTo>
                  <a:cubicBezTo>
                    <a:pt x="5485" y="5474"/>
                    <a:pt x="6207" y="5169"/>
                    <a:pt x="6797" y="4558"/>
                  </a:cubicBezTo>
                  <a:lnTo>
                    <a:pt x="9524" y="1872"/>
                  </a:lnTo>
                  <a:lnTo>
                    <a:pt x="4762" y="0"/>
                  </a:lnTo>
                  <a:close/>
                </a:path>
              </a:pathLst>
            </a:custGeom>
            <a:solidFill>
              <a:srgbClr val="645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9;p15">
              <a:extLst>
                <a:ext uri="{FF2B5EF4-FFF2-40B4-BE49-F238E27FC236}">
                  <a16:creationId xmlns:a16="http://schemas.microsoft.com/office/drawing/2014/main" id="{E668DB40-B2AD-83CA-C241-AEDCDC3A04CA}"/>
                </a:ext>
              </a:extLst>
            </p:cNvPr>
            <p:cNvSpPr/>
            <p:nvPr/>
          </p:nvSpPr>
          <p:spPr>
            <a:xfrm>
              <a:off x="357968" y="2142630"/>
              <a:ext cx="13667" cy="21567"/>
            </a:xfrm>
            <a:custGeom>
              <a:avLst/>
              <a:gdLst/>
              <a:ahLst/>
              <a:cxnLst/>
              <a:rect l="l" t="t" r="r" b="b"/>
              <a:pathLst>
                <a:path w="1832" h="2891" extrusionOk="0">
                  <a:moveTo>
                    <a:pt x="814" y="1"/>
                  </a:moveTo>
                  <a:cubicBezTo>
                    <a:pt x="326" y="1"/>
                    <a:pt x="0" y="489"/>
                    <a:pt x="0" y="1018"/>
                  </a:cubicBezTo>
                  <a:lnTo>
                    <a:pt x="0" y="1873"/>
                  </a:lnTo>
                  <a:cubicBezTo>
                    <a:pt x="0" y="2361"/>
                    <a:pt x="326" y="2890"/>
                    <a:pt x="814" y="2890"/>
                  </a:cubicBezTo>
                  <a:cubicBezTo>
                    <a:pt x="1343" y="2890"/>
                    <a:pt x="1832" y="2361"/>
                    <a:pt x="1832" y="1873"/>
                  </a:cubicBezTo>
                  <a:lnTo>
                    <a:pt x="1832" y="1018"/>
                  </a:lnTo>
                  <a:cubicBezTo>
                    <a:pt x="1832" y="489"/>
                    <a:pt x="1343" y="1"/>
                    <a:pt x="8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0;p15">
              <a:extLst>
                <a:ext uri="{FF2B5EF4-FFF2-40B4-BE49-F238E27FC236}">
                  <a16:creationId xmlns:a16="http://schemas.microsoft.com/office/drawing/2014/main" id="{2C6E59DC-7BD9-E41F-9576-E613977FAC5A}"/>
                </a:ext>
              </a:extLst>
            </p:cNvPr>
            <p:cNvSpPr/>
            <p:nvPr/>
          </p:nvSpPr>
          <p:spPr>
            <a:xfrm>
              <a:off x="443885" y="2142630"/>
              <a:ext cx="12757" cy="21567"/>
            </a:xfrm>
            <a:custGeom>
              <a:avLst/>
              <a:gdLst/>
              <a:ahLst/>
              <a:cxnLst/>
              <a:rect l="l" t="t" r="r" b="b"/>
              <a:pathLst>
                <a:path w="1710" h="2891" extrusionOk="0">
                  <a:moveTo>
                    <a:pt x="855" y="1"/>
                  </a:moveTo>
                  <a:cubicBezTo>
                    <a:pt x="326" y="1"/>
                    <a:pt x="1" y="489"/>
                    <a:pt x="1" y="1018"/>
                  </a:cubicBezTo>
                  <a:lnTo>
                    <a:pt x="1" y="1873"/>
                  </a:lnTo>
                  <a:cubicBezTo>
                    <a:pt x="1" y="2361"/>
                    <a:pt x="326" y="2890"/>
                    <a:pt x="855" y="2890"/>
                  </a:cubicBezTo>
                  <a:cubicBezTo>
                    <a:pt x="1344" y="2890"/>
                    <a:pt x="1710" y="2361"/>
                    <a:pt x="1710" y="1873"/>
                  </a:cubicBezTo>
                  <a:lnTo>
                    <a:pt x="1710" y="1018"/>
                  </a:lnTo>
                  <a:cubicBezTo>
                    <a:pt x="1710" y="489"/>
                    <a:pt x="1344" y="1"/>
                    <a:pt x="8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1;p15">
              <a:extLst>
                <a:ext uri="{FF2B5EF4-FFF2-40B4-BE49-F238E27FC236}">
                  <a16:creationId xmlns:a16="http://schemas.microsoft.com/office/drawing/2014/main" id="{21257750-12F9-5FE9-C867-D6EB579E6B07}"/>
                </a:ext>
              </a:extLst>
            </p:cNvPr>
            <p:cNvSpPr/>
            <p:nvPr/>
          </p:nvSpPr>
          <p:spPr>
            <a:xfrm>
              <a:off x="378006" y="2192500"/>
              <a:ext cx="58300" cy="20881"/>
            </a:xfrm>
            <a:custGeom>
              <a:avLst/>
              <a:gdLst/>
              <a:ahLst/>
              <a:cxnLst/>
              <a:rect l="l" t="t" r="r" b="b"/>
              <a:pathLst>
                <a:path w="7815" h="2799" extrusionOk="0">
                  <a:moveTo>
                    <a:pt x="1099" y="0"/>
                  </a:moveTo>
                  <a:cubicBezTo>
                    <a:pt x="865" y="0"/>
                    <a:pt x="611" y="92"/>
                    <a:pt x="367" y="275"/>
                  </a:cubicBezTo>
                  <a:cubicBezTo>
                    <a:pt x="0" y="601"/>
                    <a:pt x="0" y="1293"/>
                    <a:pt x="529" y="1618"/>
                  </a:cubicBezTo>
                  <a:cubicBezTo>
                    <a:pt x="1181" y="2310"/>
                    <a:pt x="2564" y="2798"/>
                    <a:pt x="3907" y="2798"/>
                  </a:cubicBezTo>
                  <a:cubicBezTo>
                    <a:pt x="5250" y="2798"/>
                    <a:pt x="6634" y="2310"/>
                    <a:pt x="7489" y="1618"/>
                  </a:cubicBezTo>
                  <a:cubicBezTo>
                    <a:pt x="7814" y="1293"/>
                    <a:pt x="7814" y="601"/>
                    <a:pt x="7489" y="275"/>
                  </a:cubicBezTo>
                  <a:cubicBezTo>
                    <a:pt x="7305" y="92"/>
                    <a:pt x="7051" y="0"/>
                    <a:pt x="6797" y="0"/>
                  </a:cubicBezTo>
                  <a:cubicBezTo>
                    <a:pt x="6542" y="0"/>
                    <a:pt x="6288" y="92"/>
                    <a:pt x="6105" y="275"/>
                  </a:cubicBezTo>
                  <a:cubicBezTo>
                    <a:pt x="5779" y="601"/>
                    <a:pt x="5087" y="926"/>
                    <a:pt x="3907" y="926"/>
                  </a:cubicBezTo>
                  <a:cubicBezTo>
                    <a:pt x="2727" y="926"/>
                    <a:pt x="2035" y="601"/>
                    <a:pt x="1710" y="275"/>
                  </a:cubicBezTo>
                  <a:cubicBezTo>
                    <a:pt x="1547" y="92"/>
                    <a:pt x="1333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2;p15">
              <a:extLst>
                <a:ext uri="{FF2B5EF4-FFF2-40B4-BE49-F238E27FC236}">
                  <a16:creationId xmlns:a16="http://schemas.microsoft.com/office/drawing/2014/main" id="{A4C804A9-B86A-1509-437F-1D0AD4F4F9D2}"/>
                </a:ext>
              </a:extLst>
            </p:cNvPr>
            <p:cNvSpPr/>
            <p:nvPr/>
          </p:nvSpPr>
          <p:spPr>
            <a:xfrm>
              <a:off x="230148" y="1993259"/>
              <a:ext cx="354007" cy="454195"/>
            </a:xfrm>
            <a:custGeom>
              <a:avLst/>
              <a:gdLst/>
              <a:ahLst/>
              <a:cxnLst/>
              <a:rect l="l" t="t" r="r" b="b"/>
              <a:pathLst>
                <a:path w="47454" h="60884" extrusionOk="0">
                  <a:moveTo>
                    <a:pt x="23727" y="1873"/>
                  </a:moveTo>
                  <a:cubicBezTo>
                    <a:pt x="27471" y="1873"/>
                    <a:pt x="31012" y="2361"/>
                    <a:pt x="33901" y="3582"/>
                  </a:cubicBezTo>
                  <a:cubicBezTo>
                    <a:pt x="34756" y="3908"/>
                    <a:pt x="35244" y="4600"/>
                    <a:pt x="35244" y="5414"/>
                  </a:cubicBezTo>
                  <a:lnTo>
                    <a:pt x="35244" y="7978"/>
                  </a:lnTo>
                  <a:cubicBezTo>
                    <a:pt x="32192" y="6634"/>
                    <a:pt x="28122" y="5780"/>
                    <a:pt x="23727" y="5780"/>
                  </a:cubicBezTo>
                  <a:cubicBezTo>
                    <a:pt x="19332" y="5780"/>
                    <a:pt x="15425" y="6634"/>
                    <a:pt x="12210" y="7978"/>
                  </a:cubicBezTo>
                  <a:lnTo>
                    <a:pt x="12210" y="5414"/>
                  </a:lnTo>
                  <a:cubicBezTo>
                    <a:pt x="12210" y="4600"/>
                    <a:pt x="12698" y="3908"/>
                    <a:pt x="13553" y="3582"/>
                  </a:cubicBezTo>
                  <a:cubicBezTo>
                    <a:pt x="16442" y="2361"/>
                    <a:pt x="19983" y="1873"/>
                    <a:pt x="23727" y="1873"/>
                  </a:cubicBezTo>
                  <a:close/>
                  <a:moveTo>
                    <a:pt x="10012" y="25599"/>
                  </a:moveTo>
                  <a:cubicBezTo>
                    <a:pt x="10175" y="25599"/>
                    <a:pt x="10501" y="25966"/>
                    <a:pt x="10501" y="26291"/>
                  </a:cubicBezTo>
                  <a:cubicBezTo>
                    <a:pt x="10501" y="26454"/>
                    <a:pt x="10175" y="26780"/>
                    <a:pt x="10012" y="26780"/>
                  </a:cubicBezTo>
                  <a:cubicBezTo>
                    <a:pt x="9646" y="26780"/>
                    <a:pt x="9320" y="26454"/>
                    <a:pt x="9320" y="26291"/>
                  </a:cubicBezTo>
                  <a:cubicBezTo>
                    <a:pt x="9320" y="25966"/>
                    <a:pt x="9646" y="25599"/>
                    <a:pt x="10012" y="25599"/>
                  </a:cubicBezTo>
                  <a:close/>
                  <a:moveTo>
                    <a:pt x="37646" y="25599"/>
                  </a:moveTo>
                  <a:cubicBezTo>
                    <a:pt x="37808" y="25599"/>
                    <a:pt x="38134" y="25966"/>
                    <a:pt x="38134" y="26291"/>
                  </a:cubicBezTo>
                  <a:cubicBezTo>
                    <a:pt x="38134" y="26454"/>
                    <a:pt x="37808" y="26780"/>
                    <a:pt x="37646" y="26780"/>
                  </a:cubicBezTo>
                  <a:cubicBezTo>
                    <a:pt x="37279" y="26780"/>
                    <a:pt x="36954" y="26454"/>
                    <a:pt x="36954" y="26291"/>
                  </a:cubicBezTo>
                  <a:cubicBezTo>
                    <a:pt x="36954" y="25966"/>
                    <a:pt x="37279" y="25599"/>
                    <a:pt x="37646" y="25599"/>
                  </a:cubicBezTo>
                  <a:close/>
                  <a:moveTo>
                    <a:pt x="23727" y="7652"/>
                  </a:moveTo>
                  <a:cubicBezTo>
                    <a:pt x="32558" y="7652"/>
                    <a:pt x="40006" y="11030"/>
                    <a:pt x="40006" y="15262"/>
                  </a:cubicBezTo>
                  <a:cubicBezTo>
                    <a:pt x="40006" y="16972"/>
                    <a:pt x="38826" y="18315"/>
                    <a:pt x="37646" y="19169"/>
                  </a:cubicBezTo>
                  <a:lnTo>
                    <a:pt x="36099" y="19169"/>
                  </a:lnTo>
                  <a:cubicBezTo>
                    <a:pt x="35611" y="19169"/>
                    <a:pt x="35082" y="18640"/>
                    <a:pt x="35082" y="18152"/>
                  </a:cubicBezTo>
                  <a:lnTo>
                    <a:pt x="35082" y="14245"/>
                  </a:lnTo>
                  <a:cubicBezTo>
                    <a:pt x="35082" y="13553"/>
                    <a:pt x="34756" y="12373"/>
                    <a:pt x="32721" y="11355"/>
                  </a:cubicBezTo>
                  <a:cubicBezTo>
                    <a:pt x="32608" y="11242"/>
                    <a:pt x="32450" y="11188"/>
                    <a:pt x="32285" y="11188"/>
                  </a:cubicBezTo>
                  <a:cubicBezTo>
                    <a:pt x="31978" y="11188"/>
                    <a:pt x="31647" y="11377"/>
                    <a:pt x="31541" y="11722"/>
                  </a:cubicBezTo>
                  <a:cubicBezTo>
                    <a:pt x="31378" y="12210"/>
                    <a:pt x="31541" y="12739"/>
                    <a:pt x="31867" y="12902"/>
                  </a:cubicBezTo>
                  <a:cubicBezTo>
                    <a:pt x="32884" y="13390"/>
                    <a:pt x="33413" y="13919"/>
                    <a:pt x="33413" y="14245"/>
                  </a:cubicBezTo>
                  <a:lnTo>
                    <a:pt x="33413" y="18152"/>
                  </a:lnTo>
                  <a:cubicBezTo>
                    <a:pt x="33413" y="19658"/>
                    <a:pt x="34593" y="20879"/>
                    <a:pt x="36099" y="20879"/>
                  </a:cubicBezTo>
                  <a:lnTo>
                    <a:pt x="37646" y="20879"/>
                  </a:lnTo>
                  <a:cubicBezTo>
                    <a:pt x="37971" y="20879"/>
                    <a:pt x="38297" y="21041"/>
                    <a:pt x="38663" y="21367"/>
                  </a:cubicBezTo>
                  <a:cubicBezTo>
                    <a:pt x="38989" y="21692"/>
                    <a:pt x="39151" y="22059"/>
                    <a:pt x="38989" y="22547"/>
                  </a:cubicBezTo>
                  <a:cubicBezTo>
                    <a:pt x="38989" y="23239"/>
                    <a:pt x="38297" y="23931"/>
                    <a:pt x="37483" y="23931"/>
                  </a:cubicBezTo>
                  <a:lnTo>
                    <a:pt x="36954" y="23931"/>
                  </a:lnTo>
                  <a:cubicBezTo>
                    <a:pt x="36954" y="23402"/>
                    <a:pt x="36628" y="22913"/>
                    <a:pt x="36099" y="22913"/>
                  </a:cubicBezTo>
                  <a:cubicBezTo>
                    <a:pt x="35611" y="22913"/>
                    <a:pt x="35244" y="23402"/>
                    <a:pt x="35244" y="23931"/>
                  </a:cubicBezTo>
                  <a:cubicBezTo>
                    <a:pt x="35244" y="28326"/>
                    <a:pt x="32558" y="32396"/>
                    <a:pt x="28489" y="34268"/>
                  </a:cubicBezTo>
                  <a:lnTo>
                    <a:pt x="24582" y="32721"/>
                  </a:lnTo>
                  <a:lnTo>
                    <a:pt x="24582" y="32396"/>
                  </a:lnTo>
                  <a:cubicBezTo>
                    <a:pt x="24582" y="31867"/>
                    <a:pt x="24256" y="31541"/>
                    <a:pt x="23727" y="31541"/>
                  </a:cubicBezTo>
                  <a:cubicBezTo>
                    <a:pt x="23239" y="31541"/>
                    <a:pt x="22873" y="31867"/>
                    <a:pt x="22873" y="32396"/>
                  </a:cubicBezTo>
                  <a:lnTo>
                    <a:pt x="22873" y="32721"/>
                  </a:lnTo>
                  <a:lnTo>
                    <a:pt x="18966" y="34268"/>
                  </a:lnTo>
                  <a:cubicBezTo>
                    <a:pt x="14896" y="32396"/>
                    <a:pt x="12210" y="28326"/>
                    <a:pt x="12210" y="23931"/>
                  </a:cubicBezTo>
                  <a:cubicBezTo>
                    <a:pt x="12210" y="23402"/>
                    <a:pt x="11844" y="22913"/>
                    <a:pt x="11355" y="22913"/>
                  </a:cubicBezTo>
                  <a:cubicBezTo>
                    <a:pt x="10826" y="22913"/>
                    <a:pt x="10501" y="23402"/>
                    <a:pt x="10501" y="23931"/>
                  </a:cubicBezTo>
                  <a:lnTo>
                    <a:pt x="10012" y="23931"/>
                  </a:lnTo>
                  <a:cubicBezTo>
                    <a:pt x="9483" y="23931"/>
                    <a:pt x="9158" y="23727"/>
                    <a:pt x="8791" y="23402"/>
                  </a:cubicBezTo>
                  <a:cubicBezTo>
                    <a:pt x="8466" y="23076"/>
                    <a:pt x="8466" y="22710"/>
                    <a:pt x="8466" y="22222"/>
                  </a:cubicBezTo>
                  <a:cubicBezTo>
                    <a:pt x="8466" y="21530"/>
                    <a:pt x="9158" y="20879"/>
                    <a:pt x="10012" y="20879"/>
                  </a:cubicBezTo>
                  <a:lnTo>
                    <a:pt x="11355" y="20879"/>
                  </a:lnTo>
                  <a:cubicBezTo>
                    <a:pt x="12861" y="20879"/>
                    <a:pt x="14245" y="19658"/>
                    <a:pt x="14245" y="18152"/>
                  </a:cubicBezTo>
                  <a:lnTo>
                    <a:pt x="14245" y="14245"/>
                  </a:lnTo>
                  <a:cubicBezTo>
                    <a:pt x="14245" y="13919"/>
                    <a:pt x="14733" y="13065"/>
                    <a:pt x="16605" y="12373"/>
                  </a:cubicBezTo>
                  <a:cubicBezTo>
                    <a:pt x="18477" y="11722"/>
                    <a:pt x="21001" y="11355"/>
                    <a:pt x="23727" y="11355"/>
                  </a:cubicBezTo>
                  <a:cubicBezTo>
                    <a:pt x="25436" y="11355"/>
                    <a:pt x="26942" y="11518"/>
                    <a:pt x="28326" y="11722"/>
                  </a:cubicBezTo>
                  <a:cubicBezTo>
                    <a:pt x="28406" y="11748"/>
                    <a:pt x="28487" y="11761"/>
                    <a:pt x="28567" y="11761"/>
                  </a:cubicBezTo>
                  <a:cubicBezTo>
                    <a:pt x="28974" y="11761"/>
                    <a:pt x="29343" y="11438"/>
                    <a:pt x="29343" y="11030"/>
                  </a:cubicBezTo>
                  <a:cubicBezTo>
                    <a:pt x="29506" y="10501"/>
                    <a:pt x="29140" y="10175"/>
                    <a:pt x="28652" y="10012"/>
                  </a:cubicBezTo>
                  <a:cubicBezTo>
                    <a:pt x="27105" y="9687"/>
                    <a:pt x="25436" y="9687"/>
                    <a:pt x="23727" y="9687"/>
                  </a:cubicBezTo>
                  <a:cubicBezTo>
                    <a:pt x="20838" y="9687"/>
                    <a:pt x="18152" y="10012"/>
                    <a:pt x="16117" y="10704"/>
                  </a:cubicBezTo>
                  <a:cubicBezTo>
                    <a:pt x="13065" y="11884"/>
                    <a:pt x="12373" y="13227"/>
                    <a:pt x="12373" y="14245"/>
                  </a:cubicBezTo>
                  <a:lnTo>
                    <a:pt x="12373" y="18152"/>
                  </a:lnTo>
                  <a:cubicBezTo>
                    <a:pt x="12373" y="18640"/>
                    <a:pt x="11844" y="19169"/>
                    <a:pt x="11355" y="19169"/>
                  </a:cubicBezTo>
                  <a:lnTo>
                    <a:pt x="9809" y="19169"/>
                  </a:lnTo>
                  <a:cubicBezTo>
                    <a:pt x="8629" y="18315"/>
                    <a:pt x="7448" y="16972"/>
                    <a:pt x="7448" y="15262"/>
                  </a:cubicBezTo>
                  <a:cubicBezTo>
                    <a:pt x="7448" y="11030"/>
                    <a:pt x="14896" y="7652"/>
                    <a:pt x="23727" y="7652"/>
                  </a:cubicBezTo>
                  <a:close/>
                  <a:moveTo>
                    <a:pt x="23727" y="34268"/>
                  </a:moveTo>
                  <a:lnTo>
                    <a:pt x="26942" y="35611"/>
                  </a:lnTo>
                  <a:lnTo>
                    <a:pt x="25070" y="37320"/>
                  </a:lnTo>
                  <a:cubicBezTo>
                    <a:pt x="24745" y="37748"/>
                    <a:pt x="24236" y="37961"/>
                    <a:pt x="23727" y="37961"/>
                  </a:cubicBezTo>
                  <a:cubicBezTo>
                    <a:pt x="23218" y="37961"/>
                    <a:pt x="22710" y="37748"/>
                    <a:pt x="22384" y="37320"/>
                  </a:cubicBezTo>
                  <a:lnTo>
                    <a:pt x="20512" y="35611"/>
                  </a:lnTo>
                  <a:lnTo>
                    <a:pt x="23727" y="34268"/>
                  </a:lnTo>
                  <a:close/>
                  <a:moveTo>
                    <a:pt x="23727" y="1"/>
                  </a:moveTo>
                  <a:cubicBezTo>
                    <a:pt x="19820" y="1"/>
                    <a:pt x="16117" y="693"/>
                    <a:pt x="12861" y="1873"/>
                  </a:cubicBezTo>
                  <a:cubicBezTo>
                    <a:pt x="11355" y="2565"/>
                    <a:pt x="10501" y="3908"/>
                    <a:pt x="10501" y="5414"/>
                  </a:cubicBezTo>
                  <a:lnTo>
                    <a:pt x="10501" y="8832"/>
                  </a:lnTo>
                  <a:cubicBezTo>
                    <a:pt x="7448" y="10501"/>
                    <a:pt x="5739" y="12739"/>
                    <a:pt x="5739" y="15262"/>
                  </a:cubicBezTo>
                  <a:cubicBezTo>
                    <a:pt x="5739" y="16972"/>
                    <a:pt x="6431" y="18477"/>
                    <a:pt x="7977" y="19861"/>
                  </a:cubicBezTo>
                  <a:cubicBezTo>
                    <a:pt x="7286" y="20349"/>
                    <a:pt x="6757" y="21204"/>
                    <a:pt x="6594" y="22059"/>
                  </a:cubicBezTo>
                  <a:cubicBezTo>
                    <a:pt x="6594" y="23076"/>
                    <a:pt x="6960" y="23931"/>
                    <a:pt x="7448" y="24582"/>
                  </a:cubicBezTo>
                  <a:cubicBezTo>
                    <a:pt x="7611" y="24745"/>
                    <a:pt x="7774" y="24948"/>
                    <a:pt x="7977" y="24948"/>
                  </a:cubicBezTo>
                  <a:cubicBezTo>
                    <a:pt x="7774" y="25437"/>
                    <a:pt x="7611" y="25762"/>
                    <a:pt x="7611" y="26291"/>
                  </a:cubicBezTo>
                  <a:cubicBezTo>
                    <a:pt x="7611" y="27471"/>
                    <a:pt x="8629" y="28489"/>
                    <a:pt x="10012" y="28489"/>
                  </a:cubicBezTo>
                  <a:cubicBezTo>
                    <a:pt x="10338" y="28489"/>
                    <a:pt x="10826" y="28326"/>
                    <a:pt x="11193" y="28163"/>
                  </a:cubicBezTo>
                  <a:cubicBezTo>
                    <a:pt x="12373" y="31704"/>
                    <a:pt x="14896" y="34593"/>
                    <a:pt x="18477" y="35936"/>
                  </a:cubicBezTo>
                  <a:lnTo>
                    <a:pt x="21001" y="38663"/>
                  </a:lnTo>
                  <a:cubicBezTo>
                    <a:pt x="21855" y="39355"/>
                    <a:pt x="22710" y="39681"/>
                    <a:pt x="23727" y="39681"/>
                  </a:cubicBezTo>
                  <a:cubicBezTo>
                    <a:pt x="24745" y="39681"/>
                    <a:pt x="25599" y="39355"/>
                    <a:pt x="26454" y="38663"/>
                  </a:cubicBezTo>
                  <a:lnTo>
                    <a:pt x="28977" y="35936"/>
                  </a:lnTo>
                  <a:cubicBezTo>
                    <a:pt x="29140" y="35936"/>
                    <a:pt x="29343" y="35936"/>
                    <a:pt x="29506" y="35774"/>
                  </a:cubicBezTo>
                  <a:lnTo>
                    <a:pt x="29506" y="38826"/>
                  </a:lnTo>
                  <a:cubicBezTo>
                    <a:pt x="29506" y="40535"/>
                    <a:pt x="30686" y="42041"/>
                    <a:pt x="32192" y="42407"/>
                  </a:cubicBezTo>
                  <a:lnTo>
                    <a:pt x="37483" y="43913"/>
                  </a:lnTo>
                  <a:cubicBezTo>
                    <a:pt x="35448" y="46314"/>
                    <a:pt x="29832" y="52215"/>
                    <a:pt x="23727" y="55268"/>
                  </a:cubicBezTo>
                  <a:cubicBezTo>
                    <a:pt x="17623" y="52215"/>
                    <a:pt x="12047" y="46314"/>
                    <a:pt x="10012" y="43913"/>
                  </a:cubicBezTo>
                  <a:lnTo>
                    <a:pt x="15262" y="42407"/>
                  </a:lnTo>
                  <a:cubicBezTo>
                    <a:pt x="16768" y="42041"/>
                    <a:pt x="17948" y="40535"/>
                    <a:pt x="17948" y="38826"/>
                  </a:cubicBezTo>
                  <a:lnTo>
                    <a:pt x="17948" y="38175"/>
                  </a:lnTo>
                  <a:cubicBezTo>
                    <a:pt x="17948" y="37646"/>
                    <a:pt x="17623" y="37320"/>
                    <a:pt x="17134" y="37320"/>
                  </a:cubicBezTo>
                  <a:cubicBezTo>
                    <a:pt x="16605" y="37320"/>
                    <a:pt x="16117" y="37646"/>
                    <a:pt x="16117" y="38175"/>
                  </a:cubicBezTo>
                  <a:lnTo>
                    <a:pt x="16117" y="38826"/>
                  </a:lnTo>
                  <a:cubicBezTo>
                    <a:pt x="16117" y="39681"/>
                    <a:pt x="15588" y="40535"/>
                    <a:pt x="14733" y="40698"/>
                  </a:cubicBezTo>
                  <a:lnTo>
                    <a:pt x="4722" y="43750"/>
                  </a:lnTo>
                  <a:cubicBezTo>
                    <a:pt x="1873" y="44605"/>
                    <a:pt x="1" y="47128"/>
                    <a:pt x="1" y="50018"/>
                  </a:cubicBezTo>
                  <a:lnTo>
                    <a:pt x="1" y="60029"/>
                  </a:lnTo>
                  <a:cubicBezTo>
                    <a:pt x="1" y="60558"/>
                    <a:pt x="326" y="60884"/>
                    <a:pt x="855" y="60884"/>
                  </a:cubicBezTo>
                  <a:cubicBezTo>
                    <a:pt x="1344" y="60884"/>
                    <a:pt x="1669" y="60558"/>
                    <a:pt x="1669" y="60029"/>
                  </a:cubicBezTo>
                  <a:lnTo>
                    <a:pt x="1669" y="50018"/>
                  </a:lnTo>
                  <a:cubicBezTo>
                    <a:pt x="1669" y="47983"/>
                    <a:pt x="3216" y="45948"/>
                    <a:pt x="5251" y="45460"/>
                  </a:cubicBezTo>
                  <a:lnTo>
                    <a:pt x="8140" y="44605"/>
                  </a:lnTo>
                  <a:cubicBezTo>
                    <a:pt x="9646" y="46314"/>
                    <a:pt x="15913" y="53599"/>
                    <a:pt x="23402" y="56977"/>
                  </a:cubicBezTo>
                  <a:cubicBezTo>
                    <a:pt x="23564" y="57140"/>
                    <a:pt x="23564" y="57140"/>
                    <a:pt x="23727" y="57140"/>
                  </a:cubicBezTo>
                  <a:cubicBezTo>
                    <a:pt x="23890" y="57140"/>
                    <a:pt x="24053" y="57140"/>
                    <a:pt x="24053" y="56977"/>
                  </a:cubicBezTo>
                  <a:cubicBezTo>
                    <a:pt x="31541" y="53599"/>
                    <a:pt x="37808" y="46314"/>
                    <a:pt x="39314" y="44605"/>
                  </a:cubicBezTo>
                  <a:lnTo>
                    <a:pt x="42204" y="45460"/>
                  </a:lnTo>
                  <a:cubicBezTo>
                    <a:pt x="44239" y="45948"/>
                    <a:pt x="45785" y="47983"/>
                    <a:pt x="45785" y="50018"/>
                  </a:cubicBezTo>
                  <a:lnTo>
                    <a:pt x="45785" y="60029"/>
                  </a:lnTo>
                  <a:cubicBezTo>
                    <a:pt x="45785" y="60558"/>
                    <a:pt x="46111" y="60884"/>
                    <a:pt x="46640" y="60884"/>
                  </a:cubicBezTo>
                  <a:cubicBezTo>
                    <a:pt x="47128" y="60884"/>
                    <a:pt x="47454" y="60558"/>
                    <a:pt x="47454" y="60029"/>
                  </a:cubicBezTo>
                  <a:lnTo>
                    <a:pt x="47454" y="50018"/>
                  </a:lnTo>
                  <a:cubicBezTo>
                    <a:pt x="47454" y="47128"/>
                    <a:pt x="45622" y="44605"/>
                    <a:pt x="42733" y="43750"/>
                  </a:cubicBezTo>
                  <a:lnTo>
                    <a:pt x="32721" y="40698"/>
                  </a:lnTo>
                  <a:cubicBezTo>
                    <a:pt x="31867" y="40535"/>
                    <a:pt x="31378" y="39681"/>
                    <a:pt x="31378" y="38826"/>
                  </a:cubicBezTo>
                  <a:lnTo>
                    <a:pt x="31378" y="34756"/>
                  </a:lnTo>
                  <a:cubicBezTo>
                    <a:pt x="33739" y="33088"/>
                    <a:pt x="35448" y="30849"/>
                    <a:pt x="36262" y="28163"/>
                  </a:cubicBezTo>
                  <a:cubicBezTo>
                    <a:pt x="36628" y="28326"/>
                    <a:pt x="37117" y="28489"/>
                    <a:pt x="37646" y="28489"/>
                  </a:cubicBezTo>
                  <a:cubicBezTo>
                    <a:pt x="38826" y="28489"/>
                    <a:pt x="39843" y="27471"/>
                    <a:pt x="39843" y="26291"/>
                  </a:cubicBezTo>
                  <a:cubicBezTo>
                    <a:pt x="39843" y="25762"/>
                    <a:pt x="39843" y="25274"/>
                    <a:pt x="39518" y="24948"/>
                  </a:cubicBezTo>
                  <a:cubicBezTo>
                    <a:pt x="40169" y="24419"/>
                    <a:pt x="40698" y="23565"/>
                    <a:pt x="40861" y="22710"/>
                  </a:cubicBezTo>
                  <a:cubicBezTo>
                    <a:pt x="40861" y="21896"/>
                    <a:pt x="40698" y="20879"/>
                    <a:pt x="40006" y="20187"/>
                  </a:cubicBezTo>
                  <a:cubicBezTo>
                    <a:pt x="39843" y="20024"/>
                    <a:pt x="39680" y="20024"/>
                    <a:pt x="39680" y="19861"/>
                  </a:cubicBezTo>
                  <a:cubicBezTo>
                    <a:pt x="41023" y="18477"/>
                    <a:pt x="41878" y="16972"/>
                    <a:pt x="41878" y="15262"/>
                  </a:cubicBezTo>
                  <a:cubicBezTo>
                    <a:pt x="41878" y="12739"/>
                    <a:pt x="40006" y="10501"/>
                    <a:pt x="36954" y="8832"/>
                  </a:cubicBezTo>
                  <a:lnTo>
                    <a:pt x="36954" y="5414"/>
                  </a:lnTo>
                  <a:cubicBezTo>
                    <a:pt x="36954" y="3908"/>
                    <a:pt x="36099" y="2565"/>
                    <a:pt x="34593" y="1873"/>
                  </a:cubicBezTo>
                  <a:cubicBezTo>
                    <a:pt x="31541" y="693"/>
                    <a:pt x="27797" y="1"/>
                    <a:pt x="237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3;p15">
              <a:extLst>
                <a:ext uri="{FF2B5EF4-FFF2-40B4-BE49-F238E27FC236}">
                  <a16:creationId xmlns:a16="http://schemas.microsoft.com/office/drawing/2014/main" id="{C27FBD6B-9D1F-7CEA-B89B-707F368D1C0C}"/>
                </a:ext>
              </a:extLst>
            </p:cNvPr>
            <p:cNvSpPr/>
            <p:nvPr/>
          </p:nvSpPr>
          <p:spPr>
            <a:xfrm>
              <a:off x="350374" y="2122294"/>
              <a:ext cx="27639" cy="12757"/>
            </a:xfrm>
            <a:custGeom>
              <a:avLst/>
              <a:gdLst/>
              <a:ahLst/>
              <a:cxnLst/>
              <a:rect l="l" t="t" r="r" b="b"/>
              <a:pathLst>
                <a:path w="3705" h="1710" extrusionOk="0">
                  <a:moveTo>
                    <a:pt x="1018" y="0"/>
                  </a:moveTo>
                  <a:cubicBezTo>
                    <a:pt x="489" y="0"/>
                    <a:pt x="1" y="326"/>
                    <a:pt x="1" y="855"/>
                  </a:cubicBezTo>
                  <a:cubicBezTo>
                    <a:pt x="1" y="1343"/>
                    <a:pt x="489" y="1709"/>
                    <a:pt x="1018" y="1709"/>
                  </a:cubicBezTo>
                  <a:lnTo>
                    <a:pt x="2850" y="1709"/>
                  </a:lnTo>
                  <a:cubicBezTo>
                    <a:pt x="3379" y="1709"/>
                    <a:pt x="3704" y="1343"/>
                    <a:pt x="3704" y="855"/>
                  </a:cubicBezTo>
                  <a:cubicBezTo>
                    <a:pt x="3704" y="326"/>
                    <a:pt x="3379" y="0"/>
                    <a:pt x="28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4;p15">
              <a:extLst>
                <a:ext uri="{FF2B5EF4-FFF2-40B4-BE49-F238E27FC236}">
                  <a16:creationId xmlns:a16="http://schemas.microsoft.com/office/drawing/2014/main" id="{F187B668-9664-0383-F612-2FBA74BF0A57}"/>
                </a:ext>
              </a:extLst>
            </p:cNvPr>
            <p:cNvSpPr/>
            <p:nvPr/>
          </p:nvSpPr>
          <p:spPr>
            <a:xfrm>
              <a:off x="436298" y="2122294"/>
              <a:ext cx="27938" cy="12757"/>
            </a:xfrm>
            <a:custGeom>
              <a:avLst/>
              <a:gdLst/>
              <a:ahLst/>
              <a:cxnLst/>
              <a:rect l="l" t="t" r="r" b="b"/>
              <a:pathLst>
                <a:path w="3745" h="1710" extrusionOk="0">
                  <a:moveTo>
                    <a:pt x="855" y="0"/>
                  </a:moveTo>
                  <a:cubicBezTo>
                    <a:pt x="326" y="0"/>
                    <a:pt x="0" y="326"/>
                    <a:pt x="0" y="855"/>
                  </a:cubicBezTo>
                  <a:cubicBezTo>
                    <a:pt x="0" y="1343"/>
                    <a:pt x="326" y="1709"/>
                    <a:pt x="855" y="1709"/>
                  </a:cubicBezTo>
                  <a:lnTo>
                    <a:pt x="2727" y="1709"/>
                  </a:lnTo>
                  <a:cubicBezTo>
                    <a:pt x="3215" y="1709"/>
                    <a:pt x="3744" y="1343"/>
                    <a:pt x="3744" y="855"/>
                  </a:cubicBezTo>
                  <a:cubicBezTo>
                    <a:pt x="3744" y="326"/>
                    <a:pt x="3215" y="0"/>
                    <a:pt x="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205;p15">
            <a:extLst>
              <a:ext uri="{FF2B5EF4-FFF2-40B4-BE49-F238E27FC236}">
                <a16:creationId xmlns:a16="http://schemas.microsoft.com/office/drawing/2014/main" id="{54F90EF7-8C91-ABEE-2F63-702954E31B4E}"/>
              </a:ext>
            </a:extLst>
          </p:cNvPr>
          <p:cNvGrpSpPr/>
          <p:nvPr/>
        </p:nvGrpSpPr>
        <p:grpSpPr>
          <a:xfrm>
            <a:off x="9141237" y="1176298"/>
            <a:ext cx="806482" cy="885445"/>
            <a:chOff x="-227985" y="2580122"/>
            <a:chExt cx="355529" cy="455411"/>
          </a:xfrm>
        </p:grpSpPr>
        <p:sp>
          <p:nvSpPr>
            <p:cNvPr id="150" name="Google Shape;206;p15">
              <a:extLst>
                <a:ext uri="{FF2B5EF4-FFF2-40B4-BE49-F238E27FC236}">
                  <a16:creationId xmlns:a16="http://schemas.microsoft.com/office/drawing/2014/main" id="{EB5DDDB3-8B47-0FD2-0523-DE10406A3F7D}"/>
                </a:ext>
              </a:extLst>
            </p:cNvPr>
            <p:cNvSpPr/>
            <p:nvPr/>
          </p:nvSpPr>
          <p:spPr>
            <a:xfrm>
              <a:off x="-184874" y="2587716"/>
              <a:ext cx="269604" cy="347934"/>
            </a:xfrm>
            <a:custGeom>
              <a:avLst/>
              <a:gdLst/>
              <a:ahLst/>
              <a:cxnLst/>
              <a:rect l="l" t="t" r="r" b="b"/>
              <a:pathLst>
                <a:path w="36140" h="46640" extrusionOk="0">
                  <a:moveTo>
                    <a:pt x="17989" y="0"/>
                  </a:moveTo>
                  <a:cubicBezTo>
                    <a:pt x="7978" y="0"/>
                    <a:pt x="1" y="8139"/>
                    <a:pt x="1" y="18151"/>
                  </a:cubicBezTo>
                  <a:lnTo>
                    <a:pt x="1" y="20715"/>
                  </a:lnTo>
                  <a:cubicBezTo>
                    <a:pt x="1" y="27471"/>
                    <a:pt x="2890" y="33942"/>
                    <a:pt x="8140" y="38337"/>
                  </a:cubicBezTo>
                  <a:lnTo>
                    <a:pt x="17989" y="46639"/>
                  </a:lnTo>
                  <a:lnTo>
                    <a:pt x="28000" y="38337"/>
                  </a:lnTo>
                  <a:cubicBezTo>
                    <a:pt x="33250" y="33942"/>
                    <a:pt x="36140" y="27471"/>
                    <a:pt x="36140" y="20715"/>
                  </a:cubicBezTo>
                  <a:lnTo>
                    <a:pt x="36140" y="18151"/>
                  </a:lnTo>
                  <a:cubicBezTo>
                    <a:pt x="36140" y="8139"/>
                    <a:pt x="28000" y="0"/>
                    <a:pt x="17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7;p15">
              <a:extLst>
                <a:ext uri="{FF2B5EF4-FFF2-40B4-BE49-F238E27FC236}">
                  <a16:creationId xmlns:a16="http://schemas.microsoft.com/office/drawing/2014/main" id="{BAAD2B42-B6AB-8B3D-D606-76CE896AAAE2}"/>
                </a:ext>
              </a:extLst>
            </p:cNvPr>
            <p:cNvSpPr/>
            <p:nvPr/>
          </p:nvSpPr>
          <p:spPr>
            <a:xfrm>
              <a:off x="-221607" y="2835754"/>
              <a:ext cx="341556" cy="192185"/>
            </a:xfrm>
            <a:custGeom>
              <a:avLst/>
              <a:gdLst/>
              <a:ahLst/>
              <a:cxnLst/>
              <a:rect l="l" t="t" r="r" b="b"/>
              <a:pathLst>
                <a:path w="45785" h="25762" extrusionOk="0">
                  <a:moveTo>
                    <a:pt x="16279" y="1"/>
                  </a:moveTo>
                  <a:lnTo>
                    <a:pt x="16279" y="4599"/>
                  </a:lnTo>
                  <a:cubicBezTo>
                    <a:pt x="16279" y="5942"/>
                    <a:pt x="15425" y="6960"/>
                    <a:pt x="14245" y="7285"/>
                  </a:cubicBezTo>
                  <a:lnTo>
                    <a:pt x="4233" y="10338"/>
                  </a:lnTo>
                  <a:cubicBezTo>
                    <a:pt x="1710" y="11030"/>
                    <a:pt x="1" y="13227"/>
                    <a:pt x="1" y="15791"/>
                  </a:cubicBezTo>
                  <a:lnTo>
                    <a:pt x="1" y="25762"/>
                  </a:lnTo>
                  <a:lnTo>
                    <a:pt x="45785" y="25762"/>
                  </a:lnTo>
                  <a:lnTo>
                    <a:pt x="45785" y="15791"/>
                  </a:lnTo>
                  <a:cubicBezTo>
                    <a:pt x="45785" y="13227"/>
                    <a:pt x="44116" y="11030"/>
                    <a:pt x="41715" y="10338"/>
                  </a:cubicBezTo>
                  <a:lnTo>
                    <a:pt x="31704" y="7285"/>
                  </a:lnTo>
                  <a:cubicBezTo>
                    <a:pt x="30523" y="6960"/>
                    <a:pt x="29669" y="5942"/>
                    <a:pt x="29669" y="4599"/>
                  </a:cubicBezTo>
                  <a:lnTo>
                    <a:pt x="29669" y="1"/>
                  </a:lnTo>
                  <a:close/>
                </a:path>
              </a:pathLst>
            </a:custGeom>
            <a:solidFill>
              <a:srgbClr val="FF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8;p15">
              <a:extLst>
                <a:ext uri="{FF2B5EF4-FFF2-40B4-BE49-F238E27FC236}">
                  <a16:creationId xmlns:a16="http://schemas.microsoft.com/office/drawing/2014/main" id="{42CD2D57-A74E-AD82-B824-879C31E6A570}"/>
                </a:ext>
              </a:extLst>
            </p:cNvPr>
            <p:cNvSpPr/>
            <p:nvPr/>
          </p:nvSpPr>
          <p:spPr>
            <a:xfrm>
              <a:off x="-221607" y="2888884"/>
              <a:ext cx="341556" cy="139054"/>
            </a:xfrm>
            <a:custGeom>
              <a:avLst/>
              <a:gdLst/>
              <a:ahLst/>
              <a:cxnLst/>
              <a:rect l="l" t="t" r="r" b="b"/>
              <a:pathLst>
                <a:path w="45785" h="18640" extrusionOk="0">
                  <a:moveTo>
                    <a:pt x="14774" y="1"/>
                  </a:moveTo>
                  <a:cubicBezTo>
                    <a:pt x="14611" y="163"/>
                    <a:pt x="14407" y="163"/>
                    <a:pt x="14245" y="163"/>
                  </a:cubicBezTo>
                  <a:lnTo>
                    <a:pt x="4233" y="3216"/>
                  </a:lnTo>
                  <a:cubicBezTo>
                    <a:pt x="1710" y="3908"/>
                    <a:pt x="1" y="6105"/>
                    <a:pt x="1" y="8669"/>
                  </a:cubicBezTo>
                  <a:lnTo>
                    <a:pt x="1" y="18640"/>
                  </a:lnTo>
                  <a:lnTo>
                    <a:pt x="45785" y="18640"/>
                  </a:lnTo>
                  <a:lnTo>
                    <a:pt x="45785" y="8669"/>
                  </a:lnTo>
                  <a:cubicBezTo>
                    <a:pt x="45785" y="6105"/>
                    <a:pt x="44116" y="3908"/>
                    <a:pt x="41715" y="3216"/>
                  </a:cubicBezTo>
                  <a:lnTo>
                    <a:pt x="31704" y="163"/>
                  </a:lnTo>
                  <a:cubicBezTo>
                    <a:pt x="31541" y="163"/>
                    <a:pt x="31378" y="163"/>
                    <a:pt x="31215" y="1"/>
                  </a:cubicBezTo>
                  <a:lnTo>
                    <a:pt x="22913" y="6268"/>
                  </a:lnTo>
                  <a:lnTo>
                    <a:pt x="14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9;p15">
              <a:extLst>
                <a:ext uri="{FF2B5EF4-FFF2-40B4-BE49-F238E27FC236}">
                  <a16:creationId xmlns:a16="http://schemas.microsoft.com/office/drawing/2014/main" id="{C5688E08-CAF4-7B74-D90B-9AFAF37FD018}"/>
                </a:ext>
              </a:extLst>
            </p:cNvPr>
            <p:cNvSpPr/>
            <p:nvPr/>
          </p:nvSpPr>
          <p:spPr>
            <a:xfrm>
              <a:off x="-100165" y="2835754"/>
              <a:ext cx="99889" cy="36740"/>
            </a:xfrm>
            <a:custGeom>
              <a:avLst/>
              <a:gdLst/>
              <a:ahLst/>
              <a:cxnLst/>
              <a:rect l="l" t="t" r="r" b="b"/>
              <a:pathLst>
                <a:path w="13390" h="4925" extrusionOk="0">
                  <a:moveTo>
                    <a:pt x="0" y="1"/>
                  </a:moveTo>
                  <a:lnTo>
                    <a:pt x="0" y="3216"/>
                  </a:lnTo>
                  <a:cubicBezTo>
                    <a:pt x="2035" y="4233"/>
                    <a:pt x="4233" y="4925"/>
                    <a:pt x="6634" y="4925"/>
                  </a:cubicBezTo>
                  <a:cubicBezTo>
                    <a:pt x="9157" y="4925"/>
                    <a:pt x="11355" y="4233"/>
                    <a:pt x="13390" y="3216"/>
                  </a:cubicBezTo>
                  <a:lnTo>
                    <a:pt x="13390" y="1"/>
                  </a:lnTo>
                  <a:close/>
                </a:path>
              </a:pathLst>
            </a:custGeom>
            <a:solidFill>
              <a:srgbClr val="FCD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0;p15">
              <a:extLst>
                <a:ext uri="{FF2B5EF4-FFF2-40B4-BE49-F238E27FC236}">
                  <a16:creationId xmlns:a16="http://schemas.microsoft.com/office/drawing/2014/main" id="{BE5EC7BC-F9D6-0C76-E52F-F89B204F4955}"/>
                </a:ext>
              </a:extLst>
            </p:cNvPr>
            <p:cNvSpPr/>
            <p:nvPr/>
          </p:nvSpPr>
          <p:spPr>
            <a:xfrm>
              <a:off x="-170909" y="2651164"/>
              <a:ext cx="241674" cy="199779"/>
            </a:xfrm>
            <a:custGeom>
              <a:avLst/>
              <a:gdLst/>
              <a:ahLst/>
              <a:cxnLst/>
              <a:rect l="l" t="t" r="r" b="b"/>
              <a:pathLst>
                <a:path w="32396" h="26780" extrusionOk="0">
                  <a:moveTo>
                    <a:pt x="3745" y="1"/>
                  </a:moveTo>
                  <a:lnTo>
                    <a:pt x="3745" y="10501"/>
                  </a:lnTo>
                  <a:lnTo>
                    <a:pt x="2361" y="10501"/>
                  </a:lnTo>
                  <a:cubicBezTo>
                    <a:pt x="1018" y="10501"/>
                    <a:pt x="1" y="11518"/>
                    <a:pt x="1" y="12861"/>
                  </a:cubicBezTo>
                  <a:cubicBezTo>
                    <a:pt x="1" y="14245"/>
                    <a:pt x="1018" y="15262"/>
                    <a:pt x="2361" y="15262"/>
                  </a:cubicBezTo>
                  <a:lnTo>
                    <a:pt x="3908" y="15262"/>
                  </a:lnTo>
                  <a:cubicBezTo>
                    <a:pt x="4233" y="21692"/>
                    <a:pt x="9646" y="26780"/>
                    <a:pt x="16117" y="26780"/>
                  </a:cubicBezTo>
                  <a:cubicBezTo>
                    <a:pt x="22710" y="26780"/>
                    <a:pt x="27960" y="21692"/>
                    <a:pt x="28489" y="15262"/>
                  </a:cubicBezTo>
                  <a:lnTo>
                    <a:pt x="29995" y="15262"/>
                  </a:lnTo>
                  <a:cubicBezTo>
                    <a:pt x="31378" y="15262"/>
                    <a:pt x="32396" y="14245"/>
                    <a:pt x="32396" y="12861"/>
                  </a:cubicBezTo>
                  <a:cubicBezTo>
                    <a:pt x="32396" y="11518"/>
                    <a:pt x="31378" y="10501"/>
                    <a:pt x="29995" y="10501"/>
                  </a:cubicBezTo>
                  <a:lnTo>
                    <a:pt x="28652" y="10501"/>
                  </a:lnTo>
                  <a:lnTo>
                    <a:pt x="28652" y="1"/>
                  </a:lnTo>
                  <a:close/>
                </a:path>
              </a:pathLst>
            </a:custGeom>
            <a:solidFill>
              <a:srgbClr val="FF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1;p15">
              <a:extLst>
                <a:ext uri="{FF2B5EF4-FFF2-40B4-BE49-F238E27FC236}">
                  <a16:creationId xmlns:a16="http://schemas.microsoft.com/office/drawing/2014/main" id="{4E18FB2F-778E-9303-63F8-AFF689292884}"/>
                </a:ext>
              </a:extLst>
            </p:cNvPr>
            <p:cNvSpPr/>
            <p:nvPr/>
          </p:nvSpPr>
          <p:spPr>
            <a:xfrm>
              <a:off x="-172117" y="2651164"/>
              <a:ext cx="214952" cy="199779"/>
            </a:xfrm>
            <a:custGeom>
              <a:avLst/>
              <a:gdLst/>
              <a:ahLst/>
              <a:cxnLst/>
              <a:rect l="l" t="t" r="r" b="b"/>
              <a:pathLst>
                <a:path w="28814" h="26780" extrusionOk="0">
                  <a:moveTo>
                    <a:pt x="3907" y="1"/>
                  </a:moveTo>
                  <a:lnTo>
                    <a:pt x="3907" y="10501"/>
                  </a:lnTo>
                  <a:lnTo>
                    <a:pt x="2686" y="10501"/>
                  </a:lnTo>
                  <a:cubicBezTo>
                    <a:pt x="1343" y="10501"/>
                    <a:pt x="326" y="11355"/>
                    <a:pt x="163" y="12698"/>
                  </a:cubicBezTo>
                  <a:cubicBezTo>
                    <a:pt x="0" y="14082"/>
                    <a:pt x="1180" y="15262"/>
                    <a:pt x="2523" y="15262"/>
                  </a:cubicBezTo>
                  <a:lnTo>
                    <a:pt x="4070" y="15262"/>
                  </a:lnTo>
                  <a:cubicBezTo>
                    <a:pt x="4395" y="21692"/>
                    <a:pt x="9808" y="26780"/>
                    <a:pt x="16279" y="26780"/>
                  </a:cubicBezTo>
                  <a:cubicBezTo>
                    <a:pt x="16930" y="26780"/>
                    <a:pt x="17622" y="26617"/>
                    <a:pt x="18314" y="26617"/>
                  </a:cubicBezTo>
                  <a:cubicBezTo>
                    <a:pt x="12372" y="25599"/>
                    <a:pt x="7773" y="20512"/>
                    <a:pt x="7773" y="14408"/>
                  </a:cubicBezTo>
                  <a:lnTo>
                    <a:pt x="7773" y="9646"/>
                  </a:lnTo>
                  <a:cubicBezTo>
                    <a:pt x="7773" y="8053"/>
                    <a:pt x="9010" y="6844"/>
                    <a:pt x="10432" y="6844"/>
                  </a:cubicBezTo>
                  <a:cubicBezTo>
                    <a:pt x="10681" y="6844"/>
                    <a:pt x="10937" y="6881"/>
                    <a:pt x="11192" y="6960"/>
                  </a:cubicBezTo>
                  <a:cubicBezTo>
                    <a:pt x="12698" y="7286"/>
                    <a:pt x="14407" y="7448"/>
                    <a:pt x="16116" y="7611"/>
                  </a:cubicBezTo>
                  <a:lnTo>
                    <a:pt x="16279" y="7611"/>
                  </a:lnTo>
                  <a:cubicBezTo>
                    <a:pt x="17296" y="7611"/>
                    <a:pt x="18151" y="7286"/>
                    <a:pt x="18639" y="6594"/>
                  </a:cubicBezTo>
                  <a:cubicBezTo>
                    <a:pt x="18965" y="6105"/>
                    <a:pt x="19169" y="5576"/>
                    <a:pt x="19169" y="5088"/>
                  </a:cubicBezTo>
                  <a:cubicBezTo>
                    <a:pt x="22017" y="5943"/>
                    <a:pt x="25761" y="7611"/>
                    <a:pt x="28651" y="10663"/>
                  </a:cubicBezTo>
                  <a:lnTo>
                    <a:pt x="28814" y="10663"/>
                  </a:lnTo>
                  <a:lnTo>
                    <a:pt x="28814" y="1"/>
                  </a:lnTo>
                  <a:close/>
                </a:path>
              </a:pathLst>
            </a:custGeom>
            <a:solidFill>
              <a:srgbClr val="FFD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2;p15">
              <a:extLst>
                <a:ext uri="{FF2B5EF4-FFF2-40B4-BE49-F238E27FC236}">
                  <a16:creationId xmlns:a16="http://schemas.microsoft.com/office/drawing/2014/main" id="{58F71D99-3BC9-6796-2EE5-9ED655884AAF}"/>
                </a:ext>
              </a:extLst>
            </p:cNvPr>
            <p:cNvSpPr/>
            <p:nvPr/>
          </p:nvSpPr>
          <p:spPr>
            <a:xfrm>
              <a:off x="-156936" y="2651164"/>
              <a:ext cx="29146" cy="82284"/>
            </a:xfrm>
            <a:custGeom>
              <a:avLst/>
              <a:gdLst/>
              <a:ahLst/>
              <a:cxnLst/>
              <a:rect l="l" t="t" r="r" b="b"/>
              <a:pathLst>
                <a:path w="3907" h="11030" extrusionOk="0">
                  <a:moveTo>
                    <a:pt x="0" y="1"/>
                  </a:moveTo>
                  <a:lnTo>
                    <a:pt x="0" y="11030"/>
                  </a:lnTo>
                  <a:lnTo>
                    <a:pt x="2198" y="10663"/>
                  </a:lnTo>
                  <a:cubicBezTo>
                    <a:pt x="3052" y="10663"/>
                    <a:pt x="3907" y="9809"/>
                    <a:pt x="3907" y="8791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A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3;p15">
              <a:extLst>
                <a:ext uri="{FF2B5EF4-FFF2-40B4-BE49-F238E27FC236}">
                  <a16:creationId xmlns:a16="http://schemas.microsoft.com/office/drawing/2014/main" id="{57BB018D-E7B3-978F-B305-2833E28D888D}"/>
                </a:ext>
              </a:extLst>
            </p:cNvPr>
            <p:cNvSpPr/>
            <p:nvPr/>
          </p:nvSpPr>
          <p:spPr>
            <a:xfrm>
              <a:off x="27647" y="2651164"/>
              <a:ext cx="29154" cy="82284"/>
            </a:xfrm>
            <a:custGeom>
              <a:avLst/>
              <a:gdLst/>
              <a:ahLst/>
              <a:cxnLst/>
              <a:rect l="l" t="t" r="r" b="b"/>
              <a:pathLst>
                <a:path w="3908" h="11030" extrusionOk="0">
                  <a:moveTo>
                    <a:pt x="1" y="1"/>
                  </a:moveTo>
                  <a:lnTo>
                    <a:pt x="1" y="8791"/>
                  </a:lnTo>
                  <a:cubicBezTo>
                    <a:pt x="1" y="9809"/>
                    <a:pt x="856" y="10663"/>
                    <a:pt x="1710" y="10663"/>
                  </a:cubicBezTo>
                  <a:lnTo>
                    <a:pt x="3908" y="11030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5A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4;p15">
              <a:extLst>
                <a:ext uri="{FF2B5EF4-FFF2-40B4-BE49-F238E27FC236}">
                  <a16:creationId xmlns:a16="http://schemas.microsoft.com/office/drawing/2014/main" id="{A42001A7-A2C6-F353-AB14-F8C8E6935A9B}"/>
                </a:ext>
              </a:extLst>
            </p:cNvPr>
            <p:cNvSpPr/>
            <p:nvPr/>
          </p:nvSpPr>
          <p:spPr>
            <a:xfrm>
              <a:off x="-165746" y="2587716"/>
              <a:ext cx="232566" cy="127820"/>
            </a:xfrm>
            <a:custGeom>
              <a:avLst/>
              <a:gdLst/>
              <a:ahLst/>
              <a:cxnLst/>
              <a:rect l="l" t="t" r="r" b="b"/>
              <a:pathLst>
                <a:path w="31175" h="17134" extrusionOk="0">
                  <a:moveTo>
                    <a:pt x="15425" y="0"/>
                  </a:moveTo>
                  <a:cubicBezTo>
                    <a:pt x="8954" y="0"/>
                    <a:pt x="3216" y="3419"/>
                    <a:pt x="1" y="8669"/>
                  </a:cubicBezTo>
                  <a:lnTo>
                    <a:pt x="1" y="8831"/>
                  </a:lnTo>
                  <a:cubicBezTo>
                    <a:pt x="3379" y="10378"/>
                    <a:pt x="9158" y="12738"/>
                    <a:pt x="15425" y="13227"/>
                  </a:cubicBezTo>
                  <a:lnTo>
                    <a:pt x="14041" y="9686"/>
                  </a:lnTo>
                  <a:lnTo>
                    <a:pt x="14041" y="9686"/>
                  </a:lnTo>
                  <a:cubicBezTo>
                    <a:pt x="14042" y="9686"/>
                    <a:pt x="23036" y="10541"/>
                    <a:pt x="29832" y="17134"/>
                  </a:cubicBezTo>
                  <a:lnTo>
                    <a:pt x="31175" y="8994"/>
                  </a:lnTo>
                  <a:cubicBezTo>
                    <a:pt x="27960" y="3581"/>
                    <a:pt x="22181" y="0"/>
                    <a:pt x="15425" y="0"/>
                  </a:cubicBezTo>
                  <a:close/>
                </a:path>
              </a:pathLst>
            </a:custGeom>
            <a:solidFill>
              <a:srgbClr val="6E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5;p15">
              <a:extLst>
                <a:ext uri="{FF2B5EF4-FFF2-40B4-BE49-F238E27FC236}">
                  <a16:creationId xmlns:a16="http://schemas.microsoft.com/office/drawing/2014/main" id="{B5AD3859-A9FD-5CE4-A16F-B8A591D842EF}"/>
                </a:ext>
              </a:extLst>
            </p:cNvPr>
            <p:cNvSpPr/>
            <p:nvPr/>
          </p:nvSpPr>
          <p:spPr>
            <a:xfrm>
              <a:off x="-165746" y="2587716"/>
              <a:ext cx="232566" cy="106268"/>
            </a:xfrm>
            <a:custGeom>
              <a:avLst/>
              <a:gdLst/>
              <a:ahLst/>
              <a:cxnLst/>
              <a:rect l="l" t="t" r="r" b="b"/>
              <a:pathLst>
                <a:path w="31175" h="14245" extrusionOk="0">
                  <a:moveTo>
                    <a:pt x="15425" y="0"/>
                  </a:moveTo>
                  <a:cubicBezTo>
                    <a:pt x="8954" y="0"/>
                    <a:pt x="3216" y="3419"/>
                    <a:pt x="1" y="8669"/>
                  </a:cubicBezTo>
                  <a:lnTo>
                    <a:pt x="1" y="8831"/>
                  </a:lnTo>
                  <a:cubicBezTo>
                    <a:pt x="815" y="9157"/>
                    <a:pt x="1669" y="9686"/>
                    <a:pt x="2524" y="10012"/>
                  </a:cubicBezTo>
                  <a:cubicBezTo>
                    <a:pt x="5251" y="5616"/>
                    <a:pt x="9972" y="2890"/>
                    <a:pt x="15425" y="2890"/>
                  </a:cubicBezTo>
                  <a:cubicBezTo>
                    <a:pt x="22547" y="2890"/>
                    <a:pt x="28652" y="7651"/>
                    <a:pt x="30320" y="14244"/>
                  </a:cubicBezTo>
                  <a:lnTo>
                    <a:pt x="31175" y="8994"/>
                  </a:lnTo>
                  <a:cubicBezTo>
                    <a:pt x="27960" y="3581"/>
                    <a:pt x="22181" y="0"/>
                    <a:pt x="15425" y="0"/>
                  </a:cubicBezTo>
                  <a:close/>
                </a:path>
              </a:pathLst>
            </a:custGeom>
            <a:solidFill>
              <a:srgbClr val="645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6;p15">
              <a:extLst>
                <a:ext uri="{FF2B5EF4-FFF2-40B4-BE49-F238E27FC236}">
                  <a16:creationId xmlns:a16="http://schemas.microsoft.com/office/drawing/2014/main" id="{2717E5D5-0DCD-39EC-0E80-480C4540CB92}"/>
                </a:ext>
              </a:extLst>
            </p:cNvPr>
            <p:cNvSpPr/>
            <p:nvPr/>
          </p:nvSpPr>
          <p:spPr>
            <a:xfrm>
              <a:off x="-64648" y="2935643"/>
              <a:ext cx="29154" cy="43119"/>
            </a:xfrm>
            <a:custGeom>
              <a:avLst/>
              <a:gdLst/>
              <a:ahLst/>
              <a:cxnLst/>
              <a:rect l="l" t="t" r="r" b="b"/>
              <a:pathLst>
                <a:path w="3908" h="5780" extrusionOk="0">
                  <a:moveTo>
                    <a:pt x="1873" y="0"/>
                  </a:moveTo>
                  <a:cubicBezTo>
                    <a:pt x="856" y="0"/>
                    <a:pt x="1" y="855"/>
                    <a:pt x="1" y="1872"/>
                  </a:cubicBezTo>
                  <a:lnTo>
                    <a:pt x="1" y="3907"/>
                  </a:lnTo>
                  <a:cubicBezTo>
                    <a:pt x="1" y="4924"/>
                    <a:pt x="856" y="5779"/>
                    <a:pt x="1873" y="5779"/>
                  </a:cubicBezTo>
                  <a:cubicBezTo>
                    <a:pt x="3053" y="5779"/>
                    <a:pt x="3908" y="4924"/>
                    <a:pt x="3908" y="3907"/>
                  </a:cubicBezTo>
                  <a:lnTo>
                    <a:pt x="3908" y="1872"/>
                  </a:lnTo>
                  <a:cubicBezTo>
                    <a:pt x="3908" y="855"/>
                    <a:pt x="3053" y="0"/>
                    <a:pt x="1873" y="0"/>
                  </a:cubicBezTo>
                  <a:close/>
                </a:path>
              </a:pathLst>
            </a:custGeom>
            <a:solidFill>
              <a:srgbClr val="6E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7;p15">
              <a:extLst>
                <a:ext uri="{FF2B5EF4-FFF2-40B4-BE49-F238E27FC236}">
                  <a16:creationId xmlns:a16="http://schemas.microsoft.com/office/drawing/2014/main" id="{D9B0D311-DFEE-06A5-5F01-88E8EC1F4CC7}"/>
                </a:ext>
              </a:extLst>
            </p:cNvPr>
            <p:cNvSpPr/>
            <p:nvPr/>
          </p:nvSpPr>
          <p:spPr>
            <a:xfrm>
              <a:off x="-100165" y="2729494"/>
              <a:ext cx="13973" cy="21567"/>
            </a:xfrm>
            <a:custGeom>
              <a:avLst/>
              <a:gdLst/>
              <a:ahLst/>
              <a:cxnLst/>
              <a:rect l="l" t="t" r="r" b="b"/>
              <a:pathLst>
                <a:path w="1873" h="2891" extrusionOk="0">
                  <a:moveTo>
                    <a:pt x="1018" y="1"/>
                  </a:moveTo>
                  <a:cubicBezTo>
                    <a:pt x="529" y="1"/>
                    <a:pt x="0" y="530"/>
                    <a:pt x="0" y="1018"/>
                  </a:cubicBezTo>
                  <a:lnTo>
                    <a:pt x="0" y="1873"/>
                  </a:lnTo>
                  <a:cubicBezTo>
                    <a:pt x="0" y="2361"/>
                    <a:pt x="529" y="2890"/>
                    <a:pt x="1018" y="2890"/>
                  </a:cubicBezTo>
                  <a:cubicBezTo>
                    <a:pt x="1547" y="2890"/>
                    <a:pt x="1872" y="2361"/>
                    <a:pt x="1872" y="1873"/>
                  </a:cubicBezTo>
                  <a:lnTo>
                    <a:pt x="1872" y="1018"/>
                  </a:lnTo>
                  <a:cubicBezTo>
                    <a:pt x="1872" y="530"/>
                    <a:pt x="1547" y="1"/>
                    <a:pt x="10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8;p15">
              <a:extLst>
                <a:ext uri="{FF2B5EF4-FFF2-40B4-BE49-F238E27FC236}">
                  <a16:creationId xmlns:a16="http://schemas.microsoft.com/office/drawing/2014/main" id="{9FB33CE4-2E25-07A0-2CC5-21CFB5A56A9D}"/>
                </a:ext>
              </a:extLst>
            </p:cNvPr>
            <p:cNvSpPr/>
            <p:nvPr/>
          </p:nvSpPr>
          <p:spPr>
            <a:xfrm>
              <a:off x="-13943" y="2729494"/>
              <a:ext cx="12451" cy="21567"/>
            </a:xfrm>
            <a:custGeom>
              <a:avLst/>
              <a:gdLst/>
              <a:ahLst/>
              <a:cxnLst/>
              <a:rect l="l" t="t" r="r" b="b"/>
              <a:pathLst>
                <a:path w="1669" h="2891" extrusionOk="0">
                  <a:moveTo>
                    <a:pt x="814" y="1"/>
                  </a:moveTo>
                  <a:cubicBezTo>
                    <a:pt x="326" y="1"/>
                    <a:pt x="0" y="530"/>
                    <a:pt x="0" y="1018"/>
                  </a:cubicBezTo>
                  <a:lnTo>
                    <a:pt x="0" y="1873"/>
                  </a:lnTo>
                  <a:cubicBezTo>
                    <a:pt x="0" y="2361"/>
                    <a:pt x="326" y="2890"/>
                    <a:pt x="814" y="2890"/>
                  </a:cubicBezTo>
                  <a:cubicBezTo>
                    <a:pt x="1343" y="2890"/>
                    <a:pt x="1669" y="2361"/>
                    <a:pt x="1669" y="1873"/>
                  </a:cubicBezTo>
                  <a:lnTo>
                    <a:pt x="1669" y="1018"/>
                  </a:lnTo>
                  <a:cubicBezTo>
                    <a:pt x="1669" y="530"/>
                    <a:pt x="1343" y="1"/>
                    <a:pt x="8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9;p15">
              <a:extLst>
                <a:ext uri="{FF2B5EF4-FFF2-40B4-BE49-F238E27FC236}">
                  <a16:creationId xmlns:a16="http://schemas.microsoft.com/office/drawing/2014/main" id="{899C318B-F187-75C7-6330-B305DDB273CE}"/>
                </a:ext>
              </a:extLst>
            </p:cNvPr>
            <p:cNvSpPr/>
            <p:nvPr/>
          </p:nvSpPr>
          <p:spPr>
            <a:xfrm>
              <a:off x="-78614" y="2779588"/>
              <a:ext cx="57084" cy="20657"/>
            </a:xfrm>
            <a:custGeom>
              <a:avLst/>
              <a:gdLst/>
              <a:ahLst/>
              <a:cxnLst/>
              <a:rect l="l" t="t" r="r" b="b"/>
              <a:pathLst>
                <a:path w="7652" h="2769" extrusionOk="0">
                  <a:moveTo>
                    <a:pt x="937" y="1"/>
                  </a:moveTo>
                  <a:cubicBezTo>
                    <a:pt x="723" y="1"/>
                    <a:pt x="510" y="82"/>
                    <a:pt x="326" y="245"/>
                  </a:cubicBezTo>
                  <a:cubicBezTo>
                    <a:pt x="1" y="570"/>
                    <a:pt x="1" y="1262"/>
                    <a:pt x="326" y="1588"/>
                  </a:cubicBezTo>
                  <a:cubicBezTo>
                    <a:pt x="1018" y="2280"/>
                    <a:pt x="2361" y="2768"/>
                    <a:pt x="3745" y="2768"/>
                  </a:cubicBezTo>
                  <a:cubicBezTo>
                    <a:pt x="5251" y="2768"/>
                    <a:pt x="6431" y="2280"/>
                    <a:pt x="7286" y="1588"/>
                  </a:cubicBezTo>
                  <a:cubicBezTo>
                    <a:pt x="7652" y="1262"/>
                    <a:pt x="7652" y="570"/>
                    <a:pt x="7286" y="245"/>
                  </a:cubicBezTo>
                  <a:cubicBezTo>
                    <a:pt x="7123" y="82"/>
                    <a:pt x="6909" y="1"/>
                    <a:pt x="6696" y="1"/>
                  </a:cubicBezTo>
                  <a:cubicBezTo>
                    <a:pt x="6482" y="1"/>
                    <a:pt x="6268" y="82"/>
                    <a:pt x="6105" y="245"/>
                  </a:cubicBezTo>
                  <a:cubicBezTo>
                    <a:pt x="5780" y="570"/>
                    <a:pt x="4925" y="937"/>
                    <a:pt x="3745" y="937"/>
                  </a:cubicBezTo>
                  <a:cubicBezTo>
                    <a:pt x="2728" y="937"/>
                    <a:pt x="1873" y="570"/>
                    <a:pt x="1547" y="245"/>
                  </a:cubicBezTo>
                  <a:cubicBezTo>
                    <a:pt x="1364" y="82"/>
                    <a:pt x="1151" y="1"/>
                    <a:pt x="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0;p15">
              <a:extLst>
                <a:ext uri="{FF2B5EF4-FFF2-40B4-BE49-F238E27FC236}">
                  <a16:creationId xmlns:a16="http://schemas.microsoft.com/office/drawing/2014/main" id="{BC6D70FE-9B3B-4DFA-4BBA-35E3C944EC44}"/>
                </a:ext>
              </a:extLst>
            </p:cNvPr>
            <p:cNvSpPr/>
            <p:nvPr/>
          </p:nvSpPr>
          <p:spPr>
            <a:xfrm>
              <a:off x="-227985" y="2580122"/>
              <a:ext cx="355529" cy="455411"/>
            </a:xfrm>
            <a:custGeom>
              <a:avLst/>
              <a:gdLst/>
              <a:ahLst/>
              <a:cxnLst/>
              <a:rect l="l" t="t" r="r" b="b"/>
              <a:pathLst>
                <a:path w="47658" h="61047" extrusionOk="0">
                  <a:moveTo>
                    <a:pt x="23768" y="1873"/>
                  </a:moveTo>
                  <a:cubicBezTo>
                    <a:pt x="29873" y="1873"/>
                    <a:pt x="35123" y="4925"/>
                    <a:pt x="38175" y="9524"/>
                  </a:cubicBezTo>
                  <a:lnTo>
                    <a:pt x="37483" y="16483"/>
                  </a:lnTo>
                  <a:cubicBezTo>
                    <a:pt x="30890" y="10541"/>
                    <a:pt x="22751" y="9849"/>
                    <a:pt x="22384" y="9849"/>
                  </a:cubicBezTo>
                  <a:cubicBezTo>
                    <a:pt x="22297" y="9806"/>
                    <a:pt x="22222" y="9785"/>
                    <a:pt x="22155" y="9785"/>
                  </a:cubicBezTo>
                  <a:cubicBezTo>
                    <a:pt x="21972" y="9785"/>
                    <a:pt x="21852" y="9937"/>
                    <a:pt x="21733" y="10175"/>
                  </a:cubicBezTo>
                  <a:cubicBezTo>
                    <a:pt x="21367" y="10378"/>
                    <a:pt x="21367" y="10704"/>
                    <a:pt x="21570" y="11030"/>
                  </a:cubicBezTo>
                  <a:lnTo>
                    <a:pt x="22384" y="13227"/>
                  </a:lnTo>
                  <a:cubicBezTo>
                    <a:pt x="17297" y="12576"/>
                    <a:pt x="12414" y="10704"/>
                    <a:pt x="9524" y="9524"/>
                  </a:cubicBezTo>
                  <a:cubicBezTo>
                    <a:pt x="12739" y="4925"/>
                    <a:pt x="17826" y="1873"/>
                    <a:pt x="23768" y="1873"/>
                  </a:cubicBezTo>
                  <a:close/>
                  <a:moveTo>
                    <a:pt x="35285" y="16809"/>
                  </a:moveTo>
                  <a:cubicBezTo>
                    <a:pt x="35977" y="17297"/>
                    <a:pt x="36628" y="17989"/>
                    <a:pt x="37320" y="18681"/>
                  </a:cubicBezTo>
                  <a:lnTo>
                    <a:pt x="37320" y="19169"/>
                  </a:lnTo>
                  <a:lnTo>
                    <a:pt x="36303" y="19169"/>
                  </a:lnTo>
                  <a:cubicBezTo>
                    <a:pt x="35611" y="19169"/>
                    <a:pt x="35285" y="18681"/>
                    <a:pt x="35285" y="18152"/>
                  </a:cubicBezTo>
                  <a:lnTo>
                    <a:pt x="35285" y="16809"/>
                  </a:lnTo>
                  <a:close/>
                  <a:moveTo>
                    <a:pt x="10379" y="11721"/>
                  </a:moveTo>
                  <a:cubicBezTo>
                    <a:pt x="13757" y="13064"/>
                    <a:pt x="18681" y="14774"/>
                    <a:pt x="23768" y="15262"/>
                  </a:cubicBezTo>
                  <a:cubicBezTo>
                    <a:pt x="24094" y="15262"/>
                    <a:pt x="24419" y="15099"/>
                    <a:pt x="24623" y="14936"/>
                  </a:cubicBezTo>
                  <a:cubicBezTo>
                    <a:pt x="24785" y="14611"/>
                    <a:pt x="24785" y="14245"/>
                    <a:pt x="24623" y="13919"/>
                  </a:cubicBezTo>
                  <a:lnTo>
                    <a:pt x="23768" y="11721"/>
                  </a:lnTo>
                  <a:lnTo>
                    <a:pt x="23768" y="11721"/>
                  </a:lnTo>
                  <a:cubicBezTo>
                    <a:pt x="25803" y="12210"/>
                    <a:pt x="29710" y="13227"/>
                    <a:pt x="33413" y="15628"/>
                  </a:cubicBezTo>
                  <a:lnTo>
                    <a:pt x="33413" y="18152"/>
                  </a:lnTo>
                  <a:cubicBezTo>
                    <a:pt x="33413" y="19698"/>
                    <a:pt x="34593" y="20878"/>
                    <a:pt x="36303" y="20878"/>
                  </a:cubicBezTo>
                  <a:lnTo>
                    <a:pt x="37646" y="20878"/>
                  </a:lnTo>
                  <a:cubicBezTo>
                    <a:pt x="38012" y="20878"/>
                    <a:pt x="38500" y="21041"/>
                    <a:pt x="38663" y="21367"/>
                  </a:cubicBezTo>
                  <a:cubicBezTo>
                    <a:pt x="39029" y="21733"/>
                    <a:pt x="39192" y="22221"/>
                    <a:pt x="39192" y="22588"/>
                  </a:cubicBezTo>
                  <a:cubicBezTo>
                    <a:pt x="39029" y="23401"/>
                    <a:pt x="38338" y="23931"/>
                    <a:pt x="37483" y="23931"/>
                  </a:cubicBezTo>
                  <a:lnTo>
                    <a:pt x="37157" y="23931"/>
                  </a:lnTo>
                  <a:cubicBezTo>
                    <a:pt x="37157" y="23401"/>
                    <a:pt x="36628" y="22913"/>
                    <a:pt x="36303" y="22913"/>
                  </a:cubicBezTo>
                  <a:cubicBezTo>
                    <a:pt x="35814" y="22913"/>
                    <a:pt x="35285" y="23401"/>
                    <a:pt x="35285" y="23931"/>
                  </a:cubicBezTo>
                  <a:cubicBezTo>
                    <a:pt x="35285" y="30198"/>
                    <a:pt x="30198" y="35285"/>
                    <a:pt x="23768" y="35285"/>
                  </a:cubicBezTo>
                  <a:cubicBezTo>
                    <a:pt x="17501" y="35285"/>
                    <a:pt x="12414" y="30198"/>
                    <a:pt x="12414" y="23931"/>
                  </a:cubicBezTo>
                  <a:cubicBezTo>
                    <a:pt x="12414" y="23401"/>
                    <a:pt x="11884" y="22913"/>
                    <a:pt x="11396" y="22913"/>
                  </a:cubicBezTo>
                  <a:cubicBezTo>
                    <a:pt x="10867" y="22913"/>
                    <a:pt x="10541" y="23401"/>
                    <a:pt x="10541" y="23931"/>
                  </a:cubicBezTo>
                  <a:lnTo>
                    <a:pt x="10012" y="23931"/>
                  </a:lnTo>
                  <a:cubicBezTo>
                    <a:pt x="9524" y="23931"/>
                    <a:pt x="9158" y="23768"/>
                    <a:pt x="8832" y="23401"/>
                  </a:cubicBezTo>
                  <a:cubicBezTo>
                    <a:pt x="8669" y="23076"/>
                    <a:pt x="8507" y="22750"/>
                    <a:pt x="8507" y="22221"/>
                  </a:cubicBezTo>
                  <a:cubicBezTo>
                    <a:pt x="8669" y="21570"/>
                    <a:pt x="9361" y="20878"/>
                    <a:pt x="10175" y="20878"/>
                  </a:cubicBezTo>
                  <a:lnTo>
                    <a:pt x="11396" y="20878"/>
                  </a:lnTo>
                  <a:cubicBezTo>
                    <a:pt x="12902" y="20878"/>
                    <a:pt x="14245" y="19698"/>
                    <a:pt x="14245" y="18152"/>
                  </a:cubicBezTo>
                  <a:lnTo>
                    <a:pt x="14245" y="15954"/>
                  </a:lnTo>
                  <a:cubicBezTo>
                    <a:pt x="14245" y="15466"/>
                    <a:pt x="13757" y="15099"/>
                    <a:pt x="13431" y="15099"/>
                  </a:cubicBezTo>
                  <a:cubicBezTo>
                    <a:pt x="12902" y="15099"/>
                    <a:pt x="12414" y="15466"/>
                    <a:pt x="12414" y="15954"/>
                  </a:cubicBezTo>
                  <a:lnTo>
                    <a:pt x="12414" y="18152"/>
                  </a:lnTo>
                  <a:cubicBezTo>
                    <a:pt x="12414" y="18681"/>
                    <a:pt x="12047" y="19169"/>
                    <a:pt x="11396" y="19169"/>
                  </a:cubicBezTo>
                  <a:lnTo>
                    <a:pt x="10379" y="19169"/>
                  </a:lnTo>
                  <a:lnTo>
                    <a:pt x="10379" y="11721"/>
                  </a:lnTo>
                  <a:close/>
                  <a:moveTo>
                    <a:pt x="8669" y="11030"/>
                  </a:moveTo>
                  <a:lnTo>
                    <a:pt x="8669" y="19535"/>
                  </a:lnTo>
                  <a:cubicBezTo>
                    <a:pt x="7652" y="20024"/>
                    <a:pt x="6797" y="20878"/>
                    <a:pt x="6797" y="22058"/>
                  </a:cubicBezTo>
                  <a:cubicBezTo>
                    <a:pt x="6635" y="23076"/>
                    <a:pt x="6960" y="23931"/>
                    <a:pt x="7652" y="24622"/>
                  </a:cubicBezTo>
                  <a:cubicBezTo>
                    <a:pt x="8140" y="25274"/>
                    <a:pt x="8995" y="25640"/>
                    <a:pt x="10012" y="25640"/>
                  </a:cubicBezTo>
                  <a:lnTo>
                    <a:pt x="10704" y="25640"/>
                  </a:lnTo>
                  <a:cubicBezTo>
                    <a:pt x="11193" y="29506"/>
                    <a:pt x="13227" y="32762"/>
                    <a:pt x="16280" y="34797"/>
                  </a:cubicBezTo>
                  <a:lnTo>
                    <a:pt x="16280" y="38866"/>
                  </a:lnTo>
                  <a:cubicBezTo>
                    <a:pt x="16280" y="39192"/>
                    <a:pt x="16117" y="39518"/>
                    <a:pt x="15954" y="39884"/>
                  </a:cubicBezTo>
                  <a:lnTo>
                    <a:pt x="14448" y="38663"/>
                  </a:lnTo>
                  <a:cubicBezTo>
                    <a:pt x="9524" y="34430"/>
                    <a:pt x="6635" y="28326"/>
                    <a:pt x="6635" y="21733"/>
                  </a:cubicBezTo>
                  <a:lnTo>
                    <a:pt x="6635" y="19169"/>
                  </a:lnTo>
                  <a:cubicBezTo>
                    <a:pt x="6635" y="16117"/>
                    <a:pt x="7326" y="13431"/>
                    <a:pt x="8669" y="11030"/>
                  </a:cubicBezTo>
                  <a:close/>
                  <a:moveTo>
                    <a:pt x="39681" y="12413"/>
                  </a:moveTo>
                  <a:cubicBezTo>
                    <a:pt x="40535" y="14448"/>
                    <a:pt x="41064" y="16809"/>
                    <a:pt x="41064" y="19169"/>
                  </a:cubicBezTo>
                  <a:lnTo>
                    <a:pt x="41064" y="21733"/>
                  </a:lnTo>
                  <a:cubicBezTo>
                    <a:pt x="41064" y="28326"/>
                    <a:pt x="38175" y="34430"/>
                    <a:pt x="33250" y="38663"/>
                  </a:cubicBezTo>
                  <a:lnTo>
                    <a:pt x="31745" y="39884"/>
                  </a:lnTo>
                  <a:cubicBezTo>
                    <a:pt x="31541" y="39518"/>
                    <a:pt x="31378" y="39192"/>
                    <a:pt x="31378" y="38866"/>
                  </a:cubicBezTo>
                  <a:lnTo>
                    <a:pt x="31378" y="38175"/>
                  </a:lnTo>
                  <a:cubicBezTo>
                    <a:pt x="31378" y="37646"/>
                    <a:pt x="31053" y="37320"/>
                    <a:pt x="30524" y="37320"/>
                  </a:cubicBezTo>
                  <a:cubicBezTo>
                    <a:pt x="30035" y="37320"/>
                    <a:pt x="29710" y="37646"/>
                    <a:pt x="29710" y="38175"/>
                  </a:cubicBezTo>
                  <a:lnTo>
                    <a:pt x="29710" y="38866"/>
                  </a:lnTo>
                  <a:cubicBezTo>
                    <a:pt x="29710" y="39680"/>
                    <a:pt x="29873" y="40372"/>
                    <a:pt x="30361" y="41064"/>
                  </a:cubicBezTo>
                  <a:lnTo>
                    <a:pt x="23768" y="46477"/>
                  </a:lnTo>
                  <a:lnTo>
                    <a:pt x="17297" y="41064"/>
                  </a:lnTo>
                  <a:cubicBezTo>
                    <a:pt x="17826" y="40372"/>
                    <a:pt x="17989" y="39680"/>
                    <a:pt x="17989" y="38866"/>
                  </a:cubicBezTo>
                  <a:lnTo>
                    <a:pt x="17989" y="35814"/>
                  </a:lnTo>
                  <a:cubicBezTo>
                    <a:pt x="19861" y="36628"/>
                    <a:pt x="21733" y="37157"/>
                    <a:pt x="23768" y="37157"/>
                  </a:cubicBezTo>
                  <a:cubicBezTo>
                    <a:pt x="30524" y="37157"/>
                    <a:pt x="36140" y="32233"/>
                    <a:pt x="36995" y="25640"/>
                  </a:cubicBezTo>
                  <a:lnTo>
                    <a:pt x="37483" y="25640"/>
                  </a:lnTo>
                  <a:cubicBezTo>
                    <a:pt x="39192" y="25640"/>
                    <a:pt x="40698" y="24419"/>
                    <a:pt x="40901" y="22750"/>
                  </a:cubicBezTo>
                  <a:cubicBezTo>
                    <a:pt x="41064" y="21896"/>
                    <a:pt x="40698" y="20878"/>
                    <a:pt x="40047" y="20186"/>
                  </a:cubicBezTo>
                  <a:cubicBezTo>
                    <a:pt x="39884" y="19861"/>
                    <a:pt x="39518" y="19698"/>
                    <a:pt x="39029" y="19535"/>
                  </a:cubicBezTo>
                  <a:lnTo>
                    <a:pt x="39681" y="12413"/>
                  </a:lnTo>
                  <a:close/>
                  <a:moveTo>
                    <a:pt x="23768" y="48512"/>
                  </a:moveTo>
                  <a:cubicBezTo>
                    <a:pt x="24419" y="48512"/>
                    <a:pt x="24785" y="49041"/>
                    <a:pt x="24785" y="49529"/>
                  </a:cubicBezTo>
                  <a:lnTo>
                    <a:pt x="24785" y="51564"/>
                  </a:lnTo>
                  <a:cubicBezTo>
                    <a:pt x="24785" y="52093"/>
                    <a:pt x="24419" y="52581"/>
                    <a:pt x="23768" y="52581"/>
                  </a:cubicBezTo>
                  <a:cubicBezTo>
                    <a:pt x="23239" y="52581"/>
                    <a:pt x="22751" y="52093"/>
                    <a:pt x="22751" y="51564"/>
                  </a:cubicBezTo>
                  <a:lnTo>
                    <a:pt x="22751" y="49529"/>
                  </a:lnTo>
                  <a:cubicBezTo>
                    <a:pt x="22751" y="49041"/>
                    <a:pt x="23239" y="48512"/>
                    <a:pt x="23768" y="48512"/>
                  </a:cubicBezTo>
                  <a:close/>
                  <a:moveTo>
                    <a:pt x="23768" y="1"/>
                  </a:moveTo>
                  <a:cubicBezTo>
                    <a:pt x="13431" y="1"/>
                    <a:pt x="4762" y="8669"/>
                    <a:pt x="4762" y="19169"/>
                  </a:cubicBezTo>
                  <a:lnTo>
                    <a:pt x="4762" y="21733"/>
                  </a:lnTo>
                  <a:cubicBezTo>
                    <a:pt x="4762" y="28855"/>
                    <a:pt x="7978" y="35448"/>
                    <a:pt x="13227" y="40047"/>
                  </a:cubicBezTo>
                  <a:lnTo>
                    <a:pt x="14448" y="40901"/>
                  </a:lnTo>
                  <a:lnTo>
                    <a:pt x="4762" y="43750"/>
                  </a:lnTo>
                  <a:cubicBezTo>
                    <a:pt x="2036" y="44605"/>
                    <a:pt x="1" y="47169"/>
                    <a:pt x="1" y="50058"/>
                  </a:cubicBezTo>
                  <a:lnTo>
                    <a:pt x="1" y="60029"/>
                  </a:lnTo>
                  <a:cubicBezTo>
                    <a:pt x="1" y="60558"/>
                    <a:pt x="530" y="61046"/>
                    <a:pt x="856" y="61046"/>
                  </a:cubicBezTo>
                  <a:cubicBezTo>
                    <a:pt x="1385" y="61046"/>
                    <a:pt x="1873" y="60558"/>
                    <a:pt x="1873" y="60029"/>
                  </a:cubicBezTo>
                  <a:lnTo>
                    <a:pt x="1873" y="50058"/>
                  </a:lnTo>
                  <a:cubicBezTo>
                    <a:pt x="1873" y="49366"/>
                    <a:pt x="2036" y="48837"/>
                    <a:pt x="2239" y="48186"/>
                  </a:cubicBezTo>
                  <a:lnTo>
                    <a:pt x="7652" y="52907"/>
                  </a:lnTo>
                  <a:cubicBezTo>
                    <a:pt x="8344" y="53436"/>
                    <a:pt x="8669" y="54291"/>
                    <a:pt x="8669" y="55145"/>
                  </a:cubicBezTo>
                  <a:lnTo>
                    <a:pt x="8669" y="60029"/>
                  </a:lnTo>
                  <a:cubicBezTo>
                    <a:pt x="8669" y="60558"/>
                    <a:pt x="8995" y="61046"/>
                    <a:pt x="9524" y="61046"/>
                  </a:cubicBezTo>
                  <a:cubicBezTo>
                    <a:pt x="10012" y="61046"/>
                    <a:pt x="10379" y="60558"/>
                    <a:pt x="10379" y="60029"/>
                  </a:cubicBezTo>
                  <a:lnTo>
                    <a:pt x="10379" y="55145"/>
                  </a:lnTo>
                  <a:cubicBezTo>
                    <a:pt x="10379" y="53762"/>
                    <a:pt x="9850" y="52419"/>
                    <a:pt x="8832" y="51564"/>
                  </a:cubicBezTo>
                  <a:lnTo>
                    <a:pt x="3257" y="46640"/>
                  </a:lnTo>
                  <a:cubicBezTo>
                    <a:pt x="3745" y="46151"/>
                    <a:pt x="4437" y="45622"/>
                    <a:pt x="5292" y="45459"/>
                  </a:cubicBezTo>
                  <a:lnTo>
                    <a:pt x="15262" y="42407"/>
                  </a:lnTo>
                  <a:cubicBezTo>
                    <a:pt x="15629" y="42407"/>
                    <a:pt x="15791" y="42407"/>
                    <a:pt x="15954" y="42244"/>
                  </a:cubicBezTo>
                  <a:lnTo>
                    <a:pt x="22059" y="47331"/>
                  </a:lnTo>
                  <a:cubicBezTo>
                    <a:pt x="21367" y="47820"/>
                    <a:pt x="21041" y="48674"/>
                    <a:pt x="21041" y="49529"/>
                  </a:cubicBezTo>
                  <a:lnTo>
                    <a:pt x="21041" y="51564"/>
                  </a:lnTo>
                  <a:cubicBezTo>
                    <a:pt x="21041" y="52744"/>
                    <a:pt x="21896" y="53762"/>
                    <a:pt x="22913" y="54128"/>
                  </a:cubicBezTo>
                  <a:lnTo>
                    <a:pt x="22913" y="60029"/>
                  </a:lnTo>
                  <a:cubicBezTo>
                    <a:pt x="22913" y="60558"/>
                    <a:pt x="23402" y="61046"/>
                    <a:pt x="23768" y="61046"/>
                  </a:cubicBezTo>
                  <a:cubicBezTo>
                    <a:pt x="24256" y="61046"/>
                    <a:pt x="24785" y="60558"/>
                    <a:pt x="24785" y="60029"/>
                  </a:cubicBezTo>
                  <a:lnTo>
                    <a:pt x="24785" y="54128"/>
                  </a:lnTo>
                  <a:cubicBezTo>
                    <a:pt x="25803" y="53762"/>
                    <a:pt x="26658" y="52744"/>
                    <a:pt x="26658" y="51564"/>
                  </a:cubicBezTo>
                  <a:lnTo>
                    <a:pt x="26658" y="49529"/>
                  </a:lnTo>
                  <a:cubicBezTo>
                    <a:pt x="26658" y="48674"/>
                    <a:pt x="26128" y="47820"/>
                    <a:pt x="25640" y="47331"/>
                  </a:cubicBezTo>
                  <a:lnTo>
                    <a:pt x="31745" y="42244"/>
                  </a:lnTo>
                  <a:cubicBezTo>
                    <a:pt x="31907" y="42407"/>
                    <a:pt x="32070" y="42407"/>
                    <a:pt x="32233" y="42407"/>
                  </a:cubicBezTo>
                  <a:lnTo>
                    <a:pt x="42407" y="45459"/>
                  </a:lnTo>
                  <a:cubicBezTo>
                    <a:pt x="43099" y="45622"/>
                    <a:pt x="43954" y="46151"/>
                    <a:pt x="44442" y="46640"/>
                  </a:cubicBezTo>
                  <a:lnTo>
                    <a:pt x="38867" y="51564"/>
                  </a:lnTo>
                  <a:cubicBezTo>
                    <a:pt x="37849" y="52419"/>
                    <a:pt x="37157" y="53762"/>
                    <a:pt x="37157" y="55145"/>
                  </a:cubicBezTo>
                  <a:lnTo>
                    <a:pt x="37157" y="60029"/>
                  </a:lnTo>
                  <a:cubicBezTo>
                    <a:pt x="37157" y="60558"/>
                    <a:pt x="37646" y="61046"/>
                    <a:pt x="38175" y="61046"/>
                  </a:cubicBezTo>
                  <a:cubicBezTo>
                    <a:pt x="38663" y="61046"/>
                    <a:pt x="39029" y="60558"/>
                    <a:pt x="39029" y="60029"/>
                  </a:cubicBezTo>
                  <a:lnTo>
                    <a:pt x="39029" y="55145"/>
                  </a:lnTo>
                  <a:cubicBezTo>
                    <a:pt x="39029" y="54291"/>
                    <a:pt x="39355" y="53436"/>
                    <a:pt x="40047" y="52907"/>
                  </a:cubicBezTo>
                  <a:lnTo>
                    <a:pt x="45460" y="48186"/>
                  </a:lnTo>
                  <a:cubicBezTo>
                    <a:pt x="45622" y="48837"/>
                    <a:pt x="45785" y="49366"/>
                    <a:pt x="45785" y="50058"/>
                  </a:cubicBezTo>
                  <a:lnTo>
                    <a:pt x="45785" y="60029"/>
                  </a:lnTo>
                  <a:cubicBezTo>
                    <a:pt x="45785" y="60558"/>
                    <a:pt x="46151" y="61046"/>
                    <a:pt x="46640" y="61046"/>
                  </a:cubicBezTo>
                  <a:cubicBezTo>
                    <a:pt x="47169" y="61046"/>
                    <a:pt x="47657" y="60558"/>
                    <a:pt x="47657" y="60029"/>
                  </a:cubicBezTo>
                  <a:lnTo>
                    <a:pt x="47657" y="50058"/>
                  </a:lnTo>
                  <a:cubicBezTo>
                    <a:pt x="47657" y="47169"/>
                    <a:pt x="45622" y="44605"/>
                    <a:pt x="42936" y="43750"/>
                  </a:cubicBezTo>
                  <a:lnTo>
                    <a:pt x="33250" y="40901"/>
                  </a:lnTo>
                  <a:lnTo>
                    <a:pt x="34431" y="40047"/>
                  </a:lnTo>
                  <a:cubicBezTo>
                    <a:pt x="39681" y="35448"/>
                    <a:pt x="42936" y="28855"/>
                    <a:pt x="42936" y="21733"/>
                  </a:cubicBezTo>
                  <a:lnTo>
                    <a:pt x="42936" y="19169"/>
                  </a:lnTo>
                  <a:cubicBezTo>
                    <a:pt x="42936" y="8669"/>
                    <a:pt x="34268" y="1"/>
                    <a:pt x="2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1;p15">
              <a:extLst>
                <a:ext uri="{FF2B5EF4-FFF2-40B4-BE49-F238E27FC236}">
                  <a16:creationId xmlns:a16="http://schemas.microsoft.com/office/drawing/2014/main" id="{8182AF57-782A-17EF-A57D-A7E43A083710}"/>
                </a:ext>
              </a:extLst>
            </p:cNvPr>
            <p:cNvSpPr/>
            <p:nvPr/>
          </p:nvSpPr>
          <p:spPr>
            <a:xfrm>
              <a:off x="-106544" y="2709150"/>
              <a:ext cx="27938" cy="12764"/>
            </a:xfrm>
            <a:custGeom>
              <a:avLst/>
              <a:gdLst/>
              <a:ahLst/>
              <a:cxnLst/>
              <a:rect l="l" t="t" r="r" b="b"/>
              <a:pathLst>
                <a:path w="3745" h="1711" extrusionOk="0">
                  <a:moveTo>
                    <a:pt x="855" y="1"/>
                  </a:moveTo>
                  <a:cubicBezTo>
                    <a:pt x="367" y="1"/>
                    <a:pt x="1" y="367"/>
                    <a:pt x="1" y="856"/>
                  </a:cubicBezTo>
                  <a:cubicBezTo>
                    <a:pt x="1" y="1385"/>
                    <a:pt x="367" y="1710"/>
                    <a:pt x="855" y="1710"/>
                  </a:cubicBezTo>
                  <a:lnTo>
                    <a:pt x="2727" y="1710"/>
                  </a:lnTo>
                  <a:cubicBezTo>
                    <a:pt x="3257" y="1710"/>
                    <a:pt x="3745" y="1385"/>
                    <a:pt x="3745" y="856"/>
                  </a:cubicBezTo>
                  <a:cubicBezTo>
                    <a:pt x="3745" y="367"/>
                    <a:pt x="3257" y="1"/>
                    <a:pt x="27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2;p15">
              <a:extLst>
                <a:ext uri="{FF2B5EF4-FFF2-40B4-BE49-F238E27FC236}">
                  <a16:creationId xmlns:a16="http://schemas.microsoft.com/office/drawing/2014/main" id="{5DF50D9F-DA94-797D-8F31-5A57614E02D6}"/>
                </a:ext>
              </a:extLst>
            </p:cNvPr>
            <p:cNvSpPr/>
            <p:nvPr/>
          </p:nvSpPr>
          <p:spPr>
            <a:xfrm>
              <a:off x="-21537" y="2709150"/>
              <a:ext cx="27639" cy="12764"/>
            </a:xfrm>
            <a:custGeom>
              <a:avLst/>
              <a:gdLst/>
              <a:ahLst/>
              <a:cxnLst/>
              <a:rect l="l" t="t" r="r" b="b"/>
              <a:pathLst>
                <a:path w="3705" h="1711" extrusionOk="0">
                  <a:moveTo>
                    <a:pt x="1018" y="1"/>
                  </a:moveTo>
                  <a:cubicBezTo>
                    <a:pt x="489" y="1"/>
                    <a:pt x="1" y="367"/>
                    <a:pt x="1" y="856"/>
                  </a:cubicBezTo>
                  <a:cubicBezTo>
                    <a:pt x="1" y="1385"/>
                    <a:pt x="489" y="1710"/>
                    <a:pt x="1018" y="1710"/>
                  </a:cubicBezTo>
                  <a:lnTo>
                    <a:pt x="2850" y="1710"/>
                  </a:lnTo>
                  <a:cubicBezTo>
                    <a:pt x="3379" y="1710"/>
                    <a:pt x="3704" y="1385"/>
                    <a:pt x="3704" y="856"/>
                  </a:cubicBezTo>
                  <a:cubicBezTo>
                    <a:pt x="3704" y="367"/>
                    <a:pt x="3379" y="1"/>
                    <a:pt x="2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04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61A4F5-19AB-FE1A-8BED-B5387526BC64}"/>
              </a:ext>
            </a:extLst>
          </p:cNvPr>
          <p:cNvSpPr txBox="1"/>
          <p:nvPr/>
        </p:nvSpPr>
        <p:spPr>
          <a:xfrm>
            <a:off x="824753" y="73510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Penduduk</a:t>
            </a:r>
            <a:r>
              <a:rPr lang="en-US" dirty="0"/>
              <a:t> Per </a:t>
            </a:r>
            <a:r>
              <a:rPr lang="en-US" dirty="0" err="1"/>
              <a:t>Kecamatan</a:t>
            </a:r>
            <a:r>
              <a:rPr lang="en-US" dirty="0"/>
              <a:t> Per Gender Tahun 2021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866670-7313-4DC6-3915-95336AB4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104438"/>
            <a:ext cx="10318114" cy="5351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C226ED-01D8-6732-8FBC-3502F035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785" y="1577325"/>
            <a:ext cx="861135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43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8858D9-6CE1-4D1C-EC68-80DDBAFA5E68}"/>
              </a:ext>
            </a:extLst>
          </p:cNvPr>
          <p:cNvSpPr txBox="1"/>
          <p:nvPr/>
        </p:nvSpPr>
        <p:spPr>
          <a:xfrm>
            <a:off x="430392" y="618564"/>
            <a:ext cx="1127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Penduduk</a:t>
            </a:r>
            <a:r>
              <a:rPr lang="en-US" dirty="0"/>
              <a:t> Per </a:t>
            </a:r>
            <a:r>
              <a:rPr lang="en-US" dirty="0" err="1"/>
              <a:t>Kelurahan</a:t>
            </a:r>
            <a:r>
              <a:rPr lang="en-US" dirty="0"/>
              <a:t> Per Gender Per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di DKI Jakarta Tahun 2021</a:t>
            </a:r>
            <a:endParaRPr lang="en-ID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0C3EF1D-EDC9-3B51-68D5-A6A4B1110522}"/>
              </a:ext>
            </a:extLst>
          </p:cNvPr>
          <p:cNvSpPr txBox="1"/>
          <p:nvPr/>
        </p:nvSpPr>
        <p:spPr>
          <a:xfrm>
            <a:off x="3128682" y="2456329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solidFill>
                  <a:srgbClr val="00B0F0"/>
                </a:solidFill>
              </a:rPr>
              <a:t>Use this link</a:t>
            </a:r>
            <a:endParaRPr lang="en-ID" i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0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27D51A-B179-0644-8C40-B2357A2C84B7}"/>
              </a:ext>
            </a:extLst>
          </p:cNvPr>
          <p:cNvSpPr txBox="1"/>
          <p:nvPr/>
        </p:nvSpPr>
        <p:spPr>
          <a:xfrm>
            <a:off x="2483223" y="634714"/>
            <a:ext cx="780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DKI Jakarta Tahun 2021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5AD514-1E89-7E52-4252-60D98B5F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6" y="1021975"/>
            <a:ext cx="11394503" cy="2061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0159EC-2BDD-D64C-5981-3D5B9ECF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5" y="3429000"/>
            <a:ext cx="11357361" cy="19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5980-6D2F-A111-1D1C-8867FB79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16438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Bradley Hand ITC" panose="03070402050302030203" pitchFamily="66" charset="0"/>
              </a:rPr>
              <a:t>Thank you</a:t>
            </a:r>
            <a:endParaRPr lang="en-ID" sz="6000" dirty="0">
              <a:latin typeface="Bradley Hand ITC" panose="03070402050302030203" pitchFamily="66" charset="0"/>
            </a:endParaRPr>
          </a:p>
        </p:txBody>
      </p:sp>
      <p:grpSp>
        <p:nvGrpSpPr>
          <p:cNvPr id="8" name="Google Shape;1295;p22">
            <a:extLst>
              <a:ext uri="{FF2B5EF4-FFF2-40B4-BE49-F238E27FC236}">
                <a16:creationId xmlns:a16="http://schemas.microsoft.com/office/drawing/2014/main" id="{3360B53B-53AB-5ED6-D429-1C93CA00B8D9}"/>
              </a:ext>
            </a:extLst>
          </p:cNvPr>
          <p:cNvGrpSpPr/>
          <p:nvPr/>
        </p:nvGrpSpPr>
        <p:grpSpPr>
          <a:xfrm>
            <a:off x="9123732" y="2916438"/>
            <a:ext cx="1725877" cy="1451955"/>
            <a:chOff x="3881625" y="2045900"/>
            <a:chExt cx="1400575" cy="1396525"/>
          </a:xfrm>
        </p:grpSpPr>
        <p:sp>
          <p:nvSpPr>
            <p:cNvPr id="9" name="Google Shape;1296;p22">
              <a:extLst>
                <a:ext uri="{FF2B5EF4-FFF2-40B4-BE49-F238E27FC236}">
                  <a16:creationId xmlns:a16="http://schemas.microsoft.com/office/drawing/2014/main" id="{1A77F7DA-3A91-3D2D-866C-6652D9BC2D49}"/>
                </a:ext>
              </a:extLst>
            </p:cNvPr>
            <p:cNvSpPr/>
            <p:nvPr/>
          </p:nvSpPr>
          <p:spPr>
            <a:xfrm>
              <a:off x="3881625" y="2045900"/>
              <a:ext cx="1400575" cy="1396525"/>
            </a:xfrm>
            <a:custGeom>
              <a:avLst/>
              <a:gdLst/>
              <a:ahLst/>
              <a:cxnLst/>
              <a:rect l="l" t="t" r="r" b="b"/>
              <a:pathLst>
                <a:path w="56023" h="55861" extrusionOk="0">
                  <a:moveTo>
                    <a:pt x="27947" y="0"/>
                  </a:moveTo>
                  <a:cubicBezTo>
                    <a:pt x="15674" y="0"/>
                    <a:pt x="5279" y="9067"/>
                    <a:pt x="3530" y="21211"/>
                  </a:cubicBezTo>
                  <a:cubicBezTo>
                    <a:pt x="1360" y="22668"/>
                    <a:pt x="0" y="25097"/>
                    <a:pt x="0" y="27817"/>
                  </a:cubicBezTo>
                  <a:cubicBezTo>
                    <a:pt x="0" y="29566"/>
                    <a:pt x="551" y="31444"/>
                    <a:pt x="1620" y="32934"/>
                  </a:cubicBezTo>
                  <a:cubicBezTo>
                    <a:pt x="551" y="34294"/>
                    <a:pt x="0" y="36172"/>
                    <a:pt x="0" y="37921"/>
                  </a:cubicBezTo>
                  <a:cubicBezTo>
                    <a:pt x="0" y="39669"/>
                    <a:pt x="551" y="41450"/>
                    <a:pt x="1620" y="42778"/>
                  </a:cubicBezTo>
                  <a:cubicBezTo>
                    <a:pt x="551" y="44268"/>
                    <a:pt x="0" y="46016"/>
                    <a:pt x="0" y="47765"/>
                  </a:cubicBezTo>
                  <a:cubicBezTo>
                    <a:pt x="0" y="52234"/>
                    <a:pt x="3660" y="55861"/>
                    <a:pt x="8258" y="55861"/>
                  </a:cubicBezTo>
                  <a:lnTo>
                    <a:pt x="47765" y="55861"/>
                  </a:lnTo>
                  <a:cubicBezTo>
                    <a:pt x="52234" y="55861"/>
                    <a:pt x="56023" y="52234"/>
                    <a:pt x="56023" y="47765"/>
                  </a:cubicBezTo>
                  <a:cubicBezTo>
                    <a:pt x="56023" y="46016"/>
                    <a:pt x="55343" y="44268"/>
                    <a:pt x="54242" y="42778"/>
                  </a:cubicBezTo>
                  <a:cubicBezTo>
                    <a:pt x="55343" y="41450"/>
                    <a:pt x="56023" y="39669"/>
                    <a:pt x="56023" y="37921"/>
                  </a:cubicBezTo>
                  <a:cubicBezTo>
                    <a:pt x="56023" y="36172"/>
                    <a:pt x="55343" y="34294"/>
                    <a:pt x="54242" y="32934"/>
                  </a:cubicBezTo>
                  <a:cubicBezTo>
                    <a:pt x="55343" y="31444"/>
                    <a:pt x="56023" y="29566"/>
                    <a:pt x="56023" y="27817"/>
                  </a:cubicBezTo>
                  <a:cubicBezTo>
                    <a:pt x="56023" y="25097"/>
                    <a:pt x="54663" y="22668"/>
                    <a:pt x="52493" y="21211"/>
                  </a:cubicBezTo>
                  <a:cubicBezTo>
                    <a:pt x="50744" y="9067"/>
                    <a:pt x="40350" y="0"/>
                    <a:pt x="279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;p22">
              <a:extLst>
                <a:ext uri="{FF2B5EF4-FFF2-40B4-BE49-F238E27FC236}">
                  <a16:creationId xmlns:a16="http://schemas.microsoft.com/office/drawing/2014/main" id="{B6DDF1C6-C774-4888-906A-A9BEB615DE2A}"/>
                </a:ext>
              </a:extLst>
            </p:cNvPr>
            <p:cNvSpPr/>
            <p:nvPr/>
          </p:nvSpPr>
          <p:spPr>
            <a:xfrm>
              <a:off x="4128550" y="2296050"/>
              <a:ext cx="906750" cy="984475"/>
            </a:xfrm>
            <a:custGeom>
              <a:avLst/>
              <a:gdLst/>
              <a:ahLst/>
              <a:cxnLst/>
              <a:rect l="l" t="t" r="r" b="b"/>
              <a:pathLst>
                <a:path w="36270" h="39379" extrusionOk="0">
                  <a:moveTo>
                    <a:pt x="18070" y="0"/>
                  </a:moveTo>
                  <a:cubicBezTo>
                    <a:pt x="17390" y="0"/>
                    <a:pt x="16710" y="389"/>
                    <a:pt x="16580" y="1069"/>
                  </a:cubicBezTo>
                  <a:lnTo>
                    <a:pt x="16321" y="1749"/>
                  </a:lnTo>
                  <a:cubicBezTo>
                    <a:pt x="14702" y="8355"/>
                    <a:pt x="8744" y="12954"/>
                    <a:pt x="1878" y="12954"/>
                  </a:cubicBezTo>
                  <a:cubicBezTo>
                    <a:pt x="1198" y="12954"/>
                    <a:pt x="518" y="13472"/>
                    <a:pt x="259" y="14281"/>
                  </a:cubicBezTo>
                  <a:cubicBezTo>
                    <a:pt x="130" y="15382"/>
                    <a:pt x="0" y="16581"/>
                    <a:pt x="0" y="17811"/>
                  </a:cubicBezTo>
                  <a:lnTo>
                    <a:pt x="0" y="24676"/>
                  </a:lnTo>
                  <a:cubicBezTo>
                    <a:pt x="0" y="32772"/>
                    <a:pt x="6736" y="39378"/>
                    <a:pt x="14832" y="39378"/>
                  </a:cubicBezTo>
                  <a:lnTo>
                    <a:pt x="21438" y="39378"/>
                  </a:lnTo>
                  <a:cubicBezTo>
                    <a:pt x="29533" y="39378"/>
                    <a:pt x="36269" y="32772"/>
                    <a:pt x="36269" y="24676"/>
                  </a:cubicBezTo>
                  <a:lnTo>
                    <a:pt x="36269" y="17811"/>
                  </a:lnTo>
                  <a:cubicBezTo>
                    <a:pt x="36269" y="16581"/>
                    <a:pt x="36140" y="15382"/>
                    <a:pt x="35880" y="14281"/>
                  </a:cubicBezTo>
                  <a:cubicBezTo>
                    <a:pt x="35751" y="13472"/>
                    <a:pt x="35071" y="12954"/>
                    <a:pt x="34261" y="12954"/>
                  </a:cubicBezTo>
                  <a:cubicBezTo>
                    <a:pt x="27526" y="12954"/>
                    <a:pt x="21567" y="8355"/>
                    <a:pt x="19819" y="1749"/>
                  </a:cubicBezTo>
                  <a:lnTo>
                    <a:pt x="19689" y="1069"/>
                  </a:lnTo>
                  <a:cubicBezTo>
                    <a:pt x="19559" y="389"/>
                    <a:pt x="18750" y="0"/>
                    <a:pt x="18070" y="0"/>
                  </a:cubicBezTo>
                  <a:close/>
                </a:path>
              </a:pathLst>
            </a:custGeom>
            <a:solidFill>
              <a:srgbClr val="FFC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;p22">
              <a:extLst>
                <a:ext uri="{FF2B5EF4-FFF2-40B4-BE49-F238E27FC236}">
                  <a16:creationId xmlns:a16="http://schemas.microsoft.com/office/drawing/2014/main" id="{E7CC08C6-F96E-8ADF-733F-CAB4BEE51E55}"/>
                </a:ext>
              </a:extLst>
            </p:cNvPr>
            <p:cNvSpPr/>
            <p:nvPr/>
          </p:nvSpPr>
          <p:spPr>
            <a:xfrm>
              <a:off x="4421600" y="2987425"/>
              <a:ext cx="320625" cy="127925"/>
            </a:xfrm>
            <a:custGeom>
              <a:avLst/>
              <a:gdLst/>
              <a:ahLst/>
              <a:cxnLst/>
              <a:rect l="l" t="t" r="r" b="b"/>
              <a:pathLst>
                <a:path w="12825" h="5117" extrusionOk="0">
                  <a:moveTo>
                    <a:pt x="1766" y="0"/>
                  </a:moveTo>
                  <a:cubicBezTo>
                    <a:pt x="1329" y="0"/>
                    <a:pt x="891" y="130"/>
                    <a:pt x="551" y="389"/>
                  </a:cubicBezTo>
                  <a:cubicBezTo>
                    <a:pt x="1" y="1069"/>
                    <a:pt x="1" y="2170"/>
                    <a:pt x="551" y="2818"/>
                  </a:cubicBezTo>
                  <a:cubicBezTo>
                    <a:pt x="2170" y="4307"/>
                    <a:pt x="4178" y="5117"/>
                    <a:pt x="6348" y="5117"/>
                  </a:cubicBezTo>
                  <a:cubicBezTo>
                    <a:pt x="8647" y="5117"/>
                    <a:pt x="10655" y="4307"/>
                    <a:pt x="12144" y="2818"/>
                  </a:cubicBezTo>
                  <a:cubicBezTo>
                    <a:pt x="12824" y="2170"/>
                    <a:pt x="12824" y="1069"/>
                    <a:pt x="12144" y="389"/>
                  </a:cubicBezTo>
                  <a:cubicBezTo>
                    <a:pt x="11804" y="130"/>
                    <a:pt x="11400" y="0"/>
                    <a:pt x="10995" y="0"/>
                  </a:cubicBezTo>
                  <a:cubicBezTo>
                    <a:pt x="10590" y="0"/>
                    <a:pt x="10185" y="130"/>
                    <a:pt x="9845" y="389"/>
                  </a:cubicBezTo>
                  <a:cubicBezTo>
                    <a:pt x="8906" y="1361"/>
                    <a:pt x="7708" y="1879"/>
                    <a:pt x="6348" y="1879"/>
                  </a:cubicBezTo>
                  <a:cubicBezTo>
                    <a:pt x="5117" y="1879"/>
                    <a:pt x="3790" y="1361"/>
                    <a:pt x="2980" y="389"/>
                  </a:cubicBezTo>
                  <a:cubicBezTo>
                    <a:pt x="2640" y="130"/>
                    <a:pt x="2203" y="0"/>
                    <a:pt x="1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9;p22">
              <a:extLst>
                <a:ext uri="{FF2B5EF4-FFF2-40B4-BE49-F238E27FC236}">
                  <a16:creationId xmlns:a16="http://schemas.microsoft.com/office/drawing/2014/main" id="{792883A0-0777-F205-099B-F6C7CDFED509}"/>
                </a:ext>
              </a:extLst>
            </p:cNvPr>
            <p:cNvSpPr/>
            <p:nvPr/>
          </p:nvSpPr>
          <p:spPr>
            <a:xfrm>
              <a:off x="4377900" y="2700825"/>
              <a:ext cx="80975" cy="81000"/>
            </a:xfrm>
            <a:custGeom>
              <a:avLst/>
              <a:gdLst/>
              <a:ahLst/>
              <a:cxnLst/>
              <a:rect l="l" t="t" r="r" b="b"/>
              <a:pathLst>
                <a:path w="3239" h="3240" extrusionOk="0">
                  <a:moveTo>
                    <a:pt x="1619" y="1"/>
                  </a:moveTo>
                  <a:cubicBezTo>
                    <a:pt x="680" y="1"/>
                    <a:pt x="0" y="810"/>
                    <a:pt x="0" y="1620"/>
                  </a:cubicBezTo>
                  <a:cubicBezTo>
                    <a:pt x="0" y="2559"/>
                    <a:pt x="680" y="3239"/>
                    <a:pt x="1619" y="3239"/>
                  </a:cubicBezTo>
                  <a:cubicBezTo>
                    <a:pt x="2429" y="3239"/>
                    <a:pt x="3238" y="2559"/>
                    <a:pt x="3238" y="1620"/>
                  </a:cubicBezTo>
                  <a:cubicBezTo>
                    <a:pt x="3238" y="810"/>
                    <a:pt x="2429" y="1"/>
                    <a:pt x="16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0;p22">
              <a:extLst>
                <a:ext uri="{FF2B5EF4-FFF2-40B4-BE49-F238E27FC236}">
                  <a16:creationId xmlns:a16="http://schemas.microsoft.com/office/drawing/2014/main" id="{D5195604-CE7A-B136-BBE9-FE18640092A5}"/>
                </a:ext>
              </a:extLst>
            </p:cNvPr>
            <p:cNvSpPr/>
            <p:nvPr/>
          </p:nvSpPr>
          <p:spPr>
            <a:xfrm>
              <a:off x="4704950" y="2700825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3240" h="3240" extrusionOk="0">
                  <a:moveTo>
                    <a:pt x="1620" y="1"/>
                  </a:moveTo>
                  <a:cubicBezTo>
                    <a:pt x="681" y="1"/>
                    <a:pt x="1" y="810"/>
                    <a:pt x="1" y="1620"/>
                  </a:cubicBezTo>
                  <a:cubicBezTo>
                    <a:pt x="1" y="2559"/>
                    <a:pt x="681" y="3239"/>
                    <a:pt x="1620" y="3239"/>
                  </a:cubicBezTo>
                  <a:cubicBezTo>
                    <a:pt x="2559" y="3239"/>
                    <a:pt x="3239" y="2559"/>
                    <a:pt x="3239" y="1620"/>
                  </a:cubicBezTo>
                  <a:cubicBezTo>
                    <a:pt x="3239" y="810"/>
                    <a:pt x="2559" y="1"/>
                    <a:pt x="16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301;p22">
            <a:extLst>
              <a:ext uri="{FF2B5EF4-FFF2-40B4-BE49-F238E27FC236}">
                <a16:creationId xmlns:a16="http://schemas.microsoft.com/office/drawing/2014/main" id="{AE33249A-1113-6085-A68F-B774AA9B8F6C}"/>
              </a:ext>
            </a:extLst>
          </p:cNvPr>
          <p:cNvGrpSpPr/>
          <p:nvPr/>
        </p:nvGrpSpPr>
        <p:grpSpPr>
          <a:xfrm>
            <a:off x="1494760" y="2913034"/>
            <a:ext cx="1517380" cy="1455359"/>
            <a:chOff x="5676450" y="2174600"/>
            <a:chExt cx="1231375" cy="1399800"/>
          </a:xfrm>
        </p:grpSpPr>
        <p:sp>
          <p:nvSpPr>
            <p:cNvPr id="15" name="Google Shape;1302;p22">
              <a:extLst>
                <a:ext uri="{FF2B5EF4-FFF2-40B4-BE49-F238E27FC236}">
                  <a16:creationId xmlns:a16="http://schemas.microsoft.com/office/drawing/2014/main" id="{0A0062DF-653F-820C-1BAF-9AE6A580C0E7}"/>
                </a:ext>
              </a:extLst>
            </p:cNvPr>
            <p:cNvSpPr/>
            <p:nvPr/>
          </p:nvSpPr>
          <p:spPr>
            <a:xfrm>
              <a:off x="6661700" y="2754275"/>
              <a:ext cx="246125" cy="327900"/>
            </a:xfrm>
            <a:custGeom>
              <a:avLst/>
              <a:gdLst/>
              <a:ahLst/>
              <a:cxnLst/>
              <a:rect l="l" t="t" r="r" b="b"/>
              <a:pathLst>
                <a:path w="9845" h="13116" extrusionOk="0">
                  <a:moveTo>
                    <a:pt x="1620" y="0"/>
                  </a:moveTo>
                  <a:cubicBezTo>
                    <a:pt x="680" y="0"/>
                    <a:pt x="0" y="680"/>
                    <a:pt x="0" y="1619"/>
                  </a:cubicBezTo>
                  <a:lnTo>
                    <a:pt x="0" y="11496"/>
                  </a:lnTo>
                  <a:cubicBezTo>
                    <a:pt x="0" y="12306"/>
                    <a:pt x="680" y="13115"/>
                    <a:pt x="1620" y="13115"/>
                  </a:cubicBezTo>
                  <a:lnTo>
                    <a:pt x="3239" y="13115"/>
                  </a:lnTo>
                  <a:cubicBezTo>
                    <a:pt x="6866" y="13115"/>
                    <a:pt x="9845" y="10136"/>
                    <a:pt x="9845" y="6477"/>
                  </a:cubicBezTo>
                  <a:cubicBezTo>
                    <a:pt x="9845" y="2850"/>
                    <a:pt x="6866" y="0"/>
                    <a:pt x="3239" y="0"/>
                  </a:cubicBezTo>
                  <a:close/>
                </a:path>
              </a:pathLst>
            </a:custGeom>
            <a:solidFill>
              <a:srgbClr val="FF9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03;p22">
              <a:extLst>
                <a:ext uri="{FF2B5EF4-FFF2-40B4-BE49-F238E27FC236}">
                  <a16:creationId xmlns:a16="http://schemas.microsoft.com/office/drawing/2014/main" id="{4544E62D-438F-F5CA-186C-4033E081A340}"/>
                </a:ext>
              </a:extLst>
            </p:cNvPr>
            <p:cNvSpPr/>
            <p:nvPr/>
          </p:nvSpPr>
          <p:spPr>
            <a:xfrm>
              <a:off x="5676450" y="2754275"/>
              <a:ext cx="246125" cy="327900"/>
            </a:xfrm>
            <a:custGeom>
              <a:avLst/>
              <a:gdLst/>
              <a:ahLst/>
              <a:cxnLst/>
              <a:rect l="l" t="t" r="r" b="b"/>
              <a:pathLst>
                <a:path w="9845" h="13116" extrusionOk="0">
                  <a:moveTo>
                    <a:pt x="6606" y="0"/>
                  </a:moveTo>
                  <a:cubicBezTo>
                    <a:pt x="2980" y="0"/>
                    <a:pt x="0" y="2850"/>
                    <a:pt x="0" y="6477"/>
                  </a:cubicBezTo>
                  <a:cubicBezTo>
                    <a:pt x="0" y="10136"/>
                    <a:pt x="2980" y="13115"/>
                    <a:pt x="6606" y="13115"/>
                  </a:cubicBezTo>
                  <a:lnTo>
                    <a:pt x="8226" y="13115"/>
                  </a:lnTo>
                  <a:cubicBezTo>
                    <a:pt x="9165" y="13115"/>
                    <a:pt x="9845" y="12306"/>
                    <a:pt x="9845" y="11496"/>
                  </a:cubicBezTo>
                  <a:lnTo>
                    <a:pt x="9845" y="1619"/>
                  </a:lnTo>
                  <a:cubicBezTo>
                    <a:pt x="9845" y="680"/>
                    <a:pt x="9165" y="0"/>
                    <a:pt x="8226" y="0"/>
                  </a:cubicBezTo>
                  <a:close/>
                </a:path>
              </a:pathLst>
            </a:custGeom>
            <a:solidFill>
              <a:srgbClr val="FF9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04;p22">
              <a:extLst>
                <a:ext uri="{FF2B5EF4-FFF2-40B4-BE49-F238E27FC236}">
                  <a16:creationId xmlns:a16="http://schemas.microsoft.com/office/drawing/2014/main" id="{EB3784B1-616D-6F28-56D3-BF116E8EF2C3}"/>
                </a:ext>
              </a:extLst>
            </p:cNvPr>
            <p:cNvSpPr/>
            <p:nvPr/>
          </p:nvSpPr>
          <p:spPr>
            <a:xfrm>
              <a:off x="5841600" y="2174600"/>
              <a:ext cx="901075" cy="482550"/>
            </a:xfrm>
            <a:custGeom>
              <a:avLst/>
              <a:gdLst/>
              <a:ahLst/>
              <a:cxnLst/>
              <a:rect l="l" t="t" r="r" b="b"/>
              <a:pathLst>
                <a:path w="36043" h="19302" extrusionOk="0">
                  <a:moveTo>
                    <a:pt x="4858" y="1"/>
                  </a:moveTo>
                  <a:cubicBezTo>
                    <a:pt x="2170" y="1"/>
                    <a:pt x="0" y="2138"/>
                    <a:pt x="0" y="4858"/>
                  </a:cubicBezTo>
                  <a:lnTo>
                    <a:pt x="0" y="17261"/>
                  </a:lnTo>
                  <a:lnTo>
                    <a:pt x="2559" y="19301"/>
                  </a:lnTo>
                  <a:lnTo>
                    <a:pt x="8388" y="13472"/>
                  </a:lnTo>
                  <a:cubicBezTo>
                    <a:pt x="11335" y="15253"/>
                    <a:pt x="14702" y="16063"/>
                    <a:pt x="17941" y="16063"/>
                  </a:cubicBezTo>
                  <a:cubicBezTo>
                    <a:pt x="21341" y="16063"/>
                    <a:pt x="24579" y="15253"/>
                    <a:pt x="27526" y="13472"/>
                  </a:cubicBezTo>
                  <a:lnTo>
                    <a:pt x="33193" y="19139"/>
                  </a:lnTo>
                  <a:lnTo>
                    <a:pt x="36043" y="17261"/>
                  </a:lnTo>
                  <a:lnTo>
                    <a:pt x="36043" y="4858"/>
                  </a:lnTo>
                  <a:cubicBezTo>
                    <a:pt x="36043" y="2138"/>
                    <a:pt x="33873" y="1"/>
                    <a:pt x="31185" y="1"/>
                  </a:cubicBezTo>
                  <a:cubicBezTo>
                    <a:pt x="29825" y="1"/>
                    <a:pt x="28757" y="390"/>
                    <a:pt x="27817" y="1199"/>
                  </a:cubicBezTo>
                  <a:cubicBezTo>
                    <a:pt x="26927" y="454"/>
                    <a:pt x="25745" y="82"/>
                    <a:pt x="24567" y="82"/>
                  </a:cubicBezTo>
                  <a:cubicBezTo>
                    <a:pt x="23389" y="82"/>
                    <a:pt x="22215" y="454"/>
                    <a:pt x="21341" y="1199"/>
                  </a:cubicBezTo>
                  <a:cubicBezTo>
                    <a:pt x="20369" y="390"/>
                    <a:pt x="19171" y="131"/>
                    <a:pt x="17941" y="131"/>
                  </a:cubicBezTo>
                  <a:cubicBezTo>
                    <a:pt x="16742" y="131"/>
                    <a:pt x="15512" y="390"/>
                    <a:pt x="14702" y="1199"/>
                  </a:cubicBezTo>
                  <a:cubicBezTo>
                    <a:pt x="13828" y="454"/>
                    <a:pt x="12614" y="82"/>
                    <a:pt x="11399" y="82"/>
                  </a:cubicBezTo>
                  <a:cubicBezTo>
                    <a:pt x="10185" y="82"/>
                    <a:pt x="8971" y="454"/>
                    <a:pt x="8096" y="1199"/>
                  </a:cubicBezTo>
                  <a:cubicBezTo>
                    <a:pt x="7287" y="390"/>
                    <a:pt x="6088" y="1"/>
                    <a:pt x="4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05;p22">
              <a:extLst>
                <a:ext uri="{FF2B5EF4-FFF2-40B4-BE49-F238E27FC236}">
                  <a16:creationId xmlns:a16="http://schemas.microsoft.com/office/drawing/2014/main" id="{08649504-CBE7-8ABB-9619-725303C6773D}"/>
                </a:ext>
              </a:extLst>
            </p:cNvPr>
            <p:cNvSpPr/>
            <p:nvPr/>
          </p:nvSpPr>
          <p:spPr>
            <a:xfrm>
              <a:off x="5841600" y="2418950"/>
              <a:ext cx="901075" cy="1155450"/>
            </a:xfrm>
            <a:custGeom>
              <a:avLst/>
              <a:gdLst/>
              <a:ahLst/>
              <a:cxnLst/>
              <a:rect l="l" t="t" r="r" b="b"/>
              <a:pathLst>
                <a:path w="36043" h="46218" extrusionOk="0">
                  <a:moveTo>
                    <a:pt x="8126" y="1"/>
                  </a:moveTo>
                  <a:cubicBezTo>
                    <a:pt x="7728" y="1"/>
                    <a:pt x="7337" y="169"/>
                    <a:pt x="7028" y="460"/>
                  </a:cubicBezTo>
                  <a:lnTo>
                    <a:pt x="0" y="7487"/>
                  </a:lnTo>
                  <a:lnTo>
                    <a:pt x="0" y="28147"/>
                  </a:lnTo>
                  <a:cubicBezTo>
                    <a:pt x="0" y="38121"/>
                    <a:pt x="8096" y="46217"/>
                    <a:pt x="17941" y="46217"/>
                  </a:cubicBezTo>
                  <a:cubicBezTo>
                    <a:pt x="27947" y="46217"/>
                    <a:pt x="36043" y="38121"/>
                    <a:pt x="36043" y="28147"/>
                  </a:cubicBezTo>
                  <a:lnTo>
                    <a:pt x="36043" y="7487"/>
                  </a:lnTo>
                  <a:lnTo>
                    <a:pt x="29016" y="460"/>
                  </a:lnTo>
                  <a:cubicBezTo>
                    <a:pt x="28706" y="169"/>
                    <a:pt x="28275" y="1"/>
                    <a:pt x="27864" y="1"/>
                  </a:cubicBezTo>
                  <a:cubicBezTo>
                    <a:pt x="27543" y="1"/>
                    <a:pt x="27235" y="103"/>
                    <a:pt x="27008" y="330"/>
                  </a:cubicBezTo>
                  <a:cubicBezTo>
                    <a:pt x="24288" y="2079"/>
                    <a:pt x="21049" y="3051"/>
                    <a:pt x="17941" y="3051"/>
                  </a:cubicBezTo>
                  <a:cubicBezTo>
                    <a:pt x="14864" y="3051"/>
                    <a:pt x="11755" y="2079"/>
                    <a:pt x="9035" y="330"/>
                  </a:cubicBezTo>
                  <a:cubicBezTo>
                    <a:pt x="8751" y="103"/>
                    <a:pt x="8436" y="1"/>
                    <a:pt x="8126" y="1"/>
                  </a:cubicBezTo>
                  <a:close/>
                </a:path>
              </a:pathLst>
            </a:custGeom>
            <a:solidFill>
              <a:srgbClr val="FFC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06;p22">
              <a:extLst>
                <a:ext uri="{FF2B5EF4-FFF2-40B4-BE49-F238E27FC236}">
                  <a16:creationId xmlns:a16="http://schemas.microsoft.com/office/drawing/2014/main" id="{00532BD3-879B-3ECF-3DC6-BC67EB0E9AAC}"/>
                </a:ext>
              </a:extLst>
            </p:cNvPr>
            <p:cNvSpPr/>
            <p:nvPr/>
          </p:nvSpPr>
          <p:spPr>
            <a:xfrm>
              <a:off x="6132225" y="3197300"/>
              <a:ext cx="319825" cy="130975"/>
            </a:xfrm>
            <a:custGeom>
              <a:avLst/>
              <a:gdLst/>
              <a:ahLst/>
              <a:cxnLst/>
              <a:rect l="l" t="t" r="r" b="b"/>
              <a:pathLst>
                <a:path w="12793" h="5239" extrusionOk="0">
                  <a:moveTo>
                    <a:pt x="1733" y="1"/>
                  </a:moveTo>
                  <a:cubicBezTo>
                    <a:pt x="1296" y="1"/>
                    <a:pt x="859" y="171"/>
                    <a:pt x="519" y="511"/>
                  </a:cubicBezTo>
                  <a:cubicBezTo>
                    <a:pt x="1" y="1191"/>
                    <a:pt x="1" y="2130"/>
                    <a:pt x="519" y="2810"/>
                  </a:cubicBezTo>
                  <a:cubicBezTo>
                    <a:pt x="2138" y="4300"/>
                    <a:pt x="4178" y="5239"/>
                    <a:pt x="6316" y="5239"/>
                  </a:cubicBezTo>
                  <a:cubicBezTo>
                    <a:pt x="8615" y="5239"/>
                    <a:pt x="10655" y="4300"/>
                    <a:pt x="12145" y="2810"/>
                  </a:cubicBezTo>
                  <a:cubicBezTo>
                    <a:pt x="12792" y="2130"/>
                    <a:pt x="12792" y="1191"/>
                    <a:pt x="12145" y="511"/>
                  </a:cubicBezTo>
                  <a:cubicBezTo>
                    <a:pt x="11869" y="171"/>
                    <a:pt x="11465" y="1"/>
                    <a:pt x="11044" y="1"/>
                  </a:cubicBezTo>
                  <a:cubicBezTo>
                    <a:pt x="10623" y="1"/>
                    <a:pt x="10185" y="171"/>
                    <a:pt x="9845" y="511"/>
                  </a:cubicBezTo>
                  <a:cubicBezTo>
                    <a:pt x="8906" y="1320"/>
                    <a:pt x="7676" y="1871"/>
                    <a:pt x="6316" y="1871"/>
                  </a:cubicBezTo>
                  <a:cubicBezTo>
                    <a:pt x="5117" y="1871"/>
                    <a:pt x="3757" y="1320"/>
                    <a:pt x="2948" y="511"/>
                  </a:cubicBezTo>
                  <a:cubicBezTo>
                    <a:pt x="2608" y="171"/>
                    <a:pt x="2171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07;p22">
              <a:extLst>
                <a:ext uri="{FF2B5EF4-FFF2-40B4-BE49-F238E27FC236}">
                  <a16:creationId xmlns:a16="http://schemas.microsoft.com/office/drawing/2014/main" id="{D25B5B7B-7B25-4D67-0870-67936CAA8242}"/>
                </a:ext>
              </a:extLst>
            </p:cNvPr>
            <p:cNvSpPr/>
            <p:nvPr/>
          </p:nvSpPr>
          <p:spPr>
            <a:xfrm>
              <a:off x="6087700" y="2835225"/>
              <a:ext cx="81000" cy="80975"/>
            </a:xfrm>
            <a:custGeom>
              <a:avLst/>
              <a:gdLst/>
              <a:ahLst/>
              <a:cxnLst/>
              <a:rect l="l" t="t" r="r" b="b"/>
              <a:pathLst>
                <a:path w="3240" h="3239" extrusionOk="0">
                  <a:moveTo>
                    <a:pt x="1620" y="0"/>
                  </a:moveTo>
                  <a:cubicBezTo>
                    <a:pt x="681" y="0"/>
                    <a:pt x="1" y="681"/>
                    <a:pt x="1" y="1620"/>
                  </a:cubicBezTo>
                  <a:cubicBezTo>
                    <a:pt x="1" y="2591"/>
                    <a:pt x="681" y="3239"/>
                    <a:pt x="1620" y="3239"/>
                  </a:cubicBezTo>
                  <a:cubicBezTo>
                    <a:pt x="2592" y="3239"/>
                    <a:pt x="3239" y="2591"/>
                    <a:pt x="3239" y="1620"/>
                  </a:cubicBezTo>
                  <a:cubicBezTo>
                    <a:pt x="3239" y="681"/>
                    <a:pt x="2592" y="0"/>
                    <a:pt x="16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08;p22">
              <a:extLst>
                <a:ext uri="{FF2B5EF4-FFF2-40B4-BE49-F238E27FC236}">
                  <a16:creationId xmlns:a16="http://schemas.microsoft.com/office/drawing/2014/main" id="{B21DB0CF-EEEA-5FC9-F96F-E621A286C5CE}"/>
                </a:ext>
              </a:extLst>
            </p:cNvPr>
            <p:cNvSpPr/>
            <p:nvPr/>
          </p:nvSpPr>
          <p:spPr>
            <a:xfrm>
              <a:off x="6415575" y="2835225"/>
              <a:ext cx="81000" cy="80975"/>
            </a:xfrm>
            <a:custGeom>
              <a:avLst/>
              <a:gdLst/>
              <a:ahLst/>
              <a:cxnLst/>
              <a:rect l="l" t="t" r="r" b="b"/>
              <a:pathLst>
                <a:path w="3240" h="3239" extrusionOk="0">
                  <a:moveTo>
                    <a:pt x="1620" y="0"/>
                  </a:moveTo>
                  <a:cubicBezTo>
                    <a:pt x="649" y="0"/>
                    <a:pt x="1" y="681"/>
                    <a:pt x="1" y="1620"/>
                  </a:cubicBezTo>
                  <a:cubicBezTo>
                    <a:pt x="1" y="2591"/>
                    <a:pt x="649" y="3239"/>
                    <a:pt x="1620" y="3239"/>
                  </a:cubicBezTo>
                  <a:cubicBezTo>
                    <a:pt x="2559" y="3239"/>
                    <a:pt x="3239" y="2591"/>
                    <a:pt x="3239" y="1620"/>
                  </a:cubicBezTo>
                  <a:cubicBezTo>
                    <a:pt x="3239" y="681"/>
                    <a:pt x="2559" y="0"/>
                    <a:pt x="16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A76CCF82-5FA2-8457-6EC6-CFE7654BA38A}"/>
              </a:ext>
            </a:extLst>
          </p:cNvPr>
          <p:cNvSpPr txBox="1">
            <a:spLocks/>
          </p:cNvSpPr>
          <p:nvPr/>
        </p:nvSpPr>
        <p:spPr>
          <a:xfrm>
            <a:off x="7453383" y="5970493"/>
            <a:ext cx="5066573" cy="395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Andik Al Fauzi – FTDS-RMT-018</a:t>
            </a:r>
            <a:endParaRPr lang="en-ID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{29ECFE7F-00ED-4346-B3C4-38A78D31B18B}tf33552983_win32</Template>
  <TotalTime>229</TotalTime>
  <Words>108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Bradley Hand ITC</vt:lpstr>
      <vt:lpstr>Calibri</vt:lpstr>
      <vt:lpstr>Consolas</vt:lpstr>
      <vt:lpstr>Franklin Gothic Book</vt:lpstr>
      <vt:lpstr>Franklin Gothic Demi</vt:lpstr>
      <vt:lpstr>Wingdings 2</vt:lpstr>
      <vt:lpstr>DividendVTI</vt:lpstr>
      <vt:lpstr>Jumlah Penduduk Provinsi DKI Jakarta berdasarkan Usia per Kelurahan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Jumlah Penduduk Provinsi DKI Jakarta berdasarkan Usia per Kelurahan</dc:title>
  <dc:creator>Andik Al Fauzi</dc:creator>
  <cp:lastModifiedBy>Andik Al Fauzi</cp:lastModifiedBy>
  <cp:revision>14</cp:revision>
  <dcterms:created xsi:type="dcterms:W3CDTF">2023-02-27T10:47:23Z</dcterms:created>
  <dcterms:modified xsi:type="dcterms:W3CDTF">2023-03-02T04:28:42Z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