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78515-03FC-4159-94B0-0385AEAB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AB78C2-2D5D-4C88-B9A7-8B4B4FD3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AF17D-84C4-4C37-8E23-6BC55BB4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72FE-40A0-4D7E-A4C5-DCAB9A4AC3DA}" type="datetimeFigureOut">
              <a:rPr lang="de-AT" smtClean="0"/>
              <a:t>11.06.2018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A8D4A7-B04E-4C86-A4D0-7DA9A304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6923D-BE8C-466C-8CBC-8547A9CC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2DB9-DDF6-419C-B428-48B5131F44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853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14F1A-FD64-4DD5-8488-548C8342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A1D819-5A9D-4D45-9ADE-EE8583ACD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1A8E0-96B9-4C82-87B0-4EC4F4BC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72FE-40A0-4D7E-A4C5-DCAB9A4AC3DA}" type="datetimeFigureOut">
              <a:rPr lang="de-AT" smtClean="0"/>
              <a:t>11.06.2018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F3FF4A-A32E-4773-9A4E-C14C52B5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36631C-C8F3-4620-8CE8-473D81DE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2DB9-DDF6-419C-B428-48B5131F44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077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0246D4-A005-4AEB-8377-11751318A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E540CB-07EB-4B10-86C0-64BD61756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63C7E6-7283-4985-9A17-DCB2EBB0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72FE-40A0-4D7E-A4C5-DCAB9A4AC3DA}" type="datetimeFigureOut">
              <a:rPr lang="de-AT" smtClean="0"/>
              <a:t>11.06.2018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34186E-4FD5-4EAE-8676-51F54A24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7CB534-35A9-42F8-AD05-11D813D4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2DB9-DDF6-419C-B428-48B5131F44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225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CAC9C-0479-4CC3-9F69-546F2E10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B68D5-6A8B-46F9-A719-26EC5F7E6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0D7944-4B02-470D-8338-9B9C6866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72FE-40A0-4D7E-A4C5-DCAB9A4AC3DA}" type="datetimeFigureOut">
              <a:rPr lang="de-AT" smtClean="0"/>
              <a:t>11.06.2018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CA81C1-4F27-4176-8063-34EB3D50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46E271-27DA-4AE9-A31F-ABF9B449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2DB9-DDF6-419C-B428-48B5131F44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580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4B313-A62B-416D-A0ED-CA195FD3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63FF79-3C8F-4EEE-8B33-A068D803E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39C30-F13F-4E4F-BE9A-B6130A4A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72FE-40A0-4D7E-A4C5-DCAB9A4AC3DA}" type="datetimeFigureOut">
              <a:rPr lang="de-AT" smtClean="0"/>
              <a:t>11.06.2018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789579-3322-4608-8129-5DCB4E68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F54F8F-34B7-4B22-8BA6-20E9DD5C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2DB9-DDF6-419C-B428-48B5131F44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799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F22EF-6462-4B4F-87EF-CB2C2DDC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1C7F5F-E0B3-4977-8D91-9F876A639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00F6E7-5290-4C64-905D-41436A18D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807F28-B0C8-400E-836A-61D5A7D2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72FE-40A0-4D7E-A4C5-DCAB9A4AC3DA}" type="datetimeFigureOut">
              <a:rPr lang="de-AT" smtClean="0"/>
              <a:t>11.06.2018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EABF05-2B4E-4E1D-A533-A57289B9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E3D3A2-D453-4D66-9176-2CA9CA0C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2DB9-DDF6-419C-B428-48B5131F44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995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7FC6F-7E7E-4EBD-AC62-9424062C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3A665A-A4F9-4A49-A990-19849A13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5AB8B0-C5CA-4223-8141-19F9312A4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70FDC6-CF92-40EB-B94E-B3BEEBAF4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545726-5609-42D7-BFD9-B092E3BCF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CFD9E6-2A11-4E7B-B10E-890D0C87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72FE-40A0-4D7E-A4C5-DCAB9A4AC3DA}" type="datetimeFigureOut">
              <a:rPr lang="de-AT" smtClean="0"/>
              <a:t>11.06.2018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5F6515-4A85-4CF9-A138-284E0EF5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4E03BA-7E1E-4BE6-8FFF-734C3F1E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2DB9-DDF6-419C-B428-48B5131F44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374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8C40C-5320-43EE-B3B6-53D57A7E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C9B295-C73F-4FD9-B563-A61880E9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72FE-40A0-4D7E-A4C5-DCAB9A4AC3DA}" type="datetimeFigureOut">
              <a:rPr lang="de-AT" smtClean="0"/>
              <a:t>11.06.2018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DD4F7F-DC88-4CAC-A0A5-10BD9256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DE83DB-9606-486B-A395-DFC153E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2DB9-DDF6-419C-B428-48B5131F44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606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D14905-3423-4A17-8FF7-D0948D1D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72FE-40A0-4D7E-A4C5-DCAB9A4AC3DA}" type="datetimeFigureOut">
              <a:rPr lang="de-AT" smtClean="0"/>
              <a:t>11.06.2018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62321C-D069-4E68-A9EC-DBDE18B8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52D16-8030-449E-A168-9912338E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2DB9-DDF6-419C-B428-48B5131F44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490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AB773-6B76-47E2-9EEB-7379FC9A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22438B-49F8-4FF3-9F31-B2BA4B27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DF6D73-A8DD-4761-B74E-1D390E272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F4ECBE-43A5-460D-99A1-6DC63847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72FE-40A0-4D7E-A4C5-DCAB9A4AC3DA}" type="datetimeFigureOut">
              <a:rPr lang="de-AT" smtClean="0"/>
              <a:t>11.06.2018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C5205A-3DFE-4D96-A7EF-AB81ADA9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7DD33B-EF2B-435C-AF43-9529B3D3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2DB9-DDF6-419C-B428-48B5131F44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49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54F35-9069-486A-A0CD-940B66F1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F8F69E-15A8-48C2-8A71-6F3ACEC86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FD364E-62B6-4A5B-88C2-589B02F96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BD4685-C08B-42F3-8B8A-F5BC86C7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72FE-40A0-4D7E-A4C5-DCAB9A4AC3DA}" type="datetimeFigureOut">
              <a:rPr lang="de-AT" smtClean="0"/>
              <a:t>11.06.2018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F9A663-CC3A-4B01-86F7-5306D387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A73020-AE0B-4614-914B-E280049F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2DB9-DDF6-419C-B428-48B5131F44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410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C63D8E-71EF-42D1-B1FB-81796CD3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E217C3-3E7A-4806-A73E-AD8263BA2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49C878-8AB5-4D84-8CB2-E8FDB7909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272FE-40A0-4D7E-A4C5-DCAB9A4AC3DA}" type="datetimeFigureOut">
              <a:rPr lang="de-AT" smtClean="0"/>
              <a:t>11.06.2018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C33F6C-3A0D-49A4-94AA-D69556A2C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6B92B3-1FF1-4389-9117-2F94B9578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72DB9-DDF6-419C-B428-48B5131F442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71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984AC-2AB2-42FE-8426-41248BF4D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Bal</a:t>
            </a:r>
            <a:r>
              <a:rPr lang="de-DE"/>
              <a:t>(l)ancing</a:t>
            </a:r>
            <a:r>
              <a:rPr lang="de-DE" dirty="0"/>
              <a:t> Ball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1930D9-3F7E-4D4E-8DB6-6539EBCD1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KEMPERLE Andreas</a:t>
            </a:r>
          </a:p>
          <a:p>
            <a:r>
              <a:rPr lang="de-DE" dirty="0"/>
              <a:t>NEUHOLD Michaela</a:t>
            </a:r>
          </a:p>
          <a:p>
            <a:r>
              <a:rPr lang="de-DE" dirty="0"/>
              <a:t>SOUKUP Jakob</a:t>
            </a:r>
          </a:p>
          <a:p>
            <a:r>
              <a:rPr lang="de-DE" dirty="0"/>
              <a:t>WINKLER Andreas</a:t>
            </a:r>
            <a:endParaRPr lang="de-AT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5E482453-74CE-4C60-82A7-8EBEE7C48660}"/>
              </a:ext>
            </a:extLst>
          </p:cNvPr>
          <p:cNvCxnSpPr>
            <a:cxnSpLocks/>
          </p:cNvCxnSpPr>
          <p:nvPr/>
        </p:nvCxnSpPr>
        <p:spPr>
          <a:xfrm flipH="1">
            <a:off x="2403835" y="1234747"/>
            <a:ext cx="7475457" cy="70717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92118F42-6201-4A08-90F2-88A22C87ED73}"/>
              </a:ext>
            </a:extLst>
          </p:cNvPr>
          <p:cNvSpPr/>
          <p:nvPr/>
        </p:nvSpPr>
        <p:spPr>
          <a:xfrm>
            <a:off x="6209499" y="1029446"/>
            <a:ext cx="467445" cy="484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CBD1112D-61C2-4967-9133-60D7DF42E428}"/>
              </a:ext>
            </a:extLst>
          </p:cNvPr>
          <p:cNvSpPr/>
          <p:nvPr/>
        </p:nvSpPr>
        <p:spPr>
          <a:xfrm>
            <a:off x="5896466" y="1616613"/>
            <a:ext cx="490194" cy="3535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2DA66A1-5EEC-4F3D-8CAA-CA75EA434C05}"/>
              </a:ext>
            </a:extLst>
          </p:cNvPr>
          <p:cNvSpPr/>
          <p:nvPr/>
        </p:nvSpPr>
        <p:spPr>
          <a:xfrm>
            <a:off x="5896466" y="1970201"/>
            <a:ext cx="490194" cy="641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431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6A16B-EF4E-4ACF-B7F9-4534CC1C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Ball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403CC3-ED66-464D-A668-80A586EE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Stupid</a:t>
            </a:r>
          </a:p>
          <a:p>
            <a:endParaRPr lang="de-DE" dirty="0"/>
          </a:p>
          <a:p>
            <a:r>
              <a:rPr lang="de-DE" dirty="0" err="1"/>
              <a:t>position</a:t>
            </a:r>
            <a:r>
              <a:rPr lang="de-DE" dirty="0"/>
              <a:t>_</a:t>
            </a:r>
          </a:p>
          <a:p>
            <a:r>
              <a:rPr lang="de-DE" dirty="0" err="1"/>
              <a:t>velocity</a:t>
            </a:r>
            <a:r>
              <a:rPr lang="de-DE" dirty="0"/>
              <a:t>_</a:t>
            </a:r>
          </a:p>
          <a:p>
            <a:endParaRPr lang="de-DE" dirty="0"/>
          </a:p>
          <a:p>
            <a:r>
              <a:rPr lang="de-DE" dirty="0" err="1"/>
              <a:t>get</a:t>
            </a:r>
            <a:r>
              <a:rPr lang="de-DE" dirty="0"/>
              <a:t>/</a:t>
            </a:r>
            <a:r>
              <a:rPr lang="de-DE" dirty="0" err="1"/>
              <a:t>set_position</a:t>
            </a:r>
            <a:r>
              <a:rPr lang="de-DE" dirty="0"/>
              <a:t>()</a:t>
            </a:r>
          </a:p>
          <a:p>
            <a:r>
              <a:rPr lang="de-DE" dirty="0" err="1"/>
              <a:t>get</a:t>
            </a:r>
            <a:r>
              <a:rPr lang="de-DE" dirty="0"/>
              <a:t>/</a:t>
            </a:r>
            <a:r>
              <a:rPr lang="de-DE" dirty="0" err="1"/>
              <a:t>set_velocity</a:t>
            </a:r>
            <a:r>
              <a:rPr lang="de-DE" dirty="0"/>
              <a:t>()</a:t>
            </a:r>
          </a:p>
          <a:p>
            <a:r>
              <a:rPr lang="de-DE" dirty="0"/>
              <a:t>push(</a:t>
            </a:r>
            <a:r>
              <a:rPr lang="de-DE" dirty="0" err="1"/>
              <a:t>left</a:t>
            </a:r>
            <a:r>
              <a:rPr lang="de-DE" dirty="0"/>
              <a:t>/</a:t>
            </a:r>
            <a:r>
              <a:rPr lang="de-DE" dirty="0" err="1"/>
              <a:t>right</a:t>
            </a:r>
            <a:r>
              <a:rPr lang="de-DE" dirty="0"/>
              <a:t>, </a:t>
            </a:r>
            <a:r>
              <a:rPr lang="de-DE" dirty="0" err="1"/>
              <a:t>velocity</a:t>
            </a:r>
            <a:r>
              <a:rPr lang="de-DE" dirty="0"/>
              <a:t>)</a:t>
            </a:r>
          </a:p>
          <a:p>
            <a:endParaRPr lang="de-AT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20D29BD-62F5-4943-AA87-3944F34D2ECD}"/>
              </a:ext>
            </a:extLst>
          </p:cNvPr>
          <p:cNvSpPr/>
          <p:nvPr/>
        </p:nvSpPr>
        <p:spPr>
          <a:xfrm>
            <a:off x="3847707" y="1276464"/>
            <a:ext cx="4496586" cy="448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Denkblase: wolkenförmig 4">
            <a:extLst>
              <a:ext uri="{FF2B5EF4-FFF2-40B4-BE49-F238E27FC236}">
                <a16:creationId xmlns:a16="http://schemas.microsoft.com/office/drawing/2014/main" id="{67542361-FB44-4A4C-BD9E-3B7880607503}"/>
              </a:ext>
            </a:extLst>
          </p:cNvPr>
          <p:cNvSpPr/>
          <p:nvPr/>
        </p:nvSpPr>
        <p:spPr>
          <a:xfrm>
            <a:off x="9021452" y="141402"/>
            <a:ext cx="2969443" cy="2432116"/>
          </a:xfrm>
          <a:prstGeom prst="cloudCallout">
            <a:avLst>
              <a:gd name="adj1" fmla="val -74802"/>
              <a:gd name="adj2" fmla="val 4428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I‘m</a:t>
            </a:r>
            <a:r>
              <a:rPr lang="de-DE" dirty="0"/>
              <a:t> just a </a:t>
            </a:r>
            <a:r>
              <a:rPr lang="de-DE" dirty="0" err="1"/>
              <a:t>dumb</a:t>
            </a:r>
            <a:r>
              <a:rPr lang="de-DE" dirty="0"/>
              <a:t> ball. </a:t>
            </a:r>
            <a:r>
              <a:rPr lang="de-DE" dirty="0" err="1"/>
              <a:t>I‘m</a:t>
            </a:r>
            <a:r>
              <a:rPr lang="de-DE" dirty="0"/>
              <a:t> not 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.</a:t>
            </a:r>
            <a:endParaRPr lang="de-AT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0E74996-9219-4A6A-AE91-EF4AA096F1BA}"/>
              </a:ext>
            </a:extLst>
          </p:cNvPr>
          <p:cNvCxnSpPr>
            <a:cxnSpLocks/>
          </p:cNvCxnSpPr>
          <p:nvPr/>
        </p:nvCxnSpPr>
        <p:spPr>
          <a:xfrm flipV="1">
            <a:off x="461913" y="5505254"/>
            <a:ext cx="11274458" cy="52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77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7CF23D1B-80BD-4993-8401-B5521203FCD0}"/>
              </a:ext>
            </a:extLst>
          </p:cNvPr>
          <p:cNvSpPr/>
          <p:nvPr/>
        </p:nvSpPr>
        <p:spPr>
          <a:xfrm>
            <a:off x="4531516" y="3902225"/>
            <a:ext cx="3148553" cy="2952996"/>
          </a:xfrm>
          <a:prstGeom prst="triangl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B79035-FEAB-425E-9C93-A8A8C23E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Beam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A18128-DCBB-4AD5-9933-3A57D664C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limiting</a:t>
            </a:r>
            <a:r>
              <a:rPr lang="de-DE" dirty="0"/>
              <a:t> </a:t>
            </a:r>
            <a:r>
              <a:rPr lang="de-DE" dirty="0" err="1"/>
              <a:t>itself</a:t>
            </a:r>
            <a:r>
              <a:rPr lang="de-DE" dirty="0"/>
              <a:t> in angle and angular </a:t>
            </a:r>
            <a:r>
              <a:rPr lang="de-DE" dirty="0" err="1"/>
              <a:t>velocity</a:t>
            </a:r>
            <a:endParaRPr lang="de-DE" dirty="0"/>
          </a:p>
          <a:p>
            <a:endParaRPr lang="de-DE" dirty="0"/>
          </a:p>
          <a:p>
            <a:r>
              <a:rPr lang="de-DE" dirty="0"/>
              <a:t>angle_</a:t>
            </a:r>
          </a:p>
          <a:p>
            <a:r>
              <a:rPr lang="de-DE" dirty="0" err="1"/>
              <a:t>ang_velocity</a:t>
            </a:r>
            <a:r>
              <a:rPr lang="de-DE" dirty="0"/>
              <a:t>_</a:t>
            </a:r>
          </a:p>
          <a:p>
            <a:endParaRPr lang="de-DE" dirty="0"/>
          </a:p>
          <a:p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get_lenght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  <a:p>
            <a:r>
              <a:rPr lang="de-DE" dirty="0" err="1"/>
              <a:t>get</a:t>
            </a:r>
            <a:r>
              <a:rPr lang="de-DE" dirty="0"/>
              <a:t>/</a:t>
            </a:r>
            <a:r>
              <a:rPr lang="de-DE" dirty="0" err="1"/>
              <a:t>set_angle</a:t>
            </a:r>
            <a:r>
              <a:rPr lang="de-DE" dirty="0"/>
              <a:t>(</a:t>
            </a:r>
            <a:r>
              <a:rPr lang="de-DE" dirty="0" err="1"/>
              <a:t>desired_angle</a:t>
            </a:r>
            <a:r>
              <a:rPr lang="de-DE" dirty="0"/>
              <a:t>, </a:t>
            </a:r>
            <a:r>
              <a:rPr lang="de-DE" dirty="0" err="1"/>
              <a:t>time_elapsed</a:t>
            </a:r>
            <a:r>
              <a:rPr lang="de-DE" dirty="0"/>
              <a:t>)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16D602DC-3275-4D72-8F6C-6EB4A89D8D7E}"/>
              </a:ext>
            </a:extLst>
          </p:cNvPr>
          <p:cNvCxnSpPr>
            <a:cxnSpLocks/>
          </p:cNvCxnSpPr>
          <p:nvPr/>
        </p:nvCxnSpPr>
        <p:spPr>
          <a:xfrm flipV="1">
            <a:off x="325120" y="3445811"/>
            <a:ext cx="11561347" cy="851869"/>
          </a:xfrm>
          <a:prstGeom prst="line">
            <a:avLst/>
          </a:prstGeom>
          <a:ln w="165100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60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36FCF-AD13-4C34-972E-EF5B8CFB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DAA8D1-E1C7-4707-8A74-4B024006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3711"/>
            <a:ext cx="10515600" cy="3113252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needed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didn‘t</a:t>
            </a:r>
            <a:r>
              <a:rPr lang="de-DE" dirty="0"/>
              <a:t> </a:t>
            </a:r>
            <a:r>
              <a:rPr lang="de-DE" dirty="0" err="1"/>
              <a:t>exist</a:t>
            </a:r>
            <a:r>
              <a:rPr lang="de-DE" dirty="0"/>
              <a:t> </a:t>
            </a:r>
            <a:r>
              <a:rPr lang="de-DE" dirty="0" err="1"/>
              <a:t>yet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2248B9-F99F-4499-9666-831619C33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174" y="2275165"/>
            <a:ext cx="4217710" cy="421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7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56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F839106-BB1A-428E-94D7-57C08B5A4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358" y="961812"/>
            <a:ext cx="6920683" cy="49309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38D7849-DB98-4937-8731-562B2802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AFDD73E8-238C-4A55-96D1-08B1805C02A2}"/>
              </a:ext>
            </a:extLst>
          </p:cNvPr>
          <p:cNvSpPr txBox="1">
            <a:spLocks/>
          </p:cNvSpPr>
          <p:nvPr/>
        </p:nvSpPr>
        <p:spPr>
          <a:xfrm>
            <a:off x="838200" y="-96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>
                <a:solidFill>
                  <a:srgbClr val="7030A0"/>
                </a:solidFill>
              </a:rPr>
              <a:t>Controller</a:t>
            </a:r>
            <a:endParaRPr lang="de-AT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30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905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CAFB7E5-F2D4-4427-8B97-CC61D1460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02F9848-C225-4854-8BFA-3A0BA3B9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Teamwork</a:t>
            </a:r>
          </a:p>
        </p:txBody>
      </p:sp>
    </p:spTree>
    <p:extLst>
      <p:ext uri="{BB962C8B-B14F-4D97-AF65-F5344CB8AC3E}">
        <p14:creationId xmlns:p14="http://schemas.microsoft.com/office/powerpoint/2010/main" val="101195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Breitbild</PresentationFormat>
  <Paragraphs>28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Bal(l)ancing Ball</vt:lpstr>
      <vt:lpstr>Ball</vt:lpstr>
      <vt:lpstr>Beam</vt:lpstr>
      <vt:lpstr>Problems</vt:lpstr>
      <vt:lpstr>Class diagram</vt:lpstr>
      <vt:lpstr>Teamwork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Ballancing Ball</dc:title>
  <dc:creator>Andi K.</dc:creator>
  <cp:lastModifiedBy>Andi K.</cp:lastModifiedBy>
  <cp:revision>26</cp:revision>
  <dcterms:created xsi:type="dcterms:W3CDTF">2018-06-10T19:10:51Z</dcterms:created>
  <dcterms:modified xsi:type="dcterms:W3CDTF">2018-06-11T09:17:35Z</dcterms:modified>
</cp:coreProperties>
</file>