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68" r:id="rId5"/>
    <p:sldId id="270" r:id="rId6"/>
    <p:sldId id="271" r:id="rId7"/>
    <p:sldId id="267" r:id="rId8"/>
    <p:sldId id="272" r:id="rId9"/>
    <p:sldId id="269" r:id="rId10"/>
    <p:sldId id="296" r:id="rId11"/>
    <p:sldId id="274" r:id="rId12"/>
    <p:sldId id="273" r:id="rId13"/>
    <p:sldId id="275" r:id="rId14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CC"/>
    <a:srgbClr val="99CC00"/>
    <a:srgbClr val="FF9900"/>
    <a:srgbClr val="0099CC"/>
    <a:srgbClr val="00CC99"/>
    <a:srgbClr val="FF33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425" autoAdjust="0"/>
    <p:restoredTop sz="86357" autoAdjust="0"/>
  </p:normalViewPr>
  <p:slideViewPr>
    <p:cSldViewPr>
      <p:cViewPr varScale="1">
        <p:scale>
          <a:sx n="104" d="100"/>
          <a:sy n="104" d="100"/>
        </p:scale>
        <p:origin x="1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EB4A289A-5EA0-422E-B90F-34635AC126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02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0A9F4E1-B280-46FD-9748-86CDBE0AD8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 flip="none" rotWithShape="1">
          <a:gsLst>
            <a:gs pos="0">
              <a:srgbClr val="99CCFF"/>
            </a:gs>
            <a:gs pos="50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nru\Desktop\mcut-logo-3d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6425" y="431800"/>
            <a:ext cx="2708275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52" y="3356992"/>
            <a:ext cx="6715172" cy="144016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5013176"/>
            <a:ext cx="6715172" cy="94471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Century Gothic" pitchFamily="34" charset="0"/>
                <a:ea typeface="華康儷細黑" pitchFamily="49" charset="-12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7AA5E-5C59-44AF-AA0E-0642447594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571500" y="6429375"/>
            <a:ext cx="6929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1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2010  ©, All rights reserved to Ming Chi University of Technology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7786688" y="6429375"/>
            <a:ext cx="747712" cy="2921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E24055-C280-453F-98F3-40A960E52E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7992690" cy="47513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" y="6429375"/>
            <a:ext cx="6929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1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2010  ©, All rights reserved to Ming Chi University of Technology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142875"/>
            <a:ext cx="7497763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566738" y="1500188"/>
            <a:ext cx="8001000" cy="4519612"/>
          </a:xfrm>
        </p:spPr>
        <p:txBody>
          <a:bodyPr/>
          <a:lstStyle/>
          <a:p>
            <a:r>
              <a:rPr lang="zh-TW" altLang="en-US" smtClean="0"/>
              <a:t>按一下圖示以新增圖表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786688" y="6429375"/>
            <a:ext cx="747712" cy="2921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E740A4-F0D1-4423-BD25-62225C8021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" y="6429375"/>
            <a:ext cx="6929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1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2010  ©, All rights reserved to Ming Chi University of Technology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142875"/>
            <a:ext cx="7497763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500188"/>
            <a:ext cx="8001000" cy="45196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786688" y="6429375"/>
            <a:ext cx="747712" cy="2921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06087B-9202-4B3C-A6C7-3B22AE3155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" y="6429375"/>
            <a:ext cx="6929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1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2010  ©, All rights reserved to Ming Chi University of Technology</a:t>
            </a:r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圖片 12" descr="gem-bg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892675"/>
            <a:ext cx="257175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00188"/>
            <a:ext cx="8001000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 flipV="1">
            <a:off x="285750" y="6357938"/>
            <a:ext cx="8501063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TW" altLang="en-US">
              <a:solidFill>
                <a:srgbClr val="F0002E"/>
              </a:solidFill>
            </a:endParaRPr>
          </a:p>
        </p:txBody>
      </p:sp>
      <p:grpSp>
        <p:nvGrpSpPr>
          <p:cNvPr id="3077" name="群組 9"/>
          <p:cNvGrpSpPr>
            <a:grpSpLocks/>
          </p:cNvGrpSpPr>
          <p:nvPr/>
        </p:nvGrpSpPr>
        <p:grpSpPr bwMode="auto">
          <a:xfrm>
            <a:off x="8143875" y="142875"/>
            <a:ext cx="857250" cy="857250"/>
            <a:chOff x="3357554" y="500042"/>
            <a:chExt cx="2560638" cy="2560638"/>
          </a:xfrm>
        </p:grpSpPr>
        <p:sp>
          <p:nvSpPr>
            <p:cNvPr id="11" name="Freeform 136"/>
            <p:cNvSpPr>
              <a:spLocks noEditPoints="1"/>
            </p:cNvSpPr>
            <p:nvPr userDrawn="1"/>
          </p:nvSpPr>
          <p:spPr bwMode="auto">
            <a:xfrm>
              <a:off x="3357554" y="500042"/>
              <a:ext cx="2560638" cy="2560638"/>
            </a:xfrm>
            <a:custGeom>
              <a:avLst/>
              <a:gdLst/>
              <a:ahLst/>
              <a:cxnLst>
                <a:cxn ang="0">
                  <a:pos x="885" y="5444"/>
                </a:cxn>
                <a:cxn ang="0">
                  <a:pos x="2122" y="4047"/>
                </a:cxn>
                <a:cxn ang="0">
                  <a:pos x="4025" y="4319"/>
                </a:cxn>
                <a:cxn ang="0">
                  <a:pos x="564" y="3689"/>
                </a:cxn>
                <a:cxn ang="0">
                  <a:pos x="521" y="4341"/>
                </a:cxn>
                <a:cxn ang="0">
                  <a:pos x="722" y="4379"/>
                </a:cxn>
                <a:cxn ang="0">
                  <a:pos x="754" y="4880"/>
                </a:cxn>
                <a:cxn ang="0">
                  <a:pos x="980" y="4860"/>
                </a:cxn>
                <a:cxn ang="0">
                  <a:pos x="1218" y="5047"/>
                </a:cxn>
                <a:cxn ang="0">
                  <a:pos x="1403" y="5238"/>
                </a:cxn>
                <a:cxn ang="0">
                  <a:pos x="2422" y="5977"/>
                </a:cxn>
                <a:cxn ang="0">
                  <a:pos x="2561" y="6016"/>
                </a:cxn>
                <a:cxn ang="0">
                  <a:pos x="2888" y="6085"/>
                </a:cxn>
                <a:cxn ang="0">
                  <a:pos x="2899" y="5970"/>
                </a:cxn>
                <a:cxn ang="0">
                  <a:pos x="2770" y="6157"/>
                </a:cxn>
                <a:cxn ang="0">
                  <a:pos x="3907" y="5850"/>
                </a:cxn>
                <a:cxn ang="0">
                  <a:pos x="3855" y="6081"/>
                </a:cxn>
                <a:cxn ang="0">
                  <a:pos x="3928" y="5909"/>
                </a:cxn>
                <a:cxn ang="0">
                  <a:pos x="5174" y="5424"/>
                </a:cxn>
                <a:cxn ang="0">
                  <a:pos x="5013" y="5288"/>
                </a:cxn>
                <a:cxn ang="0">
                  <a:pos x="5097" y="5436"/>
                </a:cxn>
                <a:cxn ang="0">
                  <a:pos x="5589" y="4615"/>
                </a:cxn>
                <a:cxn ang="0">
                  <a:pos x="5599" y="4807"/>
                </a:cxn>
                <a:cxn ang="0">
                  <a:pos x="5564" y="4774"/>
                </a:cxn>
                <a:cxn ang="0">
                  <a:pos x="5995" y="4173"/>
                </a:cxn>
                <a:cxn ang="0">
                  <a:pos x="5954" y="4288"/>
                </a:cxn>
                <a:cxn ang="0">
                  <a:pos x="6118" y="3953"/>
                </a:cxn>
                <a:cxn ang="0">
                  <a:pos x="5893" y="3843"/>
                </a:cxn>
                <a:cxn ang="0">
                  <a:pos x="6052" y="3928"/>
                </a:cxn>
                <a:cxn ang="0">
                  <a:pos x="4652" y="3989"/>
                </a:cxn>
                <a:cxn ang="0">
                  <a:pos x="4262" y="5353"/>
                </a:cxn>
                <a:cxn ang="0">
                  <a:pos x="1170" y="3620"/>
                </a:cxn>
                <a:cxn ang="0">
                  <a:pos x="2883" y="4724"/>
                </a:cxn>
                <a:cxn ang="0">
                  <a:pos x="5200" y="3017"/>
                </a:cxn>
                <a:cxn ang="0">
                  <a:pos x="3486" y="1918"/>
                </a:cxn>
                <a:cxn ang="0">
                  <a:pos x="1719" y="2792"/>
                </a:cxn>
                <a:cxn ang="0">
                  <a:pos x="2594" y="63"/>
                </a:cxn>
                <a:cxn ang="0">
                  <a:pos x="2314" y="1969"/>
                </a:cxn>
                <a:cxn ang="0">
                  <a:pos x="4492" y="2280"/>
                </a:cxn>
                <a:cxn ang="0">
                  <a:pos x="4858" y="1514"/>
                </a:cxn>
                <a:cxn ang="0">
                  <a:pos x="3939" y="275"/>
                </a:cxn>
                <a:cxn ang="0">
                  <a:pos x="3786" y="730"/>
                </a:cxn>
                <a:cxn ang="0">
                  <a:pos x="3549" y="325"/>
                </a:cxn>
                <a:cxn ang="0">
                  <a:pos x="5733" y="1873"/>
                </a:cxn>
                <a:cxn ang="0">
                  <a:pos x="5646" y="1660"/>
                </a:cxn>
                <a:cxn ang="0">
                  <a:pos x="5862" y="1737"/>
                </a:cxn>
                <a:cxn ang="0">
                  <a:pos x="2523" y="364"/>
                </a:cxn>
                <a:cxn ang="0">
                  <a:pos x="2639" y="386"/>
                </a:cxn>
                <a:cxn ang="0">
                  <a:pos x="1804" y="858"/>
                </a:cxn>
                <a:cxn ang="0">
                  <a:pos x="5118" y="879"/>
                </a:cxn>
                <a:cxn ang="0">
                  <a:pos x="1829" y="4671"/>
                </a:cxn>
                <a:cxn ang="0">
                  <a:pos x="1654" y="4534"/>
                </a:cxn>
                <a:cxn ang="0">
                  <a:pos x="2335" y="5095"/>
                </a:cxn>
                <a:cxn ang="0">
                  <a:pos x="2533" y="5080"/>
                </a:cxn>
                <a:cxn ang="0">
                  <a:pos x="4097" y="5083"/>
                </a:cxn>
                <a:cxn ang="0">
                  <a:pos x="4003" y="5186"/>
                </a:cxn>
                <a:cxn ang="0">
                  <a:pos x="4160" y="5078"/>
                </a:cxn>
                <a:cxn ang="0">
                  <a:pos x="4377" y="5051"/>
                </a:cxn>
                <a:cxn ang="0">
                  <a:pos x="4521" y="4873"/>
                </a:cxn>
                <a:cxn ang="0">
                  <a:pos x="4303" y="4817"/>
                </a:cxn>
                <a:cxn ang="0">
                  <a:pos x="4775" y="4612"/>
                </a:cxn>
                <a:cxn ang="0">
                  <a:pos x="4677" y="4480"/>
                </a:cxn>
              </a:cxnLst>
              <a:rect l="0" t="0" r="r" b="b"/>
              <a:pathLst>
                <a:path w="6452" h="6452">
                  <a:moveTo>
                    <a:pt x="6452" y="3366"/>
                  </a:moveTo>
                  <a:lnTo>
                    <a:pt x="6442" y="3525"/>
                  </a:lnTo>
                  <a:lnTo>
                    <a:pt x="6423" y="3683"/>
                  </a:lnTo>
                  <a:lnTo>
                    <a:pt x="6398" y="3838"/>
                  </a:lnTo>
                  <a:lnTo>
                    <a:pt x="6363" y="3991"/>
                  </a:lnTo>
                  <a:lnTo>
                    <a:pt x="6323" y="4140"/>
                  </a:lnTo>
                  <a:lnTo>
                    <a:pt x="6276" y="4287"/>
                  </a:lnTo>
                  <a:lnTo>
                    <a:pt x="6221" y="4430"/>
                  </a:lnTo>
                  <a:lnTo>
                    <a:pt x="6161" y="4571"/>
                  </a:lnTo>
                  <a:lnTo>
                    <a:pt x="6093" y="4707"/>
                  </a:lnTo>
                  <a:lnTo>
                    <a:pt x="6020" y="4840"/>
                  </a:lnTo>
                  <a:lnTo>
                    <a:pt x="5940" y="4970"/>
                  </a:lnTo>
                  <a:lnTo>
                    <a:pt x="5856" y="5095"/>
                  </a:lnTo>
                  <a:lnTo>
                    <a:pt x="5765" y="5215"/>
                  </a:lnTo>
                  <a:lnTo>
                    <a:pt x="5669" y="5333"/>
                  </a:lnTo>
                  <a:lnTo>
                    <a:pt x="5567" y="5444"/>
                  </a:lnTo>
                  <a:lnTo>
                    <a:pt x="5461" y="5551"/>
                  </a:lnTo>
                  <a:lnTo>
                    <a:pt x="5349" y="5654"/>
                  </a:lnTo>
                  <a:lnTo>
                    <a:pt x="5233" y="5750"/>
                  </a:lnTo>
                  <a:lnTo>
                    <a:pt x="5114" y="5841"/>
                  </a:lnTo>
                  <a:lnTo>
                    <a:pt x="4989" y="5927"/>
                  </a:lnTo>
                  <a:lnTo>
                    <a:pt x="4860" y="6007"/>
                  </a:lnTo>
                  <a:lnTo>
                    <a:pt x="4728" y="6081"/>
                  </a:lnTo>
                  <a:lnTo>
                    <a:pt x="4590" y="6149"/>
                  </a:lnTo>
                  <a:lnTo>
                    <a:pt x="4450" y="6210"/>
                  </a:lnTo>
                  <a:lnTo>
                    <a:pt x="4307" y="6266"/>
                  </a:lnTo>
                  <a:lnTo>
                    <a:pt x="4161" y="6313"/>
                  </a:lnTo>
                  <a:lnTo>
                    <a:pt x="4011" y="6355"/>
                  </a:lnTo>
                  <a:lnTo>
                    <a:pt x="3859" y="6389"/>
                  </a:lnTo>
                  <a:lnTo>
                    <a:pt x="3704" y="6416"/>
                  </a:lnTo>
                  <a:lnTo>
                    <a:pt x="3548" y="6437"/>
                  </a:lnTo>
                  <a:lnTo>
                    <a:pt x="3388" y="6448"/>
                  </a:lnTo>
                  <a:lnTo>
                    <a:pt x="3227" y="6452"/>
                  </a:lnTo>
                  <a:lnTo>
                    <a:pt x="3064" y="6448"/>
                  </a:lnTo>
                  <a:lnTo>
                    <a:pt x="2906" y="6437"/>
                  </a:lnTo>
                  <a:lnTo>
                    <a:pt x="2748" y="6416"/>
                  </a:lnTo>
                  <a:lnTo>
                    <a:pt x="2594" y="6389"/>
                  </a:lnTo>
                  <a:lnTo>
                    <a:pt x="2441" y="6355"/>
                  </a:lnTo>
                  <a:lnTo>
                    <a:pt x="2292" y="6313"/>
                  </a:lnTo>
                  <a:lnTo>
                    <a:pt x="2145" y="6266"/>
                  </a:lnTo>
                  <a:lnTo>
                    <a:pt x="2002" y="6210"/>
                  </a:lnTo>
                  <a:lnTo>
                    <a:pt x="1862" y="6149"/>
                  </a:lnTo>
                  <a:lnTo>
                    <a:pt x="1726" y="6081"/>
                  </a:lnTo>
                  <a:lnTo>
                    <a:pt x="1593" y="6007"/>
                  </a:lnTo>
                  <a:lnTo>
                    <a:pt x="1464" y="5927"/>
                  </a:lnTo>
                  <a:lnTo>
                    <a:pt x="1340" y="5841"/>
                  </a:lnTo>
                  <a:lnTo>
                    <a:pt x="1219" y="5750"/>
                  </a:lnTo>
                  <a:lnTo>
                    <a:pt x="1103" y="5654"/>
                  </a:lnTo>
                  <a:lnTo>
                    <a:pt x="992" y="5551"/>
                  </a:lnTo>
                  <a:lnTo>
                    <a:pt x="885" y="5444"/>
                  </a:lnTo>
                  <a:lnTo>
                    <a:pt x="784" y="5333"/>
                  </a:lnTo>
                  <a:lnTo>
                    <a:pt x="687" y="5215"/>
                  </a:lnTo>
                  <a:lnTo>
                    <a:pt x="597" y="5095"/>
                  </a:lnTo>
                  <a:lnTo>
                    <a:pt x="512" y="4970"/>
                  </a:lnTo>
                  <a:lnTo>
                    <a:pt x="432" y="4840"/>
                  </a:lnTo>
                  <a:lnTo>
                    <a:pt x="359" y="4707"/>
                  </a:lnTo>
                  <a:lnTo>
                    <a:pt x="292" y="4571"/>
                  </a:lnTo>
                  <a:lnTo>
                    <a:pt x="231" y="4430"/>
                  </a:lnTo>
                  <a:lnTo>
                    <a:pt x="177" y="4287"/>
                  </a:lnTo>
                  <a:lnTo>
                    <a:pt x="129" y="4140"/>
                  </a:lnTo>
                  <a:lnTo>
                    <a:pt x="89" y="3991"/>
                  </a:lnTo>
                  <a:lnTo>
                    <a:pt x="56" y="3838"/>
                  </a:lnTo>
                  <a:lnTo>
                    <a:pt x="30" y="3683"/>
                  </a:lnTo>
                  <a:lnTo>
                    <a:pt x="11" y="3525"/>
                  </a:lnTo>
                  <a:lnTo>
                    <a:pt x="0" y="3366"/>
                  </a:lnTo>
                  <a:lnTo>
                    <a:pt x="872" y="3366"/>
                  </a:lnTo>
                  <a:lnTo>
                    <a:pt x="915" y="3369"/>
                  </a:lnTo>
                  <a:lnTo>
                    <a:pt x="957" y="3373"/>
                  </a:lnTo>
                  <a:lnTo>
                    <a:pt x="1000" y="3379"/>
                  </a:lnTo>
                  <a:lnTo>
                    <a:pt x="1043" y="3385"/>
                  </a:lnTo>
                  <a:lnTo>
                    <a:pt x="1085" y="3394"/>
                  </a:lnTo>
                  <a:lnTo>
                    <a:pt x="1127" y="3402"/>
                  </a:lnTo>
                  <a:lnTo>
                    <a:pt x="1169" y="3413"/>
                  </a:lnTo>
                  <a:lnTo>
                    <a:pt x="1211" y="3423"/>
                  </a:lnTo>
                  <a:lnTo>
                    <a:pt x="1252" y="3435"/>
                  </a:lnTo>
                  <a:lnTo>
                    <a:pt x="1292" y="3448"/>
                  </a:lnTo>
                  <a:lnTo>
                    <a:pt x="1334" y="3462"/>
                  </a:lnTo>
                  <a:lnTo>
                    <a:pt x="1374" y="3478"/>
                  </a:lnTo>
                  <a:lnTo>
                    <a:pt x="1414" y="3493"/>
                  </a:lnTo>
                  <a:lnTo>
                    <a:pt x="1454" y="3511"/>
                  </a:lnTo>
                  <a:lnTo>
                    <a:pt x="1493" y="3529"/>
                  </a:lnTo>
                  <a:lnTo>
                    <a:pt x="1532" y="3549"/>
                  </a:lnTo>
                  <a:lnTo>
                    <a:pt x="1570" y="3569"/>
                  </a:lnTo>
                  <a:lnTo>
                    <a:pt x="1608" y="3590"/>
                  </a:lnTo>
                  <a:lnTo>
                    <a:pt x="1645" y="3612"/>
                  </a:lnTo>
                  <a:lnTo>
                    <a:pt x="1682" y="3635"/>
                  </a:lnTo>
                  <a:lnTo>
                    <a:pt x="1718" y="3659"/>
                  </a:lnTo>
                  <a:lnTo>
                    <a:pt x="1753" y="3684"/>
                  </a:lnTo>
                  <a:lnTo>
                    <a:pt x="1789" y="3710"/>
                  </a:lnTo>
                  <a:lnTo>
                    <a:pt x="1822" y="3737"/>
                  </a:lnTo>
                  <a:lnTo>
                    <a:pt x="1856" y="3764"/>
                  </a:lnTo>
                  <a:lnTo>
                    <a:pt x="1888" y="3794"/>
                  </a:lnTo>
                  <a:lnTo>
                    <a:pt x="1921" y="3824"/>
                  </a:lnTo>
                  <a:lnTo>
                    <a:pt x="1952" y="3853"/>
                  </a:lnTo>
                  <a:lnTo>
                    <a:pt x="1983" y="3885"/>
                  </a:lnTo>
                  <a:lnTo>
                    <a:pt x="2013" y="3917"/>
                  </a:lnTo>
                  <a:lnTo>
                    <a:pt x="2041" y="3950"/>
                  </a:lnTo>
                  <a:lnTo>
                    <a:pt x="2069" y="3984"/>
                  </a:lnTo>
                  <a:lnTo>
                    <a:pt x="2096" y="4017"/>
                  </a:lnTo>
                  <a:lnTo>
                    <a:pt x="2122" y="4047"/>
                  </a:lnTo>
                  <a:lnTo>
                    <a:pt x="2149" y="4078"/>
                  </a:lnTo>
                  <a:lnTo>
                    <a:pt x="2176" y="4109"/>
                  </a:lnTo>
                  <a:lnTo>
                    <a:pt x="2206" y="4137"/>
                  </a:lnTo>
                  <a:lnTo>
                    <a:pt x="2235" y="4166"/>
                  </a:lnTo>
                  <a:lnTo>
                    <a:pt x="2265" y="4194"/>
                  </a:lnTo>
                  <a:lnTo>
                    <a:pt x="2297" y="4220"/>
                  </a:lnTo>
                  <a:lnTo>
                    <a:pt x="2329" y="4246"/>
                  </a:lnTo>
                  <a:lnTo>
                    <a:pt x="2361" y="4271"/>
                  </a:lnTo>
                  <a:lnTo>
                    <a:pt x="2395" y="4295"/>
                  </a:lnTo>
                  <a:lnTo>
                    <a:pt x="2428" y="4319"/>
                  </a:lnTo>
                  <a:lnTo>
                    <a:pt x="2464" y="4341"/>
                  </a:lnTo>
                  <a:lnTo>
                    <a:pt x="2499" y="4361"/>
                  </a:lnTo>
                  <a:lnTo>
                    <a:pt x="2535" y="4383"/>
                  </a:lnTo>
                  <a:lnTo>
                    <a:pt x="2572" y="4402"/>
                  </a:lnTo>
                  <a:lnTo>
                    <a:pt x="2610" y="4419"/>
                  </a:lnTo>
                  <a:lnTo>
                    <a:pt x="2646" y="4437"/>
                  </a:lnTo>
                  <a:lnTo>
                    <a:pt x="2685" y="4453"/>
                  </a:lnTo>
                  <a:lnTo>
                    <a:pt x="2725" y="4468"/>
                  </a:lnTo>
                  <a:lnTo>
                    <a:pt x="2764" y="4482"/>
                  </a:lnTo>
                  <a:lnTo>
                    <a:pt x="2804" y="4495"/>
                  </a:lnTo>
                  <a:lnTo>
                    <a:pt x="2844" y="4506"/>
                  </a:lnTo>
                  <a:lnTo>
                    <a:pt x="2886" y="4517"/>
                  </a:lnTo>
                  <a:lnTo>
                    <a:pt x="2927" y="4526"/>
                  </a:lnTo>
                  <a:lnTo>
                    <a:pt x="2969" y="4534"/>
                  </a:lnTo>
                  <a:lnTo>
                    <a:pt x="3011" y="4541"/>
                  </a:lnTo>
                  <a:lnTo>
                    <a:pt x="3054" y="4547"/>
                  </a:lnTo>
                  <a:lnTo>
                    <a:pt x="3096" y="4552"/>
                  </a:lnTo>
                  <a:lnTo>
                    <a:pt x="3139" y="4554"/>
                  </a:lnTo>
                  <a:lnTo>
                    <a:pt x="3183" y="4557"/>
                  </a:lnTo>
                  <a:lnTo>
                    <a:pt x="3227" y="4558"/>
                  </a:lnTo>
                  <a:lnTo>
                    <a:pt x="3272" y="4557"/>
                  </a:lnTo>
                  <a:lnTo>
                    <a:pt x="3314" y="4554"/>
                  </a:lnTo>
                  <a:lnTo>
                    <a:pt x="3358" y="4552"/>
                  </a:lnTo>
                  <a:lnTo>
                    <a:pt x="3401" y="4547"/>
                  </a:lnTo>
                  <a:lnTo>
                    <a:pt x="3444" y="4541"/>
                  </a:lnTo>
                  <a:lnTo>
                    <a:pt x="3486" y="4534"/>
                  </a:lnTo>
                  <a:lnTo>
                    <a:pt x="3528" y="4526"/>
                  </a:lnTo>
                  <a:lnTo>
                    <a:pt x="3569" y="4517"/>
                  </a:lnTo>
                  <a:lnTo>
                    <a:pt x="3611" y="4506"/>
                  </a:lnTo>
                  <a:lnTo>
                    <a:pt x="3651" y="4495"/>
                  </a:lnTo>
                  <a:lnTo>
                    <a:pt x="3691" y="4482"/>
                  </a:lnTo>
                  <a:lnTo>
                    <a:pt x="3730" y="4468"/>
                  </a:lnTo>
                  <a:lnTo>
                    <a:pt x="3769" y="4453"/>
                  </a:lnTo>
                  <a:lnTo>
                    <a:pt x="3807" y="4437"/>
                  </a:lnTo>
                  <a:lnTo>
                    <a:pt x="3845" y="4419"/>
                  </a:lnTo>
                  <a:lnTo>
                    <a:pt x="3883" y="4402"/>
                  </a:lnTo>
                  <a:lnTo>
                    <a:pt x="3920" y="4383"/>
                  </a:lnTo>
                  <a:lnTo>
                    <a:pt x="3955" y="4361"/>
                  </a:lnTo>
                  <a:lnTo>
                    <a:pt x="3991" y="4341"/>
                  </a:lnTo>
                  <a:lnTo>
                    <a:pt x="4025" y="4319"/>
                  </a:lnTo>
                  <a:lnTo>
                    <a:pt x="4059" y="4295"/>
                  </a:lnTo>
                  <a:lnTo>
                    <a:pt x="4093" y="4271"/>
                  </a:lnTo>
                  <a:lnTo>
                    <a:pt x="4126" y="4246"/>
                  </a:lnTo>
                  <a:lnTo>
                    <a:pt x="4158" y="4220"/>
                  </a:lnTo>
                  <a:lnTo>
                    <a:pt x="4189" y="4194"/>
                  </a:lnTo>
                  <a:lnTo>
                    <a:pt x="4219" y="4166"/>
                  </a:lnTo>
                  <a:lnTo>
                    <a:pt x="4249" y="4137"/>
                  </a:lnTo>
                  <a:lnTo>
                    <a:pt x="4277" y="4109"/>
                  </a:lnTo>
                  <a:lnTo>
                    <a:pt x="4306" y="4078"/>
                  </a:lnTo>
                  <a:lnTo>
                    <a:pt x="4333" y="4047"/>
                  </a:lnTo>
                  <a:lnTo>
                    <a:pt x="4359" y="4017"/>
                  </a:lnTo>
                  <a:lnTo>
                    <a:pt x="4385" y="3984"/>
                  </a:lnTo>
                  <a:lnTo>
                    <a:pt x="4385" y="3984"/>
                  </a:lnTo>
                  <a:lnTo>
                    <a:pt x="4412" y="3950"/>
                  </a:lnTo>
                  <a:lnTo>
                    <a:pt x="4442" y="3917"/>
                  </a:lnTo>
                  <a:lnTo>
                    <a:pt x="4472" y="3885"/>
                  </a:lnTo>
                  <a:lnTo>
                    <a:pt x="4501" y="3854"/>
                  </a:lnTo>
                  <a:lnTo>
                    <a:pt x="4532" y="3824"/>
                  </a:lnTo>
                  <a:lnTo>
                    <a:pt x="4564" y="3794"/>
                  </a:lnTo>
                  <a:lnTo>
                    <a:pt x="4597" y="3766"/>
                  </a:lnTo>
                  <a:lnTo>
                    <a:pt x="4630" y="3738"/>
                  </a:lnTo>
                  <a:lnTo>
                    <a:pt x="4665" y="3711"/>
                  </a:lnTo>
                  <a:lnTo>
                    <a:pt x="4699" y="3685"/>
                  </a:lnTo>
                  <a:lnTo>
                    <a:pt x="4735" y="3660"/>
                  </a:lnTo>
                  <a:lnTo>
                    <a:pt x="4770" y="3636"/>
                  </a:lnTo>
                  <a:lnTo>
                    <a:pt x="4807" y="3613"/>
                  </a:lnTo>
                  <a:lnTo>
                    <a:pt x="4844" y="3590"/>
                  </a:lnTo>
                  <a:lnTo>
                    <a:pt x="4882" y="3570"/>
                  </a:lnTo>
                  <a:lnTo>
                    <a:pt x="4919" y="3549"/>
                  </a:lnTo>
                  <a:lnTo>
                    <a:pt x="4957" y="3530"/>
                  </a:lnTo>
                  <a:lnTo>
                    <a:pt x="4996" y="3512"/>
                  </a:lnTo>
                  <a:lnTo>
                    <a:pt x="5037" y="3494"/>
                  </a:lnTo>
                  <a:lnTo>
                    <a:pt x="5076" y="3478"/>
                  </a:lnTo>
                  <a:lnTo>
                    <a:pt x="5116" y="3462"/>
                  </a:lnTo>
                  <a:lnTo>
                    <a:pt x="5158" y="3448"/>
                  </a:lnTo>
                  <a:lnTo>
                    <a:pt x="5198" y="3435"/>
                  </a:lnTo>
                  <a:lnTo>
                    <a:pt x="5239" y="3423"/>
                  </a:lnTo>
                  <a:lnTo>
                    <a:pt x="5282" y="3413"/>
                  </a:lnTo>
                  <a:lnTo>
                    <a:pt x="5323" y="3402"/>
                  </a:lnTo>
                  <a:lnTo>
                    <a:pt x="5366" y="3394"/>
                  </a:lnTo>
                  <a:lnTo>
                    <a:pt x="5409" y="3385"/>
                  </a:lnTo>
                  <a:lnTo>
                    <a:pt x="5451" y="3379"/>
                  </a:lnTo>
                  <a:lnTo>
                    <a:pt x="5494" y="3373"/>
                  </a:lnTo>
                  <a:lnTo>
                    <a:pt x="5537" y="3369"/>
                  </a:lnTo>
                  <a:lnTo>
                    <a:pt x="5580" y="3366"/>
                  </a:lnTo>
                  <a:lnTo>
                    <a:pt x="6452" y="3366"/>
                  </a:lnTo>
                  <a:close/>
                  <a:moveTo>
                    <a:pt x="528" y="3490"/>
                  </a:moveTo>
                  <a:lnTo>
                    <a:pt x="549" y="3602"/>
                  </a:lnTo>
                  <a:lnTo>
                    <a:pt x="397" y="3673"/>
                  </a:lnTo>
                  <a:lnTo>
                    <a:pt x="564" y="3689"/>
                  </a:lnTo>
                  <a:lnTo>
                    <a:pt x="583" y="3800"/>
                  </a:lnTo>
                  <a:lnTo>
                    <a:pt x="321" y="3846"/>
                  </a:lnTo>
                  <a:lnTo>
                    <a:pt x="309" y="3776"/>
                  </a:lnTo>
                  <a:lnTo>
                    <a:pt x="508" y="3741"/>
                  </a:lnTo>
                  <a:lnTo>
                    <a:pt x="300" y="3723"/>
                  </a:lnTo>
                  <a:lnTo>
                    <a:pt x="288" y="3659"/>
                  </a:lnTo>
                  <a:lnTo>
                    <a:pt x="479" y="3570"/>
                  </a:lnTo>
                  <a:lnTo>
                    <a:pt x="279" y="3606"/>
                  </a:lnTo>
                  <a:lnTo>
                    <a:pt x="267" y="3536"/>
                  </a:lnTo>
                  <a:lnTo>
                    <a:pt x="528" y="3490"/>
                  </a:lnTo>
                  <a:close/>
                  <a:moveTo>
                    <a:pt x="597" y="3845"/>
                  </a:moveTo>
                  <a:lnTo>
                    <a:pt x="616" y="3930"/>
                  </a:lnTo>
                  <a:lnTo>
                    <a:pt x="356" y="3985"/>
                  </a:lnTo>
                  <a:lnTo>
                    <a:pt x="338" y="3901"/>
                  </a:lnTo>
                  <a:lnTo>
                    <a:pt x="597" y="3845"/>
                  </a:lnTo>
                  <a:close/>
                  <a:moveTo>
                    <a:pt x="624" y="3960"/>
                  </a:moveTo>
                  <a:lnTo>
                    <a:pt x="649" y="4037"/>
                  </a:lnTo>
                  <a:lnTo>
                    <a:pt x="543" y="4182"/>
                  </a:lnTo>
                  <a:lnTo>
                    <a:pt x="682" y="4136"/>
                  </a:lnTo>
                  <a:lnTo>
                    <a:pt x="707" y="4214"/>
                  </a:lnTo>
                  <a:lnTo>
                    <a:pt x="455" y="4296"/>
                  </a:lnTo>
                  <a:lnTo>
                    <a:pt x="429" y="4219"/>
                  </a:lnTo>
                  <a:lnTo>
                    <a:pt x="536" y="4074"/>
                  </a:lnTo>
                  <a:lnTo>
                    <a:pt x="397" y="4119"/>
                  </a:lnTo>
                  <a:lnTo>
                    <a:pt x="372" y="4042"/>
                  </a:lnTo>
                  <a:lnTo>
                    <a:pt x="624" y="3960"/>
                  </a:lnTo>
                  <a:close/>
                  <a:moveTo>
                    <a:pt x="620" y="4435"/>
                  </a:moveTo>
                  <a:lnTo>
                    <a:pt x="671" y="4412"/>
                  </a:lnTo>
                  <a:lnTo>
                    <a:pt x="725" y="4534"/>
                  </a:lnTo>
                  <a:lnTo>
                    <a:pt x="621" y="4580"/>
                  </a:lnTo>
                  <a:lnTo>
                    <a:pt x="603" y="4567"/>
                  </a:lnTo>
                  <a:lnTo>
                    <a:pt x="588" y="4556"/>
                  </a:lnTo>
                  <a:lnTo>
                    <a:pt x="573" y="4544"/>
                  </a:lnTo>
                  <a:lnTo>
                    <a:pt x="563" y="4532"/>
                  </a:lnTo>
                  <a:lnTo>
                    <a:pt x="552" y="4519"/>
                  </a:lnTo>
                  <a:lnTo>
                    <a:pt x="543" y="4505"/>
                  </a:lnTo>
                  <a:lnTo>
                    <a:pt x="534" y="4489"/>
                  </a:lnTo>
                  <a:lnTo>
                    <a:pt x="526" y="4472"/>
                  </a:lnTo>
                  <a:lnTo>
                    <a:pt x="517" y="4449"/>
                  </a:lnTo>
                  <a:lnTo>
                    <a:pt x="511" y="4429"/>
                  </a:lnTo>
                  <a:lnTo>
                    <a:pt x="509" y="4418"/>
                  </a:lnTo>
                  <a:lnTo>
                    <a:pt x="508" y="4409"/>
                  </a:lnTo>
                  <a:lnTo>
                    <a:pt x="507" y="4399"/>
                  </a:lnTo>
                  <a:lnTo>
                    <a:pt x="507" y="4391"/>
                  </a:lnTo>
                  <a:lnTo>
                    <a:pt x="508" y="4381"/>
                  </a:lnTo>
                  <a:lnTo>
                    <a:pt x="509" y="4373"/>
                  </a:lnTo>
                  <a:lnTo>
                    <a:pt x="512" y="4365"/>
                  </a:lnTo>
                  <a:lnTo>
                    <a:pt x="514" y="4357"/>
                  </a:lnTo>
                  <a:lnTo>
                    <a:pt x="518" y="4348"/>
                  </a:lnTo>
                  <a:lnTo>
                    <a:pt x="521" y="4341"/>
                  </a:lnTo>
                  <a:lnTo>
                    <a:pt x="526" y="4334"/>
                  </a:lnTo>
                  <a:lnTo>
                    <a:pt x="532" y="4326"/>
                  </a:lnTo>
                  <a:lnTo>
                    <a:pt x="537" y="4320"/>
                  </a:lnTo>
                  <a:lnTo>
                    <a:pt x="544" y="4313"/>
                  </a:lnTo>
                  <a:lnTo>
                    <a:pt x="550" y="4307"/>
                  </a:lnTo>
                  <a:lnTo>
                    <a:pt x="558" y="4301"/>
                  </a:lnTo>
                  <a:lnTo>
                    <a:pt x="573" y="4290"/>
                  </a:lnTo>
                  <a:lnTo>
                    <a:pt x="591" y="4281"/>
                  </a:lnTo>
                  <a:lnTo>
                    <a:pt x="601" y="4276"/>
                  </a:lnTo>
                  <a:lnTo>
                    <a:pt x="611" y="4274"/>
                  </a:lnTo>
                  <a:lnTo>
                    <a:pt x="621" y="4270"/>
                  </a:lnTo>
                  <a:lnTo>
                    <a:pt x="630" y="4269"/>
                  </a:lnTo>
                  <a:lnTo>
                    <a:pt x="640" y="4267"/>
                  </a:lnTo>
                  <a:lnTo>
                    <a:pt x="649" y="4267"/>
                  </a:lnTo>
                  <a:lnTo>
                    <a:pt x="659" y="4267"/>
                  </a:lnTo>
                  <a:lnTo>
                    <a:pt x="668" y="4267"/>
                  </a:lnTo>
                  <a:lnTo>
                    <a:pt x="678" y="4269"/>
                  </a:lnTo>
                  <a:lnTo>
                    <a:pt x="686" y="4270"/>
                  </a:lnTo>
                  <a:lnTo>
                    <a:pt x="695" y="4274"/>
                  </a:lnTo>
                  <a:lnTo>
                    <a:pt x="704" y="4277"/>
                  </a:lnTo>
                  <a:lnTo>
                    <a:pt x="712" y="4281"/>
                  </a:lnTo>
                  <a:lnTo>
                    <a:pt x="720" y="4286"/>
                  </a:lnTo>
                  <a:lnTo>
                    <a:pt x="727" y="4291"/>
                  </a:lnTo>
                  <a:lnTo>
                    <a:pt x="736" y="4297"/>
                  </a:lnTo>
                  <a:lnTo>
                    <a:pt x="748" y="4310"/>
                  </a:lnTo>
                  <a:lnTo>
                    <a:pt x="758" y="4325"/>
                  </a:lnTo>
                  <a:lnTo>
                    <a:pt x="769" y="4342"/>
                  </a:lnTo>
                  <a:lnTo>
                    <a:pt x="778" y="4363"/>
                  </a:lnTo>
                  <a:lnTo>
                    <a:pt x="787" y="4383"/>
                  </a:lnTo>
                  <a:lnTo>
                    <a:pt x="794" y="4400"/>
                  </a:lnTo>
                  <a:lnTo>
                    <a:pt x="797" y="4416"/>
                  </a:lnTo>
                  <a:lnTo>
                    <a:pt x="800" y="4430"/>
                  </a:lnTo>
                  <a:lnTo>
                    <a:pt x="800" y="4442"/>
                  </a:lnTo>
                  <a:lnTo>
                    <a:pt x="799" y="4453"/>
                  </a:lnTo>
                  <a:lnTo>
                    <a:pt x="796" y="4464"/>
                  </a:lnTo>
                  <a:lnTo>
                    <a:pt x="793" y="4475"/>
                  </a:lnTo>
                  <a:lnTo>
                    <a:pt x="787" y="4485"/>
                  </a:lnTo>
                  <a:lnTo>
                    <a:pt x="781" y="4494"/>
                  </a:lnTo>
                  <a:lnTo>
                    <a:pt x="772" y="4503"/>
                  </a:lnTo>
                  <a:lnTo>
                    <a:pt x="763" y="4513"/>
                  </a:lnTo>
                  <a:lnTo>
                    <a:pt x="716" y="4442"/>
                  </a:lnTo>
                  <a:lnTo>
                    <a:pt x="722" y="4437"/>
                  </a:lnTo>
                  <a:lnTo>
                    <a:pt x="725" y="4430"/>
                  </a:lnTo>
                  <a:lnTo>
                    <a:pt x="729" y="4424"/>
                  </a:lnTo>
                  <a:lnTo>
                    <a:pt x="730" y="4417"/>
                  </a:lnTo>
                  <a:lnTo>
                    <a:pt x="730" y="4410"/>
                  </a:lnTo>
                  <a:lnTo>
                    <a:pt x="730" y="4402"/>
                  </a:lnTo>
                  <a:lnTo>
                    <a:pt x="727" y="4393"/>
                  </a:lnTo>
                  <a:lnTo>
                    <a:pt x="724" y="4385"/>
                  </a:lnTo>
                  <a:lnTo>
                    <a:pt x="722" y="4379"/>
                  </a:lnTo>
                  <a:lnTo>
                    <a:pt x="718" y="4373"/>
                  </a:lnTo>
                  <a:lnTo>
                    <a:pt x="714" y="4368"/>
                  </a:lnTo>
                  <a:lnTo>
                    <a:pt x="710" y="4364"/>
                  </a:lnTo>
                  <a:lnTo>
                    <a:pt x="705" y="4359"/>
                  </a:lnTo>
                  <a:lnTo>
                    <a:pt x="700" y="4357"/>
                  </a:lnTo>
                  <a:lnTo>
                    <a:pt x="694" y="4353"/>
                  </a:lnTo>
                  <a:lnTo>
                    <a:pt x="688" y="4351"/>
                  </a:lnTo>
                  <a:lnTo>
                    <a:pt x="682" y="4350"/>
                  </a:lnTo>
                  <a:lnTo>
                    <a:pt x="675" y="4348"/>
                  </a:lnTo>
                  <a:lnTo>
                    <a:pt x="669" y="4348"/>
                  </a:lnTo>
                  <a:lnTo>
                    <a:pt x="661" y="4350"/>
                  </a:lnTo>
                  <a:lnTo>
                    <a:pt x="654" y="4351"/>
                  </a:lnTo>
                  <a:lnTo>
                    <a:pt x="646" y="4353"/>
                  </a:lnTo>
                  <a:lnTo>
                    <a:pt x="636" y="4355"/>
                  </a:lnTo>
                  <a:lnTo>
                    <a:pt x="628" y="4360"/>
                  </a:lnTo>
                  <a:lnTo>
                    <a:pt x="618" y="4364"/>
                  </a:lnTo>
                  <a:lnTo>
                    <a:pt x="610" y="4368"/>
                  </a:lnTo>
                  <a:lnTo>
                    <a:pt x="602" y="4373"/>
                  </a:lnTo>
                  <a:lnTo>
                    <a:pt x="596" y="4379"/>
                  </a:lnTo>
                  <a:lnTo>
                    <a:pt x="590" y="4384"/>
                  </a:lnTo>
                  <a:lnTo>
                    <a:pt x="585" y="4389"/>
                  </a:lnTo>
                  <a:lnTo>
                    <a:pt x="581" y="4395"/>
                  </a:lnTo>
                  <a:lnTo>
                    <a:pt x="578" y="4400"/>
                  </a:lnTo>
                  <a:lnTo>
                    <a:pt x="576" y="4406"/>
                  </a:lnTo>
                  <a:lnTo>
                    <a:pt x="575" y="4412"/>
                  </a:lnTo>
                  <a:lnTo>
                    <a:pt x="573" y="4418"/>
                  </a:lnTo>
                  <a:lnTo>
                    <a:pt x="573" y="4425"/>
                  </a:lnTo>
                  <a:lnTo>
                    <a:pt x="575" y="4431"/>
                  </a:lnTo>
                  <a:lnTo>
                    <a:pt x="576" y="4438"/>
                  </a:lnTo>
                  <a:lnTo>
                    <a:pt x="578" y="4444"/>
                  </a:lnTo>
                  <a:lnTo>
                    <a:pt x="581" y="4451"/>
                  </a:lnTo>
                  <a:lnTo>
                    <a:pt x="588" y="4464"/>
                  </a:lnTo>
                  <a:lnTo>
                    <a:pt x="596" y="4475"/>
                  </a:lnTo>
                  <a:lnTo>
                    <a:pt x="607" y="4486"/>
                  </a:lnTo>
                  <a:lnTo>
                    <a:pt x="621" y="4498"/>
                  </a:lnTo>
                  <a:lnTo>
                    <a:pt x="643" y="4487"/>
                  </a:lnTo>
                  <a:lnTo>
                    <a:pt x="620" y="4435"/>
                  </a:lnTo>
                  <a:close/>
                  <a:moveTo>
                    <a:pt x="867" y="4848"/>
                  </a:moveTo>
                  <a:lnTo>
                    <a:pt x="889" y="4924"/>
                  </a:lnTo>
                  <a:lnTo>
                    <a:pt x="874" y="4929"/>
                  </a:lnTo>
                  <a:lnTo>
                    <a:pt x="860" y="4931"/>
                  </a:lnTo>
                  <a:lnTo>
                    <a:pt x="846" y="4932"/>
                  </a:lnTo>
                  <a:lnTo>
                    <a:pt x="833" y="4931"/>
                  </a:lnTo>
                  <a:lnTo>
                    <a:pt x="820" y="4929"/>
                  </a:lnTo>
                  <a:lnTo>
                    <a:pt x="808" y="4925"/>
                  </a:lnTo>
                  <a:lnTo>
                    <a:pt x="796" y="4919"/>
                  </a:lnTo>
                  <a:lnTo>
                    <a:pt x="785" y="4912"/>
                  </a:lnTo>
                  <a:lnTo>
                    <a:pt x="775" y="4904"/>
                  </a:lnTo>
                  <a:lnTo>
                    <a:pt x="764" y="4893"/>
                  </a:lnTo>
                  <a:lnTo>
                    <a:pt x="754" y="4880"/>
                  </a:lnTo>
                  <a:lnTo>
                    <a:pt x="744" y="4865"/>
                  </a:lnTo>
                  <a:lnTo>
                    <a:pt x="733" y="4847"/>
                  </a:lnTo>
                  <a:lnTo>
                    <a:pt x="724" y="4828"/>
                  </a:lnTo>
                  <a:lnTo>
                    <a:pt x="718" y="4811"/>
                  </a:lnTo>
                  <a:lnTo>
                    <a:pt x="714" y="4795"/>
                  </a:lnTo>
                  <a:lnTo>
                    <a:pt x="714" y="4788"/>
                  </a:lnTo>
                  <a:lnTo>
                    <a:pt x="713" y="4779"/>
                  </a:lnTo>
                  <a:lnTo>
                    <a:pt x="714" y="4771"/>
                  </a:lnTo>
                  <a:lnTo>
                    <a:pt x="716" y="4763"/>
                  </a:lnTo>
                  <a:lnTo>
                    <a:pt x="719" y="4746"/>
                  </a:lnTo>
                  <a:lnTo>
                    <a:pt x="726" y="4730"/>
                  </a:lnTo>
                  <a:lnTo>
                    <a:pt x="730" y="4720"/>
                  </a:lnTo>
                  <a:lnTo>
                    <a:pt x="736" y="4712"/>
                  </a:lnTo>
                  <a:lnTo>
                    <a:pt x="742" y="4705"/>
                  </a:lnTo>
                  <a:lnTo>
                    <a:pt x="749" y="4697"/>
                  </a:lnTo>
                  <a:lnTo>
                    <a:pt x="756" y="4689"/>
                  </a:lnTo>
                  <a:lnTo>
                    <a:pt x="764" y="4682"/>
                  </a:lnTo>
                  <a:lnTo>
                    <a:pt x="774" y="4675"/>
                  </a:lnTo>
                  <a:lnTo>
                    <a:pt x="784" y="4668"/>
                  </a:lnTo>
                  <a:lnTo>
                    <a:pt x="797" y="4660"/>
                  </a:lnTo>
                  <a:lnTo>
                    <a:pt x="812" y="4654"/>
                  </a:lnTo>
                  <a:lnTo>
                    <a:pt x="825" y="4649"/>
                  </a:lnTo>
                  <a:lnTo>
                    <a:pt x="838" y="4646"/>
                  </a:lnTo>
                  <a:lnTo>
                    <a:pt x="852" y="4643"/>
                  </a:lnTo>
                  <a:lnTo>
                    <a:pt x="864" y="4643"/>
                  </a:lnTo>
                  <a:lnTo>
                    <a:pt x="877" y="4643"/>
                  </a:lnTo>
                  <a:lnTo>
                    <a:pt x="890" y="4646"/>
                  </a:lnTo>
                  <a:lnTo>
                    <a:pt x="902" y="4650"/>
                  </a:lnTo>
                  <a:lnTo>
                    <a:pt x="913" y="4655"/>
                  </a:lnTo>
                  <a:lnTo>
                    <a:pt x="925" y="4662"/>
                  </a:lnTo>
                  <a:lnTo>
                    <a:pt x="936" y="4669"/>
                  </a:lnTo>
                  <a:lnTo>
                    <a:pt x="947" y="4679"/>
                  </a:lnTo>
                  <a:lnTo>
                    <a:pt x="956" y="4691"/>
                  </a:lnTo>
                  <a:lnTo>
                    <a:pt x="966" y="4702"/>
                  </a:lnTo>
                  <a:lnTo>
                    <a:pt x="975" y="4716"/>
                  </a:lnTo>
                  <a:lnTo>
                    <a:pt x="982" y="4727"/>
                  </a:lnTo>
                  <a:lnTo>
                    <a:pt x="987" y="4738"/>
                  </a:lnTo>
                  <a:lnTo>
                    <a:pt x="992" y="4749"/>
                  </a:lnTo>
                  <a:lnTo>
                    <a:pt x="996" y="4759"/>
                  </a:lnTo>
                  <a:lnTo>
                    <a:pt x="999" y="4769"/>
                  </a:lnTo>
                  <a:lnTo>
                    <a:pt x="1001" y="4778"/>
                  </a:lnTo>
                  <a:lnTo>
                    <a:pt x="1002" y="4788"/>
                  </a:lnTo>
                  <a:lnTo>
                    <a:pt x="1002" y="4797"/>
                  </a:lnTo>
                  <a:lnTo>
                    <a:pt x="1001" y="4807"/>
                  </a:lnTo>
                  <a:lnTo>
                    <a:pt x="1000" y="4816"/>
                  </a:lnTo>
                  <a:lnTo>
                    <a:pt x="998" y="4824"/>
                  </a:lnTo>
                  <a:lnTo>
                    <a:pt x="994" y="4834"/>
                  </a:lnTo>
                  <a:lnTo>
                    <a:pt x="990" y="4842"/>
                  </a:lnTo>
                  <a:lnTo>
                    <a:pt x="986" y="4852"/>
                  </a:lnTo>
                  <a:lnTo>
                    <a:pt x="980" y="4860"/>
                  </a:lnTo>
                  <a:lnTo>
                    <a:pt x="973" y="4868"/>
                  </a:lnTo>
                  <a:lnTo>
                    <a:pt x="918" y="4813"/>
                  </a:lnTo>
                  <a:lnTo>
                    <a:pt x="925" y="4803"/>
                  </a:lnTo>
                  <a:lnTo>
                    <a:pt x="929" y="4796"/>
                  </a:lnTo>
                  <a:lnTo>
                    <a:pt x="931" y="4790"/>
                  </a:lnTo>
                  <a:lnTo>
                    <a:pt x="932" y="4784"/>
                  </a:lnTo>
                  <a:lnTo>
                    <a:pt x="932" y="4778"/>
                  </a:lnTo>
                  <a:lnTo>
                    <a:pt x="932" y="4774"/>
                  </a:lnTo>
                  <a:lnTo>
                    <a:pt x="931" y="4768"/>
                  </a:lnTo>
                  <a:lnTo>
                    <a:pt x="930" y="4762"/>
                  </a:lnTo>
                  <a:lnTo>
                    <a:pt x="928" y="4756"/>
                  </a:lnTo>
                  <a:lnTo>
                    <a:pt x="924" y="4750"/>
                  </a:lnTo>
                  <a:lnTo>
                    <a:pt x="921" y="4745"/>
                  </a:lnTo>
                  <a:lnTo>
                    <a:pt x="916" y="4739"/>
                  </a:lnTo>
                  <a:lnTo>
                    <a:pt x="911" y="4734"/>
                  </a:lnTo>
                  <a:lnTo>
                    <a:pt x="905" y="4731"/>
                  </a:lnTo>
                  <a:lnTo>
                    <a:pt x="900" y="4729"/>
                  </a:lnTo>
                  <a:lnTo>
                    <a:pt x="894" y="4726"/>
                  </a:lnTo>
                  <a:lnTo>
                    <a:pt x="887" y="4725"/>
                  </a:lnTo>
                  <a:lnTo>
                    <a:pt x="881" y="4724"/>
                  </a:lnTo>
                  <a:lnTo>
                    <a:pt x="870" y="4725"/>
                  </a:lnTo>
                  <a:lnTo>
                    <a:pt x="858" y="4727"/>
                  </a:lnTo>
                  <a:lnTo>
                    <a:pt x="845" y="4733"/>
                  </a:lnTo>
                  <a:lnTo>
                    <a:pt x="830" y="4742"/>
                  </a:lnTo>
                  <a:lnTo>
                    <a:pt x="814" y="4753"/>
                  </a:lnTo>
                  <a:lnTo>
                    <a:pt x="801" y="4764"/>
                  </a:lnTo>
                  <a:lnTo>
                    <a:pt x="795" y="4770"/>
                  </a:lnTo>
                  <a:lnTo>
                    <a:pt x="791" y="4776"/>
                  </a:lnTo>
                  <a:lnTo>
                    <a:pt x="788" y="4781"/>
                  </a:lnTo>
                  <a:lnTo>
                    <a:pt x="787" y="4785"/>
                  </a:lnTo>
                  <a:lnTo>
                    <a:pt x="785" y="4791"/>
                  </a:lnTo>
                  <a:lnTo>
                    <a:pt x="784" y="4796"/>
                  </a:lnTo>
                  <a:lnTo>
                    <a:pt x="784" y="4802"/>
                  </a:lnTo>
                  <a:lnTo>
                    <a:pt x="784" y="4807"/>
                  </a:lnTo>
                  <a:lnTo>
                    <a:pt x="788" y="4817"/>
                  </a:lnTo>
                  <a:lnTo>
                    <a:pt x="794" y="4828"/>
                  </a:lnTo>
                  <a:lnTo>
                    <a:pt x="801" y="4838"/>
                  </a:lnTo>
                  <a:lnTo>
                    <a:pt x="808" y="4845"/>
                  </a:lnTo>
                  <a:lnTo>
                    <a:pt x="816" y="4851"/>
                  </a:lnTo>
                  <a:lnTo>
                    <a:pt x="825" y="4853"/>
                  </a:lnTo>
                  <a:lnTo>
                    <a:pt x="834" y="4854"/>
                  </a:lnTo>
                  <a:lnTo>
                    <a:pt x="845" y="4854"/>
                  </a:lnTo>
                  <a:lnTo>
                    <a:pt x="855" y="4852"/>
                  </a:lnTo>
                  <a:lnTo>
                    <a:pt x="867" y="4848"/>
                  </a:lnTo>
                  <a:close/>
                  <a:moveTo>
                    <a:pt x="1053" y="4835"/>
                  </a:moveTo>
                  <a:lnTo>
                    <a:pt x="1106" y="4904"/>
                  </a:lnTo>
                  <a:lnTo>
                    <a:pt x="1033" y="4961"/>
                  </a:lnTo>
                  <a:lnTo>
                    <a:pt x="1091" y="5035"/>
                  </a:lnTo>
                  <a:lnTo>
                    <a:pt x="1165" y="4978"/>
                  </a:lnTo>
                  <a:lnTo>
                    <a:pt x="1218" y="5047"/>
                  </a:lnTo>
                  <a:lnTo>
                    <a:pt x="1008" y="5211"/>
                  </a:lnTo>
                  <a:lnTo>
                    <a:pt x="955" y="5142"/>
                  </a:lnTo>
                  <a:lnTo>
                    <a:pt x="1040" y="5076"/>
                  </a:lnTo>
                  <a:lnTo>
                    <a:pt x="981" y="5001"/>
                  </a:lnTo>
                  <a:lnTo>
                    <a:pt x="897" y="5067"/>
                  </a:lnTo>
                  <a:lnTo>
                    <a:pt x="844" y="4999"/>
                  </a:lnTo>
                  <a:lnTo>
                    <a:pt x="1053" y="4835"/>
                  </a:lnTo>
                  <a:close/>
                  <a:moveTo>
                    <a:pt x="1247" y="5067"/>
                  </a:moveTo>
                  <a:lnTo>
                    <a:pt x="1307" y="5131"/>
                  </a:lnTo>
                  <a:lnTo>
                    <a:pt x="1112" y="5313"/>
                  </a:lnTo>
                  <a:lnTo>
                    <a:pt x="1053" y="5249"/>
                  </a:lnTo>
                  <a:lnTo>
                    <a:pt x="1247" y="5067"/>
                  </a:lnTo>
                  <a:close/>
                  <a:moveTo>
                    <a:pt x="1546" y="5350"/>
                  </a:moveTo>
                  <a:lnTo>
                    <a:pt x="1615" y="5404"/>
                  </a:lnTo>
                  <a:lnTo>
                    <a:pt x="1516" y="5528"/>
                  </a:lnTo>
                  <a:lnTo>
                    <a:pt x="1509" y="5538"/>
                  </a:lnTo>
                  <a:lnTo>
                    <a:pt x="1501" y="5545"/>
                  </a:lnTo>
                  <a:lnTo>
                    <a:pt x="1493" y="5552"/>
                  </a:lnTo>
                  <a:lnTo>
                    <a:pt x="1483" y="5559"/>
                  </a:lnTo>
                  <a:lnTo>
                    <a:pt x="1474" y="5564"/>
                  </a:lnTo>
                  <a:lnTo>
                    <a:pt x="1463" y="5568"/>
                  </a:lnTo>
                  <a:lnTo>
                    <a:pt x="1452" y="5571"/>
                  </a:lnTo>
                  <a:lnTo>
                    <a:pt x="1442" y="5573"/>
                  </a:lnTo>
                  <a:lnTo>
                    <a:pt x="1430" y="5573"/>
                  </a:lnTo>
                  <a:lnTo>
                    <a:pt x="1420" y="5573"/>
                  </a:lnTo>
                  <a:lnTo>
                    <a:pt x="1410" y="5571"/>
                  </a:lnTo>
                  <a:lnTo>
                    <a:pt x="1400" y="5568"/>
                  </a:lnTo>
                  <a:lnTo>
                    <a:pt x="1387" y="5564"/>
                  </a:lnTo>
                  <a:lnTo>
                    <a:pt x="1374" y="5557"/>
                  </a:lnTo>
                  <a:lnTo>
                    <a:pt x="1361" y="5548"/>
                  </a:lnTo>
                  <a:lnTo>
                    <a:pt x="1347" y="5538"/>
                  </a:lnTo>
                  <a:lnTo>
                    <a:pt x="1330" y="5525"/>
                  </a:lnTo>
                  <a:lnTo>
                    <a:pt x="1314" y="5508"/>
                  </a:lnTo>
                  <a:lnTo>
                    <a:pt x="1305" y="5500"/>
                  </a:lnTo>
                  <a:lnTo>
                    <a:pt x="1298" y="5491"/>
                  </a:lnTo>
                  <a:lnTo>
                    <a:pt x="1292" y="5483"/>
                  </a:lnTo>
                  <a:lnTo>
                    <a:pt x="1289" y="5475"/>
                  </a:lnTo>
                  <a:lnTo>
                    <a:pt x="1285" y="5466"/>
                  </a:lnTo>
                  <a:lnTo>
                    <a:pt x="1282" y="5458"/>
                  </a:lnTo>
                  <a:lnTo>
                    <a:pt x="1281" y="5449"/>
                  </a:lnTo>
                  <a:lnTo>
                    <a:pt x="1279" y="5438"/>
                  </a:lnTo>
                  <a:lnTo>
                    <a:pt x="1279" y="5429"/>
                  </a:lnTo>
                  <a:lnTo>
                    <a:pt x="1279" y="5420"/>
                  </a:lnTo>
                  <a:lnTo>
                    <a:pt x="1281" y="5411"/>
                  </a:lnTo>
                  <a:lnTo>
                    <a:pt x="1283" y="5403"/>
                  </a:lnTo>
                  <a:lnTo>
                    <a:pt x="1288" y="5391"/>
                  </a:lnTo>
                  <a:lnTo>
                    <a:pt x="1294" y="5380"/>
                  </a:lnTo>
                  <a:lnTo>
                    <a:pt x="1298" y="5371"/>
                  </a:lnTo>
                  <a:lnTo>
                    <a:pt x="1304" y="5362"/>
                  </a:lnTo>
                  <a:lnTo>
                    <a:pt x="1403" y="5238"/>
                  </a:lnTo>
                  <a:lnTo>
                    <a:pt x="1470" y="5291"/>
                  </a:lnTo>
                  <a:lnTo>
                    <a:pt x="1371" y="5419"/>
                  </a:lnTo>
                  <a:lnTo>
                    <a:pt x="1365" y="5427"/>
                  </a:lnTo>
                  <a:lnTo>
                    <a:pt x="1361" y="5436"/>
                  </a:lnTo>
                  <a:lnTo>
                    <a:pt x="1360" y="5445"/>
                  </a:lnTo>
                  <a:lnTo>
                    <a:pt x="1360" y="5453"/>
                  </a:lnTo>
                  <a:lnTo>
                    <a:pt x="1362" y="5462"/>
                  </a:lnTo>
                  <a:lnTo>
                    <a:pt x="1366" y="5470"/>
                  </a:lnTo>
                  <a:lnTo>
                    <a:pt x="1372" y="5478"/>
                  </a:lnTo>
                  <a:lnTo>
                    <a:pt x="1380" y="5485"/>
                  </a:lnTo>
                  <a:lnTo>
                    <a:pt x="1388" y="5491"/>
                  </a:lnTo>
                  <a:lnTo>
                    <a:pt x="1398" y="5495"/>
                  </a:lnTo>
                  <a:lnTo>
                    <a:pt x="1406" y="5497"/>
                  </a:lnTo>
                  <a:lnTo>
                    <a:pt x="1416" y="5497"/>
                  </a:lnTo>
                  <a:lnTo>
                    <a:pt x="1424" y="5495"/>
                  </a:lnTo>
                  <a:lnTo>
                    <a:pt x="1431" y="5491"/>
                  </a:lnTo>
                  <a:lnTo>
                    <a:pt x="1439" y="5485"/>
                  </a:lnTo>
                  <a:lnTo>
                    <a:pt x="1446" y="5478"/>
                  </a:lnTo>
                  <a:lnTo>
                    <a:pt x="1546" y="5350"/>
                  </a:lnTo>
                  <a:close/>
                  <a:moveTo>
                    <a:pt x="1638" y="5423"/>
                  </a:moveTo>
                  <a:lnTo>
                    <a:pt x="1706" y="5468"/>
                  </a:lnTo>
                  <a:lnTo>
                    <a:pt x="1714" y="5648"/>
                  </a:lnTo>
                  <a:lnTo>
                    <a:pt x="1795" y="5525"/>
                  </a:lnTo>
                  <a:lnTo>
                    <a:pt x="1863" y="5570"/>
                  </a:lnTo>
                  <a:lnTo>
                    <a:pt x="1719" y="5792"/>
                  </a:lnTo>
                  <a:lnTo>
                    <a:pt x="1650" y="5748"/>
                  </a:lnTo>
                  <a:lnTo>
                    <a:pt x="1641" y="5568"/>
                  </a:lnTo>
                  <a:lnTo>
                    <a:pt x="1561" y="5690"/>
                  </a:lnTo>
                  <a:lnTo>
                    <a:pt x="1494" y="5647"/>
                  </a:lnTo>
                  <a:lnTo>
                    <a:pt x="1638" y="5423"/>
                  </a:lnTo>
                  <a:close/>
                  <a:moveTo>
                    <a:pt x="1910" y="5590"/>
                  </a:moveTo>
                  <a:lnTo>
                    <a:pt x="1984" y="5635"/>
                  </a:lnTo>
                  <a:lnTo>
                    <a:pt x="1847" y="5862"/>
                  </a:lnTo>
                  <a:lnTo>
                    <a:pt x="1772" y="5818"/>
                  </a:lnTo>
                  <a:lnTo>
                    <a:pt x="1910" y="5590"/>
                  </a:lnTo>
                  <a:close/>
                  <a:moveTo>
                    <a:pt x="1989" y="5635"/>
                  </a:moveTo>
                  <a:lnTo>
                    <a:pt x="2071" y="5673"/>
                  </a:lnTo>
                  <a:lnTo>
                    <a:pt x="2047" y="5874"/>
                  </a:lnTo>
                  <a:lnTo>
                    <a:pt x="2184" y="5726"/>
                  </a:lnTo>
                  <a:lnTo>
                    <a:pt x="2264" y="5764"/>
                  </a:lnTo>
                  <a:lnTo>
                    <a:pt x="2058" y="5960"/>
                  </a:lnTo>
                  <a:lnTo>
                    <a:pt x="1972" y="5921"/>
                  </a:lnTo>
                  <a:lnTo>
                    <a:pt x="1989" y="5635"/>
                  </a:lnTo>
                  <a:close/>
                  <a:moveTo>
                    <a:pt x="2263" y="5760"/>
                  </a:moveTo>
                  <a:lnTo>
                    <a:pt x="2483" y="5835"/>
                  </a:lnTo>
                  <a:lnTo>
                    <a:pt x="2464" y="5889"/>
                  </a:lnTo>
                  <a:lnTo>
                    <a:pt x="2327" y="5842"/>
                  </a:lnTo>
                  <a:lnTo>
                    <a:pt x="2314" y="5882"/>
                  </a:lnTo>
                  <a:lnTo>
                    <a:pt x="2440" y="5926"/>
                  </a:lnTo>
                  <a:lnTo>
                    <a:pt x="2422" y="5977"/>
                  </a:lnTo>
                  <a:lnTo>
                    <a:pt x="2296" y="5933"/>
                  </a:lnTo>
                  <a:lnTo>
                    <a:pt x="2278" y="5983"/>
                  </a:lnTo>
                  <a:lnTo>
                    <a:pt x="2420" y="6032"/>
                  </a:lnTo>
                  <a:lnTo>
                    <a:pt x="2400" y="6088"/>
                  </a:lnTo>
                  <a:lnTo>
                    <a:pt x="2176" y="6011"/>
                  </a:lnTo>
                  <a:lnTo>
                    <a:pt x="2263" y="5760"/>
                  </a:lnTo>
                  <a:close/>
                  <a:moveTo>
                    <a:pt x="2443" y="6098"/>
                  </a:moveTo>
                  <a:lnTo>
                    <a:pt x="2507" y="5841"/>
                  </a:lnTo>
                  <a:lnTo>
                    <a:pt x="2648" y="5875"/>
                  </a:lnTo>
                  <a:lnTo>
                    <a:pt x="2665" y="5880"/>
                  </a:lnTo>
                  <a:lnTo>
                    <a:pt x="2681" y="5886"/>
                  </a:lnTo>
                  <a:lnTo>
                    <a:pt x="2695" y="5891"/>
                  </a:lnTo>
                  <a:lnTo>
                    <a:pt x="2706" y="5896"/>
                  </a:lnTo>
                  <a:lnTo>
                    <a:pt x="2714" y="5902"/>
                  </a:lnTo>
                  <a:lnTo>
                    <a:pt x="2722" y="5909"/>
                  </a:lnTo>
                  <a:lnTo>
                    <a:pt x="2728" y="5919"/>
                  </a:lnTo>
                  <a:lnTo>
                    <a:pt x="2733" y="5928"/>
                  </a:lnTo>
                  <a:lnTo>
                    <a:pt x="2736" y="5939"/>
                  </a:lnTo>
                  <a:lnTo>
                    <a:pt x="2738" y="5950"/>
                  </a:lnTo>
                  <a:lnTo>
                    <a:pt x="2738" y="5962"/>
                  </a:lnTo>
                  <a:lnTo>
                    <a:pt x="2735" y="5973"/>
                  </a:lnTo>
                  <a:lnTo>
                    <a:pt x="2732" y="5983"/>
                  </a:lnTo>
                  <a:lnTo>
                    <a:pt x="2727" y="5992"/>
                  </a:lnTo>
                  <a:lnTo>
                    <a:pt x="2722" y="6001"/>
                  </a:lnTo>
                  <a:lnTo>
                    <a:pt x="2716" y="6008"/>
                  </a:lnTo>
                  <a:lnTo>
                    <a:pt x="2709" y="6014"/>
                  </a:lnTo>
                  <a:lnTo>
                    <a:pt x="2701" y="6018"/>
                  </a:lnTo>
                  <a:lnTo>
                    <a:pt x="2693" y="6023"/>
                  </a:lnTo>
                  <a:lnTo>
                    <a:pt x="2683" y="6027"/>
                  </a:lnTo>
                  <a:lnTo>
                    <a:pt x="2676" y="6028"/>
                  </a:lnTo>
                  <a:lnTo>
                    <a:pt x="2669" y="6029"/>
                  </a:lnTo>
                  <a:lnTo>
                    <a:pt x="2661" y="6029"/>
                  </a:lnTo>
                  <a:lnTo>
                    <a:pt x="2651" y="6029"/>
                  </a:lnTo>
                  <a:lnTo>
                    <a:pt x="2663" y="6037"/>
                  </a:lnTo>
                  <a:lnTo>
                    <a:pt x="2670" y="6045"/>
                  </a:lnTo>
                  <a:lnTo>
                    <a:pt x="2675" y="6050"/>
                  </a:lnTo>
                  <a:lnTo>
                    <a:pt x="2681" y="6061"/>
                  </a:lnTo>
                  <a:lnTo>
                    <a:pt x="2685" y="6072"/>
                  </a:lnTo>
                  <a:lnTo>
                    <a:pt x="2689" y="6080"/>
                  </a:lnTo>
                  <a:lnTo>
                    <a:pt x="2710" y="6165"/>
                  </a:lnTo>
                  <a:lnTo>
                    <a:pt x="2616" y="6142"/>
                  </a:lnTo>
                  <a:lnTo>
                    <a:pt x="2591" y="6052"/>
                  </a:lnTo>
                  <a:lnTo>
                    <a:pt x="2587" y="6043"/>
                  </a:lnTo>
                  <a:lnTo>
                    <a:pt x="2585" y="6036"/>
                  </a:lnTo>
                  <a:lnTo>
                    <a:pt x="2582" y="6032"/>
                  </a:lnTo>
                  <a:lnTo>
                    <a:pt x="2580" y="6028"/>
                  </a:lnTo>
                  <a:lnTo>
                    <a:pt x="2575" y="6024"/>
                  </a:lnTo>
                  <a:lnTo>
                    <a:pt x="2572" y="6021"/>
                  </a:lnTo>
                  <a:lnTo>
                    <a:pt x="2566" y="6018"/>
                  </a:lnTo>
                  <a:lnTo>
                    <a:pt x="2561" y="6016"/>
                  </a:lnTo>
                  <a:lnTo>
                    <a:pt x="2553" y="6015"/>
                  </a:lnTo>
                  <a:lnTo>
                    <a:pt x="2527" y="6119"/>
                  </a:lnTo>
                  <a:lnTo>
                    <a:pt x="2443" y="6098"/>
                  </a:lnTo>
                  <a:close/>
                  <a:moveTo>
                    <a:pt x="2566" y="5966"/>
                  </a:moveTo>
                  <a:lnTo>
                    <a:pt x="2601" y="5975"/>
                  </a:lnTo>
                  <a:lnTo>
                    <a:pt x="2610" y="5976"/>
                  </a:lnTo>
                  <a:lnTo>
                    <a:pt x="2624" y="5977"/>
                  </a:lnTo>
                  <a:lnTo>
                    <a:pt x="2629" y="5977"/>
                  </a:lnTo>
                  <a:lnTo>
                    <a:pt x="2632" y="5976"/>
                  </a:lnTo>
                  <a:lnTo>
                    <a:pt x="2636" y="5975"/>
                  </a:lnTo>
                  <a:lnTo>
                    <a:pt x="2639" y="5972"/>
                  </a:lnTo>
                  <a:lnTo>
                    <a:pt x="2643" y="5969"/>
                  </a:lnTo>
                  <a:lnTo>
                    <a:pt x="2645" y="5966"/>
                  </a:lnTo>
                  <a:lnTo>
                    <a:pt x="2648" y="5963"/>
                  </a:lnTo>
                  <a:lnTo>
                    <a:pt x="2649" y="5958"/>
                  </a:lnTo>
                  <a:lnTo>
                    <a:pt x="2650" y="5952"/>
                  </a:lnTo>
                  <a:lnTo>
                    <a:pt x="2650" y="5947"/>
                  </a:lnTo>
                  <a:lnTo>
                    <a:pt x="2648" y="5941"/>
                  </a:lnTo>
                  <a:lnTo>
                    <a:pt x="2645" y="5937"/>
                  </a:lnTo>
                  <a:lnTo>
                    <a:pt x="2640" y="5933"/>
                  </a:lnTo>
                  <a:lnTo>
                    <a:pt x="2635" y="5930"/>
                  </a:lnTo>
                  <a:lnTo>
                    <a:pt x="2626" y="5926"/>
                  </a:lnTo>
                  <a:lnTo>
                    <a:pt x="2616" y="5923"/>
                  </a:lnTo>
                  <a:lnTo>
                    <a:pt x="2579" y="5913"/>
                  </a:lnTo>
                  <a:lnTo>
                    <a:pt x="2566" y="5966"/>
                  </a:lnTo>
                  <a:close/>
                  <a:moveTo>
                    <a:pt x="2733" y="6073"/>
                  </a:moveTo>
                  <a:lnTo>
                    <a:pt x="2816" y="6079"/>
                  </a:lnTo>
                  <a:lnTo>
                    <a:pt x="2816" y="6088"/>
                  </a:lnTo>
                  <a:lnTo>
                    <a:pt x="2817" y="6097"/>
                  </a:lnTo>
                  <a:lnTo>
                    <a:pt x="2819" y="6104"/>
                  </a:lnTo>
                  <a:lnTo>
                    <a:pt x="2823" y="6110"/>
                  </a:lnTo>
                  <a:lnTo>
                    <a:pt x="2825" y="6114"/>
                  </a:lnTo>
                  <a:lnTo>
                    <a:pt x="2829" y="6118"/>
                  </a:lnTo>
                  <a:lnTo>
                    <a:pt x="2832" y="6122"/>
                  </a:lnTo>
                  <a:lnTo>
                    <a:pt x="2837" y="6124"/>
                  </a:lnTo>
                  <a:lnTo>
                    <a:pt x="2847" y="6129"/>
                  </a:lnTo>
                  <a:lnTo>
                    <a:pt x="2858" y="6131"/>
                  </a:lnTo>
                  <a:lnTo>
                    <a:pt x="2867" y="6132"/>
                  </a:lnTo>
                  <a:lnTo>
                    <a:pt x="2875" y="6131"/>
                  </a:lnTo>
                  <a:lnTo>
                    <a:pt x="2882" y="6130"/>
                  </a:lnTo>
                  <a:lnTo>
                    <a:pt x="2888" y="6126"/>
                  </a:lnTo>
                  <a:lnTo>
                    <a:pt x="2893" y="6123"/>
                  </a:lnTo>
                  <a:lnTo>
                    <a:pt x="2896" y="6119"/>
                  </a:lnTo>
                  <a:lnTo>
                    <a:pt x="2899" y="6114"/>
                  </a:lnTo>
                  <a:lnTo>
                    <a:pt x="2900" y="6110"/>
                  </a:lnTo>
                  <a:lnTo>
                    <a:pt x="2900" y="6104"/>
                  </a:lnTo>
                  <a:lnTo>
                    <a:pt x="2899" y="6099"/>
                  </a:lnTo>
                  <a:lnTo>
                    <a:pt x="2897" y="6094"/>
                  </a:lnTo>
                  <a:lnTo>
                    <a:pt x="2894" y="6090"/>
                  </a:lnTo>
                  <a:lnTo>
                    <a:pt x="2888" y="6085"/>
                  </a:lnTo>
                  <a:lnTo>
                    <a:pt x="2879" y="6080"/>
                  </a:lnTo>
                  <a:lnTo>
                    <a:pt x="2867" y="6074"/>
                  </a:lnTo>
                  <a:lnTo>
                    <a:pt x="2851" y="6068"/>
                  </a:lnTo>
                  <a:lnTo>
                    <a:pt x="2826" y="6058"/>
                  </a:lnTo>
                  <a:lnTo>
                    <a:pt x="2805" y="6047"/>
                  </a:lnTo>
                  <a:lnTo>
                    <a:pt x="2796" y="6042"/>
                  </a:lnTo>
                  <a:lnTo>
                    <a:pt x="2788" y="6036"/>
                  </a:lnTo>
                  <a:lnTo>
                    <a:pt x="2781" y="6030"/>
                  </a:lnTo>
                  <a:lnTo>
                    <a:pt x="2775" y="6024"/>
                  </a:lnTo>
                  <a:lnTo>
                    <a:pt x="2771" y="6018"/>
                  </a:lnTo>
                  <a:lnTo>
                    <a:pt x="2766" y="6013"/>
                  </a:lnTo>
                  <a:lnTo>
                    <a:pt x="2762" y="6007"/>
                  </a:lnTo>
                  <a:lnTo>
                    <a:pt x="2760" y="6000"/>
                  </a:lnTo>
                  <a:lnTo>
                    <a:pt x="2759" y="5992"/>
                  </a:lnTo>
                  <a:lnTo>
                    <a:pt x="2758" y="5985"/>
                  </a:lnTo>
                  <a:lnTo>
                    <a:pt x="2758" y="5978"/>
                  </a:lnTo>
                  <a:lnTo>
                    <a:pt x="2759" y="5971"/>
                  </a:lnTo>
                  <a:lnTo>
                    <a:pt x="2760" y="5960"/>
                  </a:lnTo>
                  <a:lnTo>
                    <a:pt x="2765" y="5951"/>
                  </a:lnTo>
                  <a:lnTo>
                    <a:pt x="2770" y="5943"/>
                  </a:lnTo>
                  <a:lnTo>
                    <a:pt x="2777" y="5934"/>
                  </a:lnTo>
                  <a:lnTo>
                    <a:pt x="2785" y="5926"/>
                  </a:lnTo>
                  <a:lnTo>
                    <a:pt x="2794" y="5920"/>
                  </a:lnTo>
                  <a:lnTo>
                    <a:pt x="2805" y="5914"/>
                  </a:lnTo>
                  <a:lnTo>
                    <a:pt x="2818" y="5911"/>
                  </a:lnTo>
                  <a:lnTo>
                    <a:pt x="2832" y="5908"/>
                  </a:lnTo>
                  <a:lnTo>
                    <a:pt x="2848" y="5907"/>
                  </a:lnTo>
                  <a:lnTo>
                    <a:pt x="2867" y="5908"/>
                  </a:lnTo>
                  <a:lnTo>
                    <a:pt x="2887" y="5909"/>
                  </a:lnTo>
                  <a:lnTo>
                    <a:pt x="2900" y="5912"/>
                  </a:lnTo>
                  <a:lnTo>
                    <a:pt x="2912" y="5914"/>
                  </a:lnTo>
                  <a:lnTo>
                    <a:pt x="2924" y="5918"/>
                  </a:lnTo>
                  <a:lnTo>
                    <a:pt x="2933" y="5921"/>
                  </a:lnTo>
                  <a:lnTo>
                    <a:pt x="2942" y="5925"/>
                  </a:lnTo>
                  <a:lnTo>
                    <a:pt x="2952" y="5930"/>
                  </a:lnTo>
                  <a:lnTo>
                    <a:pt x="2959" y="5934"/>
                  </a:lnTo>
                  <a:lnTo>
                    <a:pt x="2966" y="5940"/>
                  </a:lnTo>
                  <a:lnTo>
                    <a:pt x="2972" y="5946"/>
                  </a:lnTo>
                  <a:lnTo>
                    <a:pt x="2977" y="5953"/>
                  </a:lnTo>
                  <a:lnTo>
                    <a:pt x="2982" y="5960"/>
                  </a:lnTo>
                  <a:lnTo>
                    <a:pt x="2985" y="5968"/>
                  </a:lnTo>
                  <a:lnTo>
                    <a:pt x="2987" y="5976"/>
                  </a:lnTo>
                  <a:lnTo>
                    <a:pt x="2990" y="5985"/>
                  </a:lnTo>
                  <a:lnTo>
                    <a:pt x="2990" y="5995"/>
                  </a:lnTo>
                  <a:lnTo>
                    <a:pt x="2991" y="6004"/>
                  </a:lnTo>
                  <a:lnTo>
                    <a:pt x="2909" y="5998"/>
                  </a:lnTo>
                  <a:lnTo>
                    <a:pt x="2908" y="5989"/>
                  </a:lnTo>
                  <a:lnTo>
                    <a:pt x="2906" y="5982"/>
                  </a:lnTo>
                  <a:lnTo>
                    <a:pt x="2903" y="5976"/>
                  </a:lnTo>
                  <a:lnTo>
                    <a:pt x="2899" y="5970"/>
                  </a:lnTo>
                  <a:lnTo>
                    <a:pt x="2894" y="5965"/>
                  </a:lnTo>
                  <a:lnTo>
                    <a:pt x="2888" y="5963"/>
                  </a:lnTo>
                  <a:lnTo>
                    <a:pt x="2881" y="5959"/>
                  </a:lnTo>
                  <a:lnTo>
                    <a:pt x="2871" y="5958"/>
                  </a:lnTo>
                  <a:lnTo>
                    <a:pt x="2864" y="5957"/>
                  </a:lnTo>
                  <a:lnTo>
                    <a:pt x="2858" y="5958"/>
                  </a:lnTo>
                  <a:lnTo>
                    <a:pt x="2854" y="5959"/>
                  </a:lnTo>
                  <a:lnTo>
                    <a:pt x="2849" y="5960"/>
                  </a:lnTo>
                  <a:lnTo>
                    <a:pt x="2844" y="5964"/>
                  </a:lnTo>
                  <a:lnTo>
                    <a:pt x="2842" y="5966"/>
                  </a:lnTo>
                  <a:lnTo>
                    <a:pt x="2839" y="5970"/>
                  </a:lnTo>
                  <a:lnTo>
                    <a:pt x="2839" y="5975"/>
                  </a:lnTo>
                  <a:lnTo>
                    <a:pt x="2838" y="5977"/>
                  </a:lnTo>
                  <a:lnTo>
                    <a:pt x="2839" y="5981"/>
                  </a:lnTo>
                  <a:lnTo>
                    <a:pt x="2841" y="5984"/>
                  </a:lnTo>
                  <a:lnTo>
                    <a:pt x="2843" y="5986"/>
                  </a:lnTo>
                  <a:lnTo>
                    <a:pt x="2848" y="5990"/>
                  </a:lnTo>
                  <a:lnTo>
                    <a:pt x="2852" y="5992"/>
                  </a:lnTo>
                  <a:lnTo>
                    <a:pt x="2861" y="5996"/>
                  </a:lnTo>
                  <a:lnTo>
                    <a:pt x="2871" y="6001"/>
                  </a:lnTo>
                  <a:lnTo>
                    <a:pt x="2896" y="6010"/>
                  </a:lnTo>
                  <a:lnTo>
                    <a:pt x="2918" y="6018"/>
                  </a:lnTo>
                  <a:lnTo>
                    <a:pt x="2935" y="6027"/>
                  </a:lnTo>
                  <a:lnTo>
                    <a:pt x="2948" y="6035"/>
                  </a:lnTo>
                  <a:lnTo>
                    <a:pt x="2959" y="6042"/>
                  </a:lnTo>
                  <a:lnTo>
                    <a:pt x="2967" y="6050"/>
                  </a:lnTo>
                  <a:lnTo>
                    <a:pt x="2974" y="6060"/>
                  </a:lnTo>
                  <a:lnTo>
                    <a:pt x="2979" y="6069"/>
                  </a:lnTo>
                  <a:lnTo>
                    <a:pt x="2983" y="6079"/>
                  </a:lnTo>
                  <a:lnTo>
                    <a:pt x="2985" y="6088"/>
                  </a:lnTo>
                  <a:lnTo>
                    <a:pt x="2986" y="6099"/>
                  </a:lnTo>
                  <a:lnTo>
                    <a:pt x="2985" y="6110"/>
                  </a:lnTo>
                  <a:lnTo>
                    <a:pt x="2983" y="6122"/>
                  </a:lnTo>
                  <a:lnTo>
                    <a:pt x="2978" y="6133"/>
                  </a:lnTo>
                  <a:lnTo>
                    <a:pt x="2972" y="6144"/>
                  </a:lnTo>
                  <a:lnTo>
                    <a:pt x="2964" y="6155"/>
                  </a:lnTo>
                  <a:lnTo>
                    <a:pt x="2954" y="6163"/>
                  </a:lnTo>
                  <a:lnTo>
                    <a:pt x="2944" y="6170"/>
                  </a:lnTo>
                  <a:lnTo>
                    <a:pt x="2932" y="6176"/>
                  </a:lnTo>
                  <a:lnTo>
                    <a:pt x="2918" y="6181"/>
                  </a:lnTo>
                  <a:lnTo>
                    <a:pt x="2903" y="6184"/>
                  </a:lnTo>
                  <a:lnTo>
                    <a:pt x="2887" y="6185"/>
                  </a:lnTo>
                  <a:lnTo>
                    <a:pt x="2869" y="6184"/>
                  </a:lnTo>
                  <a:lnTo>
                    <a:pt x="2850" y="6182"/>
                  </a:lnTo>
                  <a:lnTo>
                    <a:pt x="2832" y="6180"/>
                  </a:lnTo>
                  <a:lnTo>
                    <a:pt x="2817" y="6176"/>
                  </a:lnTo>
                  <a:lnTo>
                    <a:pt x="2803" y="6172"/>
                  </a:lnTo>
                  <a:lnTo>
                    <a:pt x="2791" y="6168"/>
                  </a:lnTo>
                  <a:lnTo>
                    <a:pt x="2779" y="6163"/>
                  </a:lnTo>
                  <a:lnTo>
                    <a:pt x="2770" y="6157"/>
                  </a:lnTo>
                  <a:lnTo>
                    <a:pt x="2761" y="6150"/>
                  </a:lnTo>
                  <a:lnTo>
                    <a:pt x="2755" y="6143"/>
                  </a:lnTo>
                  <a:lnTo>
                    <a:pt x="2749" y="6136"/>
                  </a:lnTo>
                  <a:lnTo>
                    <a:pt x="2745" y="6127"/>
                  </a:lnTo>
                  <a:lnTo>
                    <a:pt x="2741" y="6119"/>
                  </a:lnTo>
                  <a:lnTo>
                    <a:pt x="2738" y="6111"/>
                  </a:lnTo>
                  <a:lnTo>
                    <a:pt x="2735" y="6101"/>
                  </a:lnTo>
                  <a:lnTo>
                    <a:pt x="2734" y="6092"/>
                  </a:lnTo>
                  <a:lnTo>
                    <a:pt x="2733" y="6082"/>
                  </a:lnTo>
                  <a:lnTo>
                    <a:pt x="2733" y="6073"/>
                  </a:lnTo>
                  <a:close/>
                  <a:moveTo>
                    <a:pt x="3038" y="5930"/>
                  </a:moveTo>
                  <a:lnTo>
                    <a:pt x="3125" y="5937"/>
                  </a:lnTo>
                  <a:lnTo>
                    <a:pt x="3102" y="6202"/>
                  </a:lnTo>
                  <a:lnTo>
                    <a:pt x="3016" y="6194"/>
                  </a:lnTo>
                  <a:lnTo>
                    <a:pt x="3038" y="5930"/>
                  </a:lnTo>
                  <a:close/>
                  <a:moveTo>
                    <a:pt x="3133" y="5944"/>
                  </a:moveTo>
                  <a:lnTo>
                    <a:pt x="3396" y="5934"/>
                  </a:lnTo>
                  <a:lnTo>
                    <a:pt x="3399" y="6001"/>
                  </a:lnTo>
                  <a:lnTo>
                    <a:pt x="3310" y="6003"/>
                  </a:lnTo>
                  <a:lnTo>
                    <a:pt x="3317" y="6203"/>
                  </a:lnTo>
                  <a:lnTo>
                    <a:pt x="3230" y="6207"/>
                  </a:lnTo>
                  <a:lnTo>
                    <a:pt x="3223" y="6007"/>
                  </a:lnTo>
                  <a:lnTo>
                    <a:pt x="3136" y="6009"/>
                  </a:lnTo>
                  <a:lnTo>
                    <a:pt x="3133" y="5944"/>
                  </a:lnTo>
                  <a:close/>
                  <a:moveTo>
                    <a:pt x="3381" y="5943"/>
                  </a:moveTo>
                  <a:lnTo>
                    <a:pt x="3476" y="5930"/>
                  </a:lnTo>
                  <a:lnTo>
                    <a:pt x="3544" y="6010"/>
                  </a:lnTo>
                  <a:lnTo>
                    <a:pt x="3588" y="5914"/>
                  </a:lnTo>
                  <a:lnTo>
                    <a:pt x="3683" y="5900"/>
                  </a:lnTo>
                  <a:lnTo>
                    <a:pt x="3596" y="6068"/>
                  </a:lnTo>
                  <a:lnTo>
                    <a:pt x="3612" y="6180"/>
                  </a:lnTo>
                  <a:lnTo>
                    <a:pt x="3525" y="6191"/>
                  </a:lnTo>
                  <a:lnTo>
                    <a:pt x="3510" y="6081"/>
                  </a:lnTo>
                  <a:lnTo>
                    <a:pt x="3381" y="5943"/>
                  </a:lnTo>
                  <a:close/>
                  <a:moveTo>
                    <a:pt x="3821" y="6018"/>
                  </a:moveTo>
                  <a:lnTo>
                    <a:pt x="3817" y="6003"/>
                  </a:lnTo>
                  <a:lnTo>
                    <a:pt x="3814" y="5988"/>
                  </a:lnTo>
                  <a:lnTo>
                    <a:pt x="3814" y="5973"/>
                  </a:lnTo>
                  <a:lnTo>
                    <a:pt x="3814" y="5959"/>
                  </a:lnTo>
                  <a:lnTo>
                    <a:pt x="3815" y="5946"/>
                  </a:lnTo>
                  <a:lnTo>
                    <a:pt x="3819" y="5933"/>
                  </a:lnTo>
                  <a:lnTo>
                    <a:pt x="3824" y="5921"/>
                  </a:lnTo>
                  <a:lnTo>
                    <a:pt x="3830" y="5909"/>
                  </a:lnTo>
                  <a:lnTo>
                    <a:pt x="3837" y="5899"/>
                  </a:lnTo>
                  <a:lnTo>
                    <a:pt x="3845" y="5889"/>
                  </a:lnTo>
                  <a:lnTo>
                    <a:pt x="3856" y="5880"/>
                  </a:lnTo>
                  <a:lnTo>
                    <a:pt x="3866" y="5872"/>
                  </a:lnTo>
                  <a:lnTo>
                    <a:pt x="3878" y="5863"/>
                  </a:lnTo>
                  <a:lnTo>
                    <a:pt x="3891" y="5856"/>
                  </a:lnTo>
                  <a:lnTo>
                    <a:pt x="3907" y="5850"/>
                  </a:lnTo>
                  <a:lnTo>
                    <a:pt x="3922" y="5846"/>
                  </a:lnTo>
                  <a:lnTo>
                    <a:pt x="3939" y="5842"/>
                  </a:lnTo>
                  <a:lnTo>
                    <a:pt x="3954" y="5838"/>
                  </a:lnTo>
                  <a:lnTo>
                    <a:pt x="3969" y="5837"/>
                  </a:lnTo>
                  <a:lnTo>
                    <a:pt x="3985" y="5837"/>
                  </a:lnTo>
                  <a:lnTo>
                    <a:pt x="3998" y="5838"/>
                  </a:lnTo>
                  <a:lnTo>
                    <a:pt x="4011" y="5841"/>
                  </a:lnTo>
                  <a:lnTo>
                    <a:pt x="4024" y="5846"/>
                  </a:lnTo>
                  <a:lnTo>
                    <a:pt x="4036" y="5850"/>
                  </a:lnTo>
                  <a:lnTo>
                    <a:pt x="4046" y="5856"/>
                  </a:lnTo>
                  <a:lnTo>
                    <a:pt x="4057" y="5864"/>
                  </a:lnTo>
                  <a:lnTo>
                    <a:pt x="4067" y="5874"/>
                  </a:lnTo>
                  <a:lnTo>
                    <a:pt x="4075" y="5883"/>
                  </a:lnTo>
                  <a:lnTo>
                    <a:pt x="4082" y="5895"/>
                  </a:lnTo>
                  <a:lnTo>
                    <a:pt x="4089" y="5907"/>
                  </a:lnTo>
                  <a:lnTo>
                    <a:pt x="4095" y="5921"/>
                  </a:lnTo>
                  <a:lnTo>
                    <a:pt x="4100" y="5936"/>
                  </a:lnTo>
                  <a:lnTo>
                    <a:pt x="4104" y="5958"/>
                  </a:lnTo>
                  <a:lnTo>
                    <a:pt x="4108" y="5978"/>
                  </a:lnTo>
                  <a:lnTo>
                    <a:pt x="4108" y="5988"/>
                  </a:lnTo>
                  <a:lnTo>
                    <a:pt x="4108" y="5996"/>
                  </a:lnTo>
                  <a:lnTo>
                    <a:pt x="4107" y="6005"/>
                  </a:lnTo>
                  <a:lnTo>
                    <a:pt x="4104" y="6014"/>
                  </a:lnTo>
                  <a:lnTo>
                    <a:pt x="4102" y="6022"/>
                  </a:lnTo>
                  <a:lnTo>
                    <a:pt x="4100" y="6030"/>
                  </a:lnTo>
                  <a:lnTo>
                    <a:pt x="4096" y="6037"/>
                  </a:lnTo>
                  <a:lnTo>
                    <a:pt x="4093" y="6045"/>
                  </a:lnTo>
                  <a:lnTo>
                    <a:pt x="4088" y="6052"/>
                  </a:lnTo>
                  <a:lnTo>
                    <a:pt x="4083" y="6059"/>
                  </a:lnTo>
                  <a:lnTo>
                    <a:pt x="4077" y="6066"/>
                  </a:lnTo>
                  <a:lnTo>
                    <a:pt x="4071" y="6072"/>
                  </a:lnTo>
                  <a:lnTo>
                    <a:pt x="4065" y="6078"/>
                  </a:lnTo>
                  <a:lnTo>
                    <a:pt x="4058" y="6084"/>
                  </a:lnTo>
                  <a:lnTo>
                    <a:pt x="4050" y="6088"/>
                  </a:lnTo>
                  <a:lnTo>
                    <a:pt x="4042" y="6093"/>
                  </a:lnTo>
                  <a:lnTo>
                    <a:pt x="4023" y="6103"/>
                  </a:lnTo>
                  <a:lnTo>
                    <a:pt x="4001" y="6110"/>
                  </a:lnTo>
                  <a:lnTo>
                    <a:pt x="3979" y="6114"/>
                  </a:lnTo>
                  <a:lnTo>
                    <a:pt x="3959" y="6118"/>
                  </a:lnTo>
                  <a:lnTo>
                    <a:pt x="3940" y="6118"/>
                  </a:lnTo>
                  <a:lnTo>
                    <a:pt x="3922" y="6117"/>
                  </a:lnTo>
                  <a:lnTo>
                    <a:pt x="3914" y="6116"/>
                  </a:lnTo>
                  <a:lnTo>
                    <a:pt x="3905" y="6113"/>
                  </a:lnTo>
                  <a:lnTo>
                    <a:pt x="3897" y="6111"/>
                  </a:lnTo>
                  <a:lnTo>
                    <a:pt x="3890" y="6107"/>
                  </a:lnTo>
                  <a:lnTo>
                    <a:pt x="3882" y="6103"/>
                  </a:lnTo>
                  <a:lnTo>
                    <a:pt x="3875" y="6098"/>
                  </a:lnTo>
                  <a:lnTo>
                    <a:pt x="3868" y="6093"/>
                  </a:lnTo>
                  <a:lnTo>
                    <a:pt x="3860" y="6087"/>
                  </a:lnTo>
                  <a:lnTo>
                    <a:pt x="3855" y="6081"/>
                  </a:lnTo>
                  <a:lnTo>
                    <a:pt x="3849" y="6074"/>
                  </a:lnTo>
                  <a:lnTo>
                    <a:pt x="3843" y="6066"/>
                  </a:lnTo>
                  <a:lnTo>
                    <a:pt x="3837" y="6058"/>
                  </a:lnTo>
                  <a:lnTo>
                    <a:pt x="3832" y="6049"/>
                  </a:lnTo>
                  <a:lnTo>
                    <a:pt x="3828" y="6039"/>
                  </a:lnTo>
                  <a:lnTo>
                    <a:pt x="3824" y="6029"/>
                  </a:lnTo>
                  <a:lnTo>
                    <a:pt x="3821" y="6018"/>
                  </a:lnTo>
                  <a:close/>
                  <a:moveTo>
                    <a:pt x="3904" y="5995"/>
                  </a:moveTo>
                  <a:lnTo>
                    <a:pt x="3910" y="6013"/>
                  </a:lnTo>
                  <a:lnTo>
                    <a:pt x="3917" y="6027"/>
                  </a:lnTo>
                  <a:lnTo>
                    <a:pt x="3922" y="6033"/>
                  </a:lnTo>
                  <a:lnTo>
                    <a:pt x="3926" y="6037"/>
                  </a:lnTo>
                  <a:lnTo>
                    <a:pt x="3930" y="6042"/>
                  </a:lnTo>
                  <a:lnTo>
                    <a:pt x="3935" y="6046"/>
                  </a:lnTo>
                  <a:lnTo>
                    <a:pt x="3941" y="6048"/>
                  </a:lnTo>
                  <a:lnTo>
                    <a:pt x="3946" y="6050"/>
                  </a:lnTo>
                  <a:lnTo>
                    <a:pt x="3952" y="6053"/>
                  </a:lnTo>
                  <a:lnTo>
                    <a:pt x="3958" y="6053"/>
                  </a:lnTo>
                  <a:lnTo>
                    <a:pt x="3962" y="6054"/>
                  </a:lnTo>
                  <a:lnTo>
                    <a:pt x="3969" y="6053"/>
                  </a:lnTo>
                  <a:lnTo>
                    <a:pt x="3975" y="6053"/>
                  </a:lnTo>
                  <a:lnTo>
                    <a:pt x="3981" y="6050"/>
                  </a:lnTo>
                  <a:lnTo>
                    <a:pt x="3988" y="6049"/>
                  </a:lnTo>
                  <a:lnTo>
                    <a:pt x="3994" y="6046"/>
                  </a:lnTo>
                  <a:lnTo>
                    <a:pt x="3999" y="6043"/>
                  </a:lnTo>
                  <a:lnTo>
                    <a:pt x="4004" y="6040"/>
                  </a:lnTo>
                  <a:lnTo>
                    <a:pt x="4009" y="6036"/>
                  </a:lnTo>
                  <a:lnTo>
                    <a:pt x="4012" y="6032"/>
                  </a:lnTo>
                  <a:lnTo>
                    <a:pt x="4016" y="6027"/>
                  </a:lnTo>
                  <a:lnTo>
                    <a:pt x="4018" y="6022"/>
                  </a:lnTo>
                  <a:lnTo>
                    <a:pt x="4020" y="6017"/>
                  </a:lnTo>
                  <a:lnTo>
                    <a:pt x="4022" y="6010"/>
                  </a:lnTo>
                  <a:lnTo>
                    <a:pt x="4023" y="6003"/>
                  </a:lnTo>
                  <a:lnTo>
                    <a:pt x="4023" y="5996"/>
                  </a:lnTo>
                  <a:lnTo>
                    <a:pt x="4020" y="5978"/>
                  </a:lnTo>
                  <a:lnTo>
                    <a:pt x="4016" y="5958"/>
                  </a:lnTo>
                  <a:lnTo>
                    <a:pt x="4011" y="5943"/>
                  </a:lnTo>
                  <a:lnTo>
                    <a:pt x="4004" y="5928"/>
                  </a:lnTo>
                  <a:lnTo>
                    <a:pt x="3999" y="5923"/>
                  </a:lnTo>
                  <a:lnTo>
                    <a:pt x="3996" y="5918"/>
                  </a:lnTo>
                  <a:lnTo>
                    <a:pt x="3991" y="5914"/>
                  </a:lnTo>
                  <a:lnTo>
                    <a:pt x="3986" y="5911"/>
                  </a:lnTo>
                  <a:lnTo>
                    <a:pt x="3980" y="5907"/>
                  </a:lnTo>
                  <a:lnTo>
                    <a:pt x="3975" y="5906"/>
                  </a:lnTo>
                  <a:lnTo>
                    <a:pt x="3969" y="5904"/>
                  </a:lnTo>
                  <a:lnTo>
                    <a:pt x="3964" y="5902"/>
                  </a:lnTo>
                  <a:lnTo>
                    <a:pt x="3952" y="5904"/>
                  </a:lnTo>
                  <a:lnTo>
                    <a:pt x="3939" y="5906"/>
                  </a:lnTo>
                  <a:lnTo>
                    <a:pt x="3933" y="5907"/>
                  </a:lnTo>
                  <a:lnTo>
                    <a:pt x="3928" y="5909"/>
                  </a:lnTo>
                  <a:lnTo>
                    <a:pt x="3922" y="5913"/>
                  </a:lnTo>
                  <a:lnTo>
                    <a:pt x="3917" y="5917"/>
                  </a:lnTo>
                  <a:lnTo>
                    <a:pt x="3914" y="5920"/>
                  </a:lnTo>
                  <a:lnTo>
                    <a:pt x="3910" y="5925"/>
                  </a:lnTo>
                  <a:lnTo>
                    <a:pt x="3907" y="5928"/>
                  </a:lnTo>
                  <a:lnTo>
                    <a:pt x="3903" y="5934"/>
                  </a:lnTo>
                  <a:lnTo>
                    <a:pt x="3901" y="5939"/>
                  </a:lnTo>
                  <a:lnTo>
                    <a:pt x="3900" y="5946"/>
                  </a:lnTo>
                  <a:lnTo>
                    <a:pt x="3898" y="5952"/>
                  </a:lnTo>
                  <a:lnTo>
                    <a:pt x="3898" y="5959"/>
                  </a:lnTo>
                  <a:lnTo>
                    <a:pt x="3900" y="5976"/>
                  </a:lnTo>
                  <a:lnTo>
                    <a:pt x="3904" y="5995"/>
                  </a:lnTo>
                  <a:close/>
                  <a:moveTo>
                    <a:pt x="4080" y="5808"/>
                  </a:moveTo>
                  <a:lnTo>
                    <a:pt x="4279" y="5727"/>
                  </a:lnTo>
                  <a:lnTo>
                    <a:pt x="4300" y="5780"/>
                  </a:lnTo>
                  <a:lnTo>
                    <a:pt x="4181" y="5828"/>
                  </a:lnTo>
                  <a:lnTo>
                    <a:pt x="4199" y="5872"/>
                  </a:lnTo>
                  <a:lnTo>
                    <a:pt x="4300" y="5830"/>
                  </a:lnTo>
                  <a:lnTo>
                    <a:pt x="4320" y="5880"/>
                  </a:lnTo>
                  <a:lnTo>
                    <a:pt x="4219" y="5921"/>
                  </a:lnTo>
                  <a:lnTo>
                    <a:pt x="4260" y="6022"/>
                  </a:lnTo>
                  <a:lnTo>
                    <a:pt x="4179" y="6054"/>
                  </a:lnTo>
                  <a:lnTo>
                    <a:pt x="4080" y="5808"/>
                  </a:lnTo>
                  <a:close/>
                  <a:moveTo>
                    <a:pt x="4396" y="5679"/>
                  </a:moveTo>
                  <a:lnTo>
                    <a:pt x="4630" y="5559"/>
                  </a:lnTo>
                  <a:lnTo>
                    <a:pt x="4660" y="5618"/>
                  </a:lnTo>
                  <a:lnTo>
                    <a:pt x="4582" y="5658"/>
                  </a:lnTo>
                  <a:lnTo>
                    <a:pt x="4673" y="5836"/>
                  </a:lnTo>
                  <a:lnTo>
                    <a:pt x="4595" y="5876"/>
                  </a:lnTo>
                  <a:lnTo>
                    <a:pt x="4505" y="5697"/>
                  </a:lnTo>
                  <a:lnTo>
                    <a:pt x="4425" y="5738"/>
                  </a:lnTo>
                  <a:lnTo>
                    <a:pt x="4396" y="5679"/>
                  </a:lnTo>
                  <a:close/>
                  <a:moveTo>
                    <a:pt x="4633" y="5552"/>
                  </a:moveTo>
                  <a:lnTo>
                    <a:pt x="4827" y="5425"/>
                  </a:lnTo>
                  <a:lnTo>
                    <a:pt x="4858" y="5472"/>
                  </a:lnTo>
                  <a:lnTo>
                    <a:pt x="4736" y="5552"/>
                  </a:lnTo>
                  <a:lnTo>
                    <a:pt x="4760" y="5587"/>
                  </a:lnTo>
                  <a:lnTo>
                    <a:pt x="4872" y="5514"/>
                  </a:lnTo>
                  <a:lnTo>
                    <a:pt x="4902" y="5559"/>
                  </a:lnTo>
                  <a:lnTo>
                    <a:pt x="4789" y="5632"/>
                  </a:lnTo>
                  <a:lnTo>
                    <a:pt x="4818" y="5676"/>
                  </a:lnTo>
                  <a:lnTo>
                    <a:pt x="4943" y="5596"/>
                  </a:lnTo>
                  <a:lnTo>
                    <a:pt x="4975" y="5645"/>
                  </a:lnTo>
                  <a:lnTo>
                    <a:pt x="4777" y="5774"/>
                  </a:lnTo>
                  <a:lnTo>
                    <a:pt x="4633" y="5552"/>
                  </a:lnTo>
                  <a:close/>
                  <a:moveTo>
                    <a:pt x="5089" y="5414"/>
                  </a:moveTo>
                  <a:lnTo>
                    <a:pt x="5162" y="5384"/>
                  </a:lnTo>
                  <a:lnTo>
                    <a:pt x="5167" y="5397"/>
                  </a:lnTo>
                  <a:lnTo>
                    <a:pt x="5172" y="5411"/>
                  </a:lnTo>
                  <a:lnTo>
                    <a:pt x="5174" y="5424"/>
                  </a:lnTo>
                  <a:lnTo>
                    <a:pt x="5175" y="5438"/>
                  </a:lnTo>
                  <a:lnTo>
                    <a:pt x="5174" y="5450"/>
                  </a:lnTo>
                  <a:lnTo>
                    <a:pt x="5172" y="5463"/>
                  </a:lnTo>
                  <a:lnTo>
                    <a:pt x="5168" y="5475"/>
                  </a:lnTo>
                  <a:lnTo>
                    <a:pt x="5162" y="5487"/>
                  </a:lnTo>
                  <a:lnTo>
                    <a:pt x="5155" y="5498"/>
                  </a:lnTo>
                  <a:lnTo>
                    <a:pt x="5146" y="5510"/>
                  </a:lnTo>
                  <a:lnTo>
                    <a:pt x="5134" y="5522"/>
                  </a:lnTo>
                  <a:lnTo>
                    <a:pt x="5121" y="5534"/>
                  </a:lnTo>
                  <a:lnTo>
                    <a:pt x="5103" y="5547"/>
                  </a:lnTo>
                  <a:lnTo>
                    <a:pt x="5086" y="5558"/>
                  </a:lnTo>
                  <a:lnTo>
                    <a:pt x="5070" y="5566"/>
                  </a:lnTo>
                  <a:lnTo>
                    <a:pt x="5054" y="5572"/>
                  </a:lnTo>
                  <a:lnTo>
                    <a:pt x="5047" y="5573"/>
                  </a:lnTo>
                  <a:lnTo>
                    <a:pt x="5039" y="5574"/>
                  </a:lnTo>
                  <a:lnTo>
                    <a:pt x="5031" y="5575"/>
                  </a:lnTo>
                  <a:lnTo>
                    <a:pt x="5022" y="5575"/>
                  </a:lnTo>
                  <a:lnTo>
                    <a:pt x="5006" y="5573"/>
                  </a:lnTo>
                  <a:lnTo>
                    <a:pt x="4988" y="5568"/>
                  </a:lnTo>
                  <a:lnTo>
                    <a:pt x="4979" y="5565"/>
                  </a:lnTo>
                  <a:lnTo>
                    <a:pt x="4970" y="5561"/>
                  </a:lnTo>
                  <a:lnTo>
                    <a:pt x="4961" y="5557"/>
                  </a:lnTo>
                  <a:lnTo>
                    <a:pt x="4953" y="5551"/>
                  </a:lnTo>
                  <a:lnTo>
                    <a:pt x="4944" y="5543"/>
                  </a:lnTo>
                  <a:lnTo>
                    <a:pt x="4936" y="5536"/>
                  </a:lnTo>
                  <a:lnTo>
                    <a:pt x="4928" y="5528"/>
                  </a:lnTo>
                  <a:lnTo>
                    <a:pt x="4921" y="5519"/>
                  </a:lnTo>
                  <a:lnTo>
                    <a:pt x="4911" y="5506"/>
                  </a:lnTo>
                  <a:lnTo>
                    <a:pt x="4903" y="5493"/>
                  </a:lnTo>
                  <a:lnTo>
                    <a:pt x="4896" y="5481"/>
                  </a:lnTo>
                  <a:lnTo>
                    <a:pt x="4891" y="5468"/>
                  </a:lnTo>
                  <a:lnTo>
                    <a:pt x="4887" y="5455"/>
                  </a:lnTo>
                  <a:lnTo>
                    <a:pt x="4885" y="5442"/>
                  </a:lnTo>
                  <a:lnTo>
                    <a:pt x="4884" y="5429"/>
                  </a:lnTo>
                  <a:lnTo>
                    <a:pt x="4885" y="5417"/>
                  </a:lnTo>
                  <a:lnTo>
                    <a:pt x="4887" y="5404"/>
                  </a:lnTo>
                  <a:lnTo>
                    <a:pt x="4891" y="5392"/>
                  </a:lnTo>
                  <a:lnTo>
                    <a:pt x="4897" y="5379"/>
                  </a:lnTo>
                  <a:lnTo>
                    <a:pt x="4903" y="5367"/>
                  </a:lnTo>
                  <a:lnTo>
                    <a:pt x="4911" y="5356"/>
                  </a:lnTo>
                  <a:lnTo>
                    <a:pt x="4921" y="5344"/>
                  </a:lnTo>
                  <a:lnTo>
                    <a:pt x="4932" y="5334"/>
                  </a:lnTo>
                  <a:lnTo>
                    <a:pt x="4944" y="5323"/>
                  </a:lnTo>
                  <a:lnTo>
                    <a:pt x="4955" y="5315"/>
                  </a:lnTo>
                  <a:lnTo>
                    <a:pt x="4964" y="5308"/>
                  </a:lnTo>
                  <a:lnTo>
                    <a:pt x="4975" y="5302"/>
                  </a:lnTo>
                  <a:lnTo>
                    <a:pt x="4985" y="5297"/>
                  </a:lnTo>
                  <a:lnTo>
                    <a:pt x="4994" y="5292"/>
                  </a:lnTo>
                  <a:lnTo>
                    <a:pt x="5004" y="5290"/>
                  </a:lnTo>
                  <a:lnTo>
                    <a:pt x="5013" y="5288"/>
                  </a:lnTo>
                  <a:lnTo>
                    <a:pt x="5022" y="5286"/>
                  </a:lnTo>
                  <a:lnTo>
                    <a:pt x="5031" y="5285"/>
                  </a:lnTo>
                  <a:lnTo>
                    <a:pt x="5040" y="5286"/>
                  </a:lnTo>
                  <a:lnTo>
                    <a:pt x="5050" y="5288"/>
                  </a:lnTo>
                  <a:lnTo>
                    <a:pt x="5059" y="5290"/>
                  </a:lnTo>
                  <a:lnTo>
                    <a:pt x="5068" y="5292"/>
                  </a:lnTo>
                  <a:lnTo>
                    <a:pt x="5077" y="5296"/>
                  </a:lnTo>
                  <a:lnTo>
                    <a:pt x="5086" y="5301"/>
                  </a:lnTo>
                  <a:lnTo>
                    <a:pt x="5096" y="5307"/>
                  </a:lnTo>
                  <a:lnTo>
                    <a:pt x="5047" y="5367"/>
                  </a:lnTo>
                  <a:lnTo>
                    <a:pt x="5037" y="5361"/>
                  </a:lnTo>
                  <a:lnTo>
                    <a:pt x="5030" y="5359"/>
                  </a:lnTo>
                  <a:lnTo>
                    <a:pt x="5024" y="5358"/>
                  </a:lnTo>
                  <a:lnTo>
                    <a:pt x="5018" y="5358"/>
                  </a:lnTo>
                  <a:lnTo>
                    <a:pt x="5012" y="5358"/>
                  </a:lnTo>
                  <a:lnTo>
                    <a:pt x="5006" y="5359"/>
                  </a:lnTo>
                  <a:lnTo>
                    <a:pt x="5001" y="5360"/>
                  </a:lnTo>
                  <a:lnTo>
                    <a:pt x="4995" y="5362"/>
                  </a:lnTo>
                  <a:lnTo>
                    <a:pt x="4989" y="5366"/>
                  </a:lnTo>
                  <a:lnTo>
                    <a:pt x="4985" y="5369"/>
                  </a:lnTo>
                  <a:lnTo>
                    <a:pt x="4980" y="5374"/>
                  </a:lnTo>
                  <a:lnTo>
                    <a:pt x="4975" y="5379"/>
                  </a:lnTo>
                  <a:lnTo>
                    <a:pt x="4972" y="5385"/>
                  </a:lnTo>
                  <a:lnTo>
                    <a:pt x="4968" y="5390"/>
                  </a:lnTo>
                  <a:lnTo>
                    <a:pt x="4966" y="5395"/>
                  </a:lnTo>
                  <a:lnTo>
                    <a:pt x="4964" y="5403"/>
                  </a:lnTo>
                  <a:lnTo>
                    <a:pt x="4963" y="5408"/>
                  </a:lnTo>
                  <a:lnTo>
                    <a:pt x="4963" y="5416"/>
                  </a:lnTo>
                  <a:lnTo>
                    <a:pt x="4966" y="5426"/>
                  </a:lnTo>
                  <a:lnTo>
                    <a:pt x="4970" y="5438"/>
                  </a:lnTo>
                  <a:lnTo>
                    <a:pt x="4977" y="5450"/>
                  </a:lnTo>
                  <a:lnTo>
                    <a:pt x="4988" y="5463"/>
                  </a:lnTo>
                  <a:lnTo>
                    <a:pt x="5001" y="5478"/>
                  </a:lnTo>
                  <a:lnTo>
                    <a:pt x="5014" y="5490"/>
                  </a:lnTo>
                  <a:lnTo>
                    <a:pt x="5020" y="5495"/>
                  </a:lnTo>
                  <a:lnTo>
                    <a:pt x="5026" y="5497"/>
                  </a:lnTo>
                  <a:lnTo>
                    <a:pt x="5031" y="5501"/>
                  </a:lnTo>
                  <a:lnTo>
                    <a:pt x="5037" y="5502"/>
                  </a:lnTo>
                  <a:lnTo>
                    <a:pt x="5043" y="5502"/>
                  </a:lnTo>
                  <a:lnTo>
                    <a:pt x="5047" y="5502"/>
                  </a:lnTo>
                  <a:lnTo>
                    <a:pt x="5052" y="5502"/>
                  </a:lnTo>
                  <a:lnTo>
                    <a:pt x="5058" y="5501"/>
                  </a:lnTo>
                  <a:lnTo>
                    <a:pt x="5068" y="5496"/>
                  </a:lnTo>
                  <a:lnTo>
                    <a:pt x="5078" y="5489"/>
                  </a:lnTo>
                  <a:lnTo>
                    <a:pt x="5086" y="5482"/>
                  </a:lnTo>
                  <a:lnTo>
                    <a:pt x="5092" y="5474"/>
                  </a:lnTo>
                  <a:lnTo>
                    <a:pt x="5097" y="5464"/>
                  </a:lnTo>
                  <a:lnTo>
                    <a:pt x="5099" y="5456"/>
                  </a:lnTo>
                  <a:lnTo>
                    <a:pt x="5099" y="5446"/>
                  </a:lnTo>
                  <a:lnTo>
                    <a:pt x="5097" y="5436"/>
                  </a:lnTo>
                  <a:lnTo>
                    <a:pt x="5094" y="5425"/>
                  </a:lnTo>
                  <a:lnTo>
                    <a:pt x="5089" y="5414"/>
                  </a:lnTo>
                  <a:close/>
                  <a:moveTo>
                    <a:pt x="5054" y="5245"/>
                  </a:moveTo>
                  <a:lnTo>
                    <a:pt x="5114" y="5182"/>
                  </a:lnTo>
                  <a:lnTo>
                    <a:pt x="5181" y="5246"/>
                  </a:lnTo>
                  <a:lnTo>
                    <a:pt x="5246" y="5176"/>
                  </a:lnTo>
                  <a:lnTo>
                    <a:pt x="5178" y="5112"/>
                  </a:lnTo>
                  <a:lnTo>
                    <a:pt x="5238" y="5050"/>
                  </a:lnTo>
                  <a:lnTo>
                    <a:pt x="5432" y="5231"/>
                  </a:lnTo>
                  <a:lnTo>
                    <a:pt x="5373" y="5295"/>
                  </a:lnTo>
                  <a:lnTo>
                    <a:pt x="5294" y="5221"/>
                  </a:lnTo>
                  <a:lnTo>
                    <a:pt x="5230" y="5290"/>
                  </a:lnTo>
                  <a:lnTo>
                    <a:pt x="5308" y="5363"/>
                  </a:lnTo>
                  <a:lnTo>
                    <a:pt x="5249" y="5427"/>
                  </a:lnTo>
                  <a:lnTo>
                    <a:pt x="5054" y="5245"/>
                  </a:lnTo>
                  <a:close/>
                  <a:moveTo>
                    <a:pt x="5263" y="5031"/>
                  </a:moveTo>
                  <a:lnTo>
                    <a:pt x="5313" y="4967"/>
                  </a:lnTo>
                  <a:lnTo>
                    <a:pt x="5494" y="4975"/>
                  </a:lnTo>
                  <a:lnTo>
                    <a:pt x="5378" y="4884"/>
                  </a:lnTo>
                  <a:lnTo>
                    <a:pt x="5428" y="4820"/>
                  </a:lnTo>
                  <a:lnTo>
                    <a:pt x="5637" y="4983"/>
                  </a:lnTo>
                  <a:lnTo>
                    <a:pt x="5588" y="5047"/>
                  </a:lnTo>
                  <a:lnTo>
                    <a:pt x="5407" y="5040"/>
                  </a:lnTo>
                  <a:lnTo>
                    <a:pt x="5522" y="5130"/>
                  </a:lnTo>
                  <a:lnTo>
                    <a:pt x="5473" y="5195"/>
                  </a:lnTo>
                  <a:lnTo>
                    <a:pt x="5263" y="5031"/>
                  </a:lnTo>
                  <a:close/>
                  <a:moveTo>
                    <a:pt x="5553" y="4879"/>
                  </a:moveTo>
                  <a:lnTo>
                    <a:pt x="5540" y="4871"/>
                  </a:lnTo>
                  <a:lnTo>
                    <a:pt x="5528" y="4861"/>
                  </a:lnTo>
                  <a:lnTo>
                    <a:pt x="5518" y="4852"/>
                  </a:lnTo>
                  <a:lnTo>
                    <a:pt x="5509" y="4841"/>
                  </a:lnTo>
                  <a:lnTo>
                    <a:pt x="5502" y="4829"/>
                  </a:lnTo>
                  <a:lnTo>
                    <a:pt x="5495" y="4819"/>
                  </a:lnTo>
                  <a:lnTo>
                    <a:pt x="5490" y="4806"/>
                  </a:lnTo>
                  <a:lnTo>
                    <a:pt x="5488" y="4794"/>
                  </a:lnTo>
                  <a:lnTo>
                    <a:pt x="5486" y="4781"/>
                  </a:lnTo>
                  <a:lnTo>
                    <a:pt x="5486" y="4768"/>
                  </a:lnTo>
                  <a:lnTo>
                    <a:pt x="5487" y="4753"/>
                  </a:lnTo>
                  <a:lnTo>
                    <a:pt x="5489" y="4740"/>
                  </a:lnTo>
                  <a:lnTo>
                    <a:pt x="5493" y="4726"/>
                  </a:lnTo>
                  <a:lnTo>
                    <a:pt x="5499" y="4712"/>
                  </a:lnTo>
                  <a:lnTo>
                    <a:pt x="5505" y="4698"/>
                  </a:lnTo>
                  <a:lnTo>
                    <a:pt x="5513" y="4684"/>
                  </a:lnTo>
                  <a:lnTo>
                    <a:pt x="5522" y="4669"/>
                  </a:lnTo>
                  <a:lnTo>
                    <a:pt x="5533" y="4657"/>
                  </a:lnTo>
                  <a:lnTo>
                    <a:pt x="5542" y="4646"/>
                  </a:lnTo>
                  <a:lnTo>
                    <a:pt x="5553" y="4636"/>
                  </a:lnTo>
                  <a:lnTo>
                    <a:pt x="5565" y="4628"/>
                  </a:lnTo>
                  <a:lnTo>
                    <a:pt x="5577" y="4621"/>
                  </a:lnTo>
                  <a:lnTo>
                    <a:pt x="5589" y="4615"/>
                  </a:lnTo>
                  <a:lnTo>
                    <a:pt x="5601" y="4611"/>
                  </a:lnTo>
                  <a:lnTo>
                    <a:pt x="5614" y="4609"/>
                  </a:lnTo>
                  <a:lnTo>
                    <a:pt x="5627" y="4608"/>
                  </a:lnTo>
                  <a:lnTo>
                    <a:pt x="5638" y="4608"/>
                  </a:lnTo>
                  <a:lnTo>
                    <a:pt x="5651" y="4610"/>
                  </a:lnTo>
                  <a:lnTo>
                    <a:pt x="5666" y="4612"/>
                  </a:lnTo>
                  <a:lnTo>
                    <a:pt x="5679" y="4618"/>
                  </a:lnTo>
                  <a:lnTo>
                    <a:pt x="5692" y="4624"/>
                  </a:lnTo>
                  <a:lnTo>
                    <a:pt x="5706" y="4631"/>
                  </a:lnTo>
                  <a:lnTo>
                    <a:pt x="5724" y="4644"/>
                  </a:lnTo>
                  <a:lnTo>
                    <a:pt x="5739" y="4657"/>
                  </a:lnTo>
                  <a:lnTo>
                    <a:pt x="5746" y="4665"/>
                  </a:lnTo>
                  <a:lnTo>
                    <a:pt x="5752" y="4672"/>
                  </a:lnTo>
                  <a:lnTo>
                    <a:pt x="5757" y="4679"/>
                  </a:lnTo>
                  <a:lnTo>
                    <a:pt x="5762" y="4686"/>
                  </a:lnTo>
                  <a:lnTo>
                    <a:pt x="5765" y="4694"/>
                  </a:lnTo>
                  <a:lnTo>
                    <a:pt x="5769" y="4701"/>
                  </a:lnTo>
                  <a:lnTo>
                    <a:pt x="5771" y="4710"/>
                  </a:lnTo>
                  <a:lnTo>
                    <a:pt x="5773" y="4718"/>
                  </a:lnTo>
                  <a:lnTo>
                    <a:pt x="5775" y="4726"/>
                  </a:lnTo>
                  <a:lnTo>
                    <a:pt x="5776" y="4734"/>
                  </a:lnTo>
                  <a:lnTo>
                    <a:pt x="5776" y="4743"/>
                  </a:lnTo>
                  <a:lnTo>
                    <a:pt x="5776" y="4751"/>
                  </a:lnTo>
                  <a:lnTo>
                    <a:pt x="5775" y="4761"/>
                  </a:lnTo>
                  <a:lnTo>
                    <a:pt x="5773" y="4770"/>
                  </a:lnTo>
                  <a:lnTo>
                    <a:pt x="5771" y="4778"/>
                  </a:lnTo>
                  <a:lnTo>
                    <a:pt x="5768" y="4788"/>
                  </a:lnTo>
                  <a:lnTo>
                    <a:pt x="5759" y="4807"/>
                  </a:lnTo>
                  <a:lnTo>
                    <a:pt x="5749" y="4827"/>
                  </a:lnTo>
                  <a:lnTo>
                    <a:pt x="5736" y="4846"/>
                  </a:lnTo>
                  <a:lnTo>
                    <a:pt x="5723" y="4861"/>
                  </a:lnTo>
                  <a:lnTo>
                    <a:pt x="5708" y="4875"/>
                  </a:lnTo>
                  <a:lnTo>
                    <a:pt x="5694" y="4886"/>
                  </a:lnTo>
                  <a:lnTo>
                    <a:pt x="5687" y="4890"/>
                  </a:lnTo>
                  <a:lnTo>
                    <a:pt x="5680" y="4894"/>
                  </a:lnTo>
                  <a:lnTo>
                    <a:pt x="5672" y="4897"/>
                  </a:lnTo>
                  <a:lnTo>
                    <a:pt x="5664" y="4899"/>
                  </a:lnTo>
                  <a:lnTo>
                    <a:pt x="5656" y="4901"/>
                  </a:lnTo>
                  <a:lnTo>
                    <a:pt x="5647" y="4903"/>
                  </a:lnTo>
                  <a:lnTo>
                    <a:pt x="5638" y="4904"/>
                  </a:lnTo>
                  <a:lnTo>
                    <a:pt x="5629" y="4904"/>
                  </a:lnTo>
                  <a:lnTo>
                    <a:pt x="5621" y="4904"/>
                  </a:lnTo>
                  <a:lnTo>
                    <a:pt x="5611" y="4903"/>
                  </a:lnTo>
                  <a:lnTo>
                    <a:pt x="5602" y="4900"/>
                  </a:lnTo>
                  <a:lnTo>
                    <a:pt x="5592" y="4898"/>
                  </a:lnTo>
                  <a:lnTo>
                    <a:pt x="5583" y="4894"/>
                  </a:lnTo>
                  <a:lnTo>
                    <a:pt x="5573" y="4891"/>
                  </a:lnTo>
                  <a:lnTo>
                    <a:pt x="5563" y="4885"/>
                  </a:lnTo>
                  <a:lnTo>
                    <a:pt x="5553" y="4879"/>
                  </a:lnTo>
                  <a:close/>
                  <a:moveTo>
                    <a:pt x="5599" y="4807"/>
                  </a:moveTo>
                  <a:lnTo>
                    <a:pt x="5616" y="4815"/>
                  </a:lnTo>
                  <a:lnTo>
                    <a:pt x="5631" y="4821"/>
                  </a:lnTo>
                  <a:lnTo>
                    <a:pt x="5638" y="4823"/>
                  </a:lnTo>
                  <a:lnTo>
                    <a:pt x="5644" y="4824"/>
                  </a:lnTo>
                  <a:lnTo>
                    <a:pt x="5651" y="4824"/>
                  </a:lnTo>
                  <a:lnTo>
                    <a:pt x="5657" y="4823"/>
                  </a:lnTo>
                  <a:lnTo>
                    <a:pt x="5662" y="4822"/>
                  </a:lnTo>
                  <a:lnTo>
                    <a:pt x="5668" y="4820"/>
                  </a:lnTo>
                  <a:lnTo>
                    <a:pt x="5673" y="4817"/>
                  </a:lnTo>
                  <a:lnTo>
                    <a:pt x="5678" y="4815"/>
                  </a:lnTo>
                  <a:lnTo>
                    <a:pt x="5682" y="4811"/>
                  </a:lnTo>
                  <a:lnTo>
                    <a:pt x="5687" y="4807"/>
                  </a:lnTo>
                  <a:lnTo>
                    <a:pt x="5691" y="4802"/>
                  </a:lnTo>
                  <a:lnTo>
                    <a:pt x="5695" y="4796"/>
                  </a:lnTo>
                  <a:lnTo>
                    <a:pt x="5698" y="4790"/>
                  </a:lnTo>
                  <a:lnTo>
                    <a:pt x="5701" y="4784"/>
                  </a:lnTo>
                  <a:lnTo>
                    <a:pt x="5702" y="4778"/>
                  </a:lnTo>
                  <a:lnTo>
                    <a:pt x="5704" y="4774"/>
                  </a:lnTo>
                  <a:lnTo>
                    <a:pt x="5705" y="4768"/>
                  </a:lnTo>
                  <a:lnTo>
                    <a:pt x="5705" y="4762"/>
                  </a:lnTo>
                  <a:lnTo>
                    <a:pt x="5705" y="4756"/>
                  </a:lnTo>
                  <a:lnTo>
                    <a:pt x="5702" y="4751"/>
                  </a:lnTo>
                  <a:lnTo>
                    <a:pt x="5701" y="4745"/>
                  </a:lnTo>
                  <a:lnTo>
                    <a:pt x="5698" y="4739"/>
                  </a:lnTo>
                  <a:lnTo>
                    <a:pt x="5694" y="4733"/>
                  </a:lnTo>
                  <a:lnTo>
                    <a:pt x="5688" y="4729"/>
                  </a:lnTo>
                  <a:lnTo>
                    <a:pt x="5675" y="4717"/>
                  </a:lnTo>
                  <a:lnTo>
                    <a:pt x="5659" y="4705"/>
                  </a:lnTo>
                  <a:lnTo>
                    <a:pt x="5643" y="4697"/>
                  </a:lnTo>
                  <a:lnTo>
                    <a:pt x="5629" y="4691"/>
                  </a:lnTo>
                  <a:lnTo>
                    <a:pt x="5622" y="4689"/>
                  </a:lnTo>
                  <a:lnTo>
                    <a:pt x="5616" y="4688"/>
                  </a:lnTo>
                  <a:lnTo>
                    <a:pt x="5610" y="4688"/>
                  </a:lnTo>
                  <a:lnTo>
                    <a:pt x="5604" y="4689"/>
                  </a:lnTo>
                  <a:lnTo>
                    <a:pt x="5598" y="4691"/>
                  </a:lnTo>
                  <a:lnTo>
                    <a:pt x="5592" y="4693"/>
                  </a:lnTo>
                  <a:lnTo>
                    <a:pt x="5588" y="4695"/>
                  </a:lnTo>
                  <a:lnTo>
                    <a:pt x="5583" y="4699"/>
                  </a:lnTo>
                  <a:lnTo>
                    <a:pt x="5573" y="4706"/>
                  </a:lnTo>
                  <a:lnTo>
                    <a:pt x="5566" y="4717"/>
                  </a:lnTo>
                  <a:lnTo>
                    <a:pt x="5563" y="4723"/>
                  </a:lnTo>
                  <a:lnTo>
                    <a:pt x="5560" y="4729"/>
                  </a:lnTo>
                  <a:lnTo>
                    <a:pt x="5558" y="4733"/>
                  </a:lnTo>
                  <a:lnTo>
                    <a:pt x="5557" y="4739"/>
                  </a:lnTo>
                  <a:lnTo>
                    <a:pt x="5557" y="4745"/>
                  </a:lnTo>
                  <a:lnTo>
                    <a:pt x="5557" y="4751"/>
                  </a:lnTo>
                  <a:lnTo>
                    <a:pt x="5557" y="4756"/>
                  </a:lnTo>
                  <a:lnTo>
                    <a:pt x="5559" y="4762"/>
                  </a:lnTo>
                  <a:lnTo>
                    <a:pt x="5560" y="4768"/>
                  </a:lnTo>
                  <a:lnTo>
                    <a:pt x="5564" y="4774"/>
                  </a:lnTo>
                  <a:lnTo>
                    <a:pt x="5567" y="4778"/>
                  </a:lnTo>
                  <a:lnTo>
                    <a:pt x="5572" y="4784"/>
                  </a:lnTo>
                  <a:lnTo>
                    <a:pt x="5584" y="4795"/>
                  </a:lnTo>
                  <a:lnTo>
                    <a:pt x="5599" y="4807"/>
                  </a:lnTo>
                  <a:close/>
                  <a:moveTo>
                    <a:pt x="5604" y="4547"/>
                  </a:moveTo>
                  <a:lnTo>
                    <a:pt x="5642" y="4469"/>
                  </a:lnTo>
                  <a:lnTo>
                    <a:pt x="5823" y="4558"/>
                  </a:lnTo>
                  <a:lnTo>
                    <a:pt x="5882" y="4436"/>
                  </a:lnTo>
                  <a:lnTo>
                    <a:pt x="5940" y="4464"/>
                  </a:lnTo>
                  <a:lnTo>
                    <a:pt x="5843" y="4665"/>
                  </a:lnTo>
                  <a:lnTo>
                    <a:pt x="5604" y="4547"/>
                  </a:lnTo>
                  <a:close/>
                  <a:moveTo>
                    <a:pt x="5828" y="4403"/>
                  </a:moveTo>
                  <a:lnTo>
                    <a:pt x="5814" y="4397"/>
                  </a:lnTo>
                  <a:lnTo>
                    <a:pt x="5800" y="4390"/>
                  </a:lnTo>
                  <a:lnTo>
                    <a:pt x="5788" y="4381"/>
                  </a:lnTo>
                  <a:lnTo>
                    <a:pt x="5777" y="4373"/>
                  </a:lnTo>
                  <a:lnTo>
                    <a:pt x="5768" y="4364"/>
                  </a:lnTo>
                  <a:lnTo>
                    <a:pt x="5759" y="4353"/>
                  </a:lnTo>
                  <a:lnTo>
                    <a:pt x="5752" y="4342"/>
                  </a:lnTo>
                  <a:lnTo>
                    <a:pt x="5747" y="4331"/>
                  </a:lnTo>
                  <a:lnTo>
                    <a:pt x="5743" y="4319"/>
                  </a:lnTo>
                  <a:lnTo>
                    <a:pt x="5739" y="4306"/>
                  </a:lnTo>
                  <a:lnTo>
                    <a:pt x="5738" y="4293"/>
                  </a:lnTo>
                  <a:lnTo>
                    <a:pt x="5738" y="4278"/>
                  </a:lnTo>
                  <a:lnTo>
                    <a:pt x="5739" y="4264"/>
                  </a:lnTo>
                  <a:lnTo>
                    <a:pt x="5741" y="4249"/>
                  </a:lnTo>
                  <a:lnTo>
                    <a:pt x="5746" y="4233"/>
                  </a:lnTo>
                  <a:lnTo>
                    <a:pt x="5751" y="4218"/>
                  </a:lnTo>
                  <a:lnTo>
                    <a:pt x="5758" y="4203"/>
                  </a:lnTo>
                  <a:lnTo>
                    <a:pt x="5765" y="4188"/>
                  </a:lnTo>
                  <a:lnTo>
                    <a:pt x="5773" y="4175"/>
                  </a:lnTo>
                  <a:lnTo>
                    <a:pt x="5782" y="4164"/>
                  </a:lnTo>
                  <a:lnTo>
                    <a:pt x="5791" y="4153"/>
                  </a:lnTo>
                  <a:lnTo>
                    <a:pt x="5801" y="4145"/>
                  </a:lnTo>
                  <a:lnTo>
                    <a:pt x="5811" y="4136"/>
                  </a:lnTo>
                  <a:lnTo>
                    <a:pt x="5823" y="4130"/>
                  </a:lnTo>
                  <a:lnTo>
                    <a:pt x="5835" y="4126"/>
                  </a:lnTo>
                  <a:lnTo>
                    <a:pt x="5847" y="4122"/>
                  </a:lnTo>
                  <a:lnTo>
                    <a:pt x="5860" y="4120"/>
                  </a:lnTo>
                  <a:lnTo>
                    <a:pt x="5873" y="4119"/>
                  </a:lnTo>
                  <a:lnTo>
                    <a:pt x="5887" y="4120"/>
                  </a:lnTo>
                  <a:lnTo>
                    <a:pt x="5901" y="4122"/>
                  </a:lnTo>
                  <a:lnTo>
                    <a:pt x="5916" y="4126"/>
                  </a:lnTo>
                  <a:lnTo>
                    <a:pt x="5930" y="4130"/>
                  </a:lnTo>
                  <a:lnTo>
                    <a:pt x="5950" y="4140"/>
                  </a:lnTo>
                  <a:lnTo>
                    <a:pt x="5968" y="4149"/>
                  </a:lnTo>
                  <a:lnTo>
                    <a:pt x="5976" y="4155"/>
                  </a:lnTo>
                  <a:lnTo>
                    <a:pt x="5983" y="4161"/>
                  </a:lnTo>
                  <a:lnTo>
                    <a:pt x="5989" y="4167"/>
                  </a:lnTo>
                  <a:lnTo>
                    <a:pt x="5995" y="4173"/>
                  </a:lnTo>
                  <a:lnTo>
                    <a:pt x="6001" y="4180"/>
                  </a:lnTo>
                  <a:lnTo>
                    <a:pt x="6006" y="4187"/>
                  </a:lnTo>
                  <a:lnTo>
                    <a:pt x="6009" y="4194"/>
                  </a:lnTo>
                  <a:lnTo>
                    <a:pt x="6013" y="4201"/>
                  </a:lnTo>
                  <a:lnTo>
                    <a:pt x="6016" y="4210"/>
                  </a:lnTo>
                  <a:lnTo>
                    <a:pt x="6019" y="4218"/>
                  </a:lnTo>
                  <a:lnTo>
                    <a:pt x="6020" y="4226"/>
                  </a:lnTo>
                  <a:lnTo>
                    <a:pt x="6022" y="4235"/>
                  </a:lnTo>
                  <a:lnTo>
                    <a:pt x="6022" y="4244"/>
                  </a:lnTo>
                  <a:lnTo>
                    <a:pt x="6022" y="4252"/>
                  </a:lnTo>
                  <a:lnTo>
                    <a:pt x="6022" y="4262"/>
                  </a:lnTo>
                  <a:lnTo>
                    <a:pt x="6021" y="4273"/>
                  </a:lnTo>
                  <a:lnTo>
                    <a:pt x="6016" y="4293"/>
                  </a:lnTo>
                  <a:lnTo>
                    <a:pt x="6009" y="4314"/>
                  </a:lnTo>
                  <a:lnTo>
                    <a:pt x="6000" y="4334"/>
                  </a:lnTo>
                  <a:lnTo>
                    <a:pt x="5990" y="4353"/>
                  </a:lnTo>
                  <a:lnTo>
                    <a:pt x="5980" y="4368"/>
                  </a:lnTo>
                  <a:lnTo>
                    <a:pt x="5968" y="4381"/>
                  </a:lnTo>
                  <a:lnTo>
                    <a:pt x="5962" y="4387"/>
                  </a:lnTo>
                  <a:lnTo>
                    <a:pt x="5955" y="4392"/>
                  </a:lnTo>
                  <a:lnTo>
                    <a:pt x="5948" y="4397"/>
                  </a:lnTo>
                  <a:lnTo>
                    <a:pt x="5940" y="4402"/>
                  </a:lnTo>
                  <a:lnTo>
                    <a:pt x="5932" y="4405"/>
                  </a:lnTo>
                  <a:lnTo>
                    <a:pt x="5925" y="4408"/>
                  </a:lnTo>
                  <a:lnTo>
                    <a:pt x="5916" y="4411"/>
                  </a:lnTo>
                  <a:lnTo>
                    <a:pt x="5907" y="4412"/>
                  </a:lnTo>
                  <a:lnTo>
                    <a:pt x="5898" y="4413"/>
                  </a:lnTo>
                  <a:lnTo>
                    <a:pt x="5888" y="4415"/>
                  </a:lnTo>
                  <a:lnTo>
                    <a:pt x="5879" y="4415"/>
                  </a:lnTo>
                  <a:lnTo>
                    <a:pt x="5869" y="4413"/>
                  </a:lnTo>
                  <a:lnTo>
                    <a:pt x="5860" y="4412"/>
                  </a:lnTo>
                  <a:lnTo>
                    <a:pt x="5849" y="4410"/>
                  </a:lnTo>
                  <a:lnTo>
                    <a:pt x="5839" y="4406"/>
                  </a:lnTo>
                  <a:lnTo>
                    <a:pt x="5828" y="4403"/>
                  </a:lnTo>
                  <a:close/>
                  <a:moveTo>
                    <a:pt x="5859" y="4322"/>
                  </a:moveTo>
                  <a:lnTo>
                    <a:pt x="5877" y="4328"/>
                  </a:lnTo>
                  <a:lnTo>
                    <a:pt x="5893" y="4331"/>
                  </a:lnTo>
                  <a:lnTo>
                    <a:pt x="5900" y="4331"/>
                  </a:lnTo>
                  <a:lnTo>
                    <a:pt x="5907" y="4331"/>
                  </a:lnTo>
                  <a:lnTo>
                    <a:pt x="5913" y="4329"/>
                  </a:lnTo>
                  <a:lnTo>
                    <a:pt x="5919" y="4328"/>
                  </a:lnTo>
                  <a:lnTo>
                    <a:pt x="5924" y="4326"/>
                  </a:lnTo>
                  <a:lnTo>
                    <a:pt x="5929" y="4322"/>
                  </a:lnTo>
                  <a:lnTo>
                    <a:pt x="5933" y="4320"/>
                  </a:lnTo>
                  <a:lnTo>
                    <a:pt x="5938" y="4315"/>
                  </a:lnTo>
                  <a:lnTo>
                    <a:pt x="5942" y="4310"/>
                  </a:lnTo>
                  <a:lnTo>
                    <a:pt x="5945" y="4306"/>
                  </a:lnTo>
                  <a:lnTo>
                    <a:pt x="5948" y="4300"/>
                  </a:lnTo>
                  <a:lnTo>
                    <a:pt x="5951" y="4294"/>
                  </a:lnTo>
                  <a:lnTo>
                    <a:pt x="5954" y="4288"/>
                  </a:lnTo>
                  <a:lnTo>
                    <a:pt x="5955" y="4282"/>
                  </a:lnTo>
                  <a:lnTo>
                    <a:pt x="5956" y="4275"/>
                  </a:lnTo>
                  <a:lnTo>
                    <a:pt x="5956" y="4269"/>
                  </a:lnTo>
                  <a:lnTo>
                    <a:pt x="5955" y="4264"/>
                  </a:lnTo>
                  <a:lnTo>
                    <a:pt x="5955" y="4258"/>
                  </a:lnTo>
                  <a:lnTo>
                    <a:pt x="5952" y="4252"/>
                  </a:lnTo>
                  <a:lnTo>
                    <a:pt x="5950" y="4248"/>
                  </a:lnTo>
                  <a:lnTo>
                    <a:pt x="5948" y="4243"/>
                  </a:lnTo>
                  <a:lnTo>
                    <a:pt x="5943" y="4238"/>
                  </a:lnTo>
                  <a:lnTo>
                    <a:pt x="5938" y="4233"/>
                  </a:lnTo>
                  <a:lnTo>
                    <a:pt x="5932" y="4229"/>
                  </a:lnTo>
                  <a:lnTo>
                    <a:pt x="5917" y="4219"/>
                  </a:lnTo>
                  <a:lnTo>
                    <a:pt x="5898" y="4211"/>
                  </a:lnTo>
                  <a:lnTo>
                    <a:pt x="5881" y="4206"/>
                  </a:lnTo>
                  <a:lnTo>
                    <a:pt x="5866" y="4204"/>
                  </a:lnTo>
                  <a:lnTo>
                    <a:pt x="5859" y="4203"/>
                  </a:lnTo>
                  <a:lnTo>
                    <a:pt x="5853" y="4204"/>
                  </a:lnTo>
                  <a:lnTo>
                    <a:pt x="5847" y="4205"/>
                  </a:lnTo>
                  <a:lnTo>
                    <a:pt x="5841" y="4206"/>
                  </a:lnTo>
                  <a:lnTo>
                    <a:pt x="5835" y="4209"/>
                  </a:lnTo>
                  <a:lnTo>
                    <a:pt x="5830" y="4212"/>
                  </a:lnTo>
                  <a:lnTo>
                    <a:pt x="5827" y="4216"/>
                  </a:lnTo>
                  <a:lnTo>
                    <a:pt x="5822" y="4219"/>
                  </a:lnTo>
                  <a:lnTo>
                    <a:pt x="5818" y="4224"/>
                  </a:lnTo>
                  <a:lnTo>
                    <a:pt x="5815" y="4229"/>
                  </a:lnTo>
                  <a:lnTo>
                    <a:pt x="5811" y="4235"/>
                  </a:lnTo>
                  <a:lnTo>
                    <a:pt x="5809" y="4241"/>
                  </a:lnTo>
                  <a:lnTo>
                    <a:pt x="5807" y="4246"/>
                  </a:lnTo>
                  <a:lnTo>
                    <a:pt x="5805" y="4252"/>
                  </a:lnTo>
                  <a:lnTo>
                    <a:pt x="5805" y="4258"/>
                  </a:lnTo>
                  <a:lnTo>
                    <a:pt x="5805" y="4264"/>
                  </a:lnTo>
                  <a:lnTo>
                    <a:pt x="5805" y="4270"/>
                  </a:lnTo>
                  <a:lnTo>
                    <a:pt x="5807" y="4276"/>
                  </a:lnTo>
                  <a:lnTo>
                    <a:pt x="5808" y="4281"/>
                  </a:lnTo>
                  <a:lnTo>
                    <a:pt x="5810" y="4287"/>
                  </a:lnTo>
                  <a:lnTo>
                    <a:pt x="5814" y="4291"/>
                  </a:lnTo>
                  <a:lnTo>
                    <a:pt x="5817" y="4296"/>
                  </a:lnTo>
                  <a:lnTo>
                    <a:pt x="5822" y="4301"/>
                  </a:lnTo>
                  <a:lnTo>
                    <a:pt x="5828" y="4306"/>
                  </a:lnTo>
                  <a:lnTo>
                    <a:pt x="5842" y="4314"/>
                  </a:lnTo>
                  <a:lnTo>
                    <a:pt x="5859" y="4322"/>
                  </a:lnTo>
                  <a:close/>
                  <a:moveTo>
                    <a:pt x="6012" y="3978"/>
                  </a:moveTo>
                  <a:lnTo>
                    <a:pt x="5958" y="3962"/>
                  </a:lnTo>
                  <a:lnTo>
                    <a:pt x="5994" y="3833"/>
                  </a:lnTo>
                  <a:lnTo>
                    <a:pt x="6103" y="3863"/>
                  </a:lnTo>
                  <a:lnTo>
                    <a:pt x="6109" y="3884"/>
                  </a:lnTo>
                  <a:lnTo>
                    <a:pt x="6113" y="3903"/>
                  </a:lnTo>
                  <a:lnTo>
                    <a:pt x="6117" y="3921"/>
                  </a:lnTo>
                  <a:lnTo>
                    <a:pt x="6118" y="3937"/>
                  </a:lnTo>
                  <a:lnTo>
                    <a:pt x="6118" y="3953"/>
                  </a:lnTo>
                  <a:lnTo>
                    <a:pt x="6116" y="3970"/>
                  </a:lnTo>
                  <a:lnTo>
                    <a:pt x="6113" y="3988"/>
                  </a:lnTo>
                  <a:lnTo>
                    <a:pt x="6109" y="4007"/>
                  </a:lnTo>
                  <a:lnTo>
                    <a:pt x="6102" y="4030"/>
                  </a:lnTo>
                  <a:lnTo>
                    <a:pt x="6093" y="4050"/>
                  </a:lnTo>
                  <a:lnTo>
                    <a:pt x="6089" y="4059"/>
                  </a:lnTo>
                  <a:lnTo>
                    <a:pt x="6083" y="4068"/>
                  </a:lnTo>
                  <a:lnTo>
                    <a:pt x="6078" y="4075"/>
                  </a:lnTo>
                  <a:lnTo>
                    <a:pt x="6072" y="4082"/>
                  </a:lnTo>
                  <a:lnTo>
                    <a:pt x="6066" y="4088"/>
                  </a:lnTo>
                  <a:lnTo>
                    <a:pt x="6059" y="4094"/>
                  </a:lnTo>
                  <a:lnTo>
                    <a:pt x="6052" y="4098"/>
                  </a:lnTo>
                  <a:lnTo>
                    <a:pt x="6045" y="4103"/>
                  </a:lnTo>
                  <a:lnTo>
                    <a:pt x="6038" y="4108"/>
                  </a:lnTo>
                  <a:lnTo>
                    <a:pt x="6029" y="4111"/>
                  </a:lnTo>
                  <a:lnTo>
                    <a:pt x="6021" y="4114"/>
                  </a:lnTo>
                  <a:lnTo>
                    <a:pt x="6013" y="4116"/>
                  </a:lnTo>
                  <a:lnTo>
                    <a:pt x="6003" y="4119"/>
                  </a:lnTo>
                  <a:lnTo>
                    <a:pt x="5995" y="4120"/>
                  </a:lnTo>
                  <a:lnTo>
                    <a:pt x="5985" y="4120"/>
                  </a:lnTo>
                  <a:lnTo>
                    <a:pt x="5976" y="4120"/>
                  </a:lnTo>
                  <a:lnTo>
                    <a:pt x="5957" y="4119"/>
                  </a:lnTo>
                  <a:lnTo>
                    <a:pt x="5937" y="4114"/>
                  </a:lnTo>
                  <a:lnTo>
                    <a:pt x="5927" y="4111"/>
                  </a:lnTo>
                  <a:lnTo>
                    <a:pt x="5917" y="4108"/>
                  </a:lnTo>
                  <a:lnTo>
                    <a:pt x="5909" y="4103"/>
                  </a:lnTo>
                  <a:lnTo>
                    <a:pt x="5899" y="4100"/>
                  </a:lnTo>
                  <a:lnTo>
                    <a:pt x="5891" y="4094"/>
                  </a:lnTo>
                  <a:lnTo>
                    <a:pt x="5884" y="4089"/>
                  </a:lnTo>
                  <a:lnTo>
                    <a:pt x="5875" y="4083"/>
                  </a:lnTo>
                  <a:lnTo>
                    <a:pt x="5869" y="4076"/>
                  </a:lnTo>
                  <a:lnTo>
                    <a:pt x="5862" y="4070"/>
                  </a:lnTo>
                  <a:lnTo>
                    <a:pt x="5858" y="4062"/>
                  </a:lnTo>
                  <a:lnTo>
                    <a:pt x="5852" y="4055"/>
                  </a:lnTo>
                  <a:lnTo>
                    <a:pt x="5848" y="4046"/>
                  </a:lnTo>
                  <a:lnTo>
                    <a:pt x="5845" y="4038"/>
                  </a:lnTo>
                  <a:lnTo>
                    <a:pt x="5841" y="4029"/>
                  </a:lnTo>
                  <a:lnTo>
                    <a:pt x="5839" y="4020"/>
                  </a:lnTo>
                  <a:lnTo>
                    <a:pt x="5836" y="4010"/>
                  </a:lnTo>
                  <a:lnTo>
                    <a:pt x="5835" y="3994"/>
                  </a:lnTo>
                  <a:lnTo>
                    <a:pt x="5835" y="3975"/>
                  </a:lnTo>
                  <a:lnTo>
                    <a:pt x="5839" y="3955"/>
                  </a:lnTo>
                  <a:lnTo>
                    <a:pt x="5843" y="3933"/>
                  </a:lnTo>
                  <a:lnTo>
                    <a:pt x="5849" y="3911"/>
                  </a:lnTo>
                  <a:lnTo>
                    <a:pt x="5856" y="3893"/>
                  </a:lnTo>
                  <a:lnTo>
                    <a:pt x="5862" y="3879"/>
                  </a:lnTo>
                  <a:lnTo>
                    <a:pt x="5869" y="3867"/>
                  </a:lnTo>
                  <a:lnTo>
                    <a:pt x="5877" y="3858"/>
                  </a:lnTo>
                  <a:lnTo>
                    <a:pt x="5885" y="3850"/>
                  </a:lnTo>
                  <a:lnTo>
                    <a:pt x="5893" y="3843"/>
                  </a:lnTo>
                  <a:lnTo>
                    <a:pt x="5904" y="3837"/>
                  </a:lnTo>
                  <a:lnTo>
                    <a:pt x="5913" y="3832"/>
                  </a:lnTo>
                  <a:lnTo>
                    <a:pt x="5925" y="3830"/>
                  </a:lnTo>
                  <a:lnTo>
                    <a:pt x="5937" y="3827"/>
                  </a:lnTo>
                  <a:lnTo>
                    <a:pt x="5950" y="3826"/>
                  </a:lnTo>
                  <a:lnTo>
                    <a:pt x="5942" y="3910"/>
                  </a:lnTo>
                  <a:lnTo>
                    <a:pt x="5935" y="3911"/>
                  </a:lnTo>
                  <a:lnTo>
                    <a:pt x="5927" y="3914"/>
                  </a:lnTo>
                  <a:lnTo>
                    <a:pt x="5922" y="3917"/>
                  </a:lnTo>
                  <a:lnTo>
                    <a:pt x="5916" y="3921"/>
                  </a:lnTo>
                  <a:lnTo>
                    <a:pt x="5911" y="3927"/>
                  </a:lnTo>
                  <a:lnTo>
                    <a:pt x="5906" y="3934"/>
                  </a:lnTo>
                  <a:lnTo>
                    <a:pt x="5903" y="3941"/>
                  </a:lnTo>
                  <a:lnTo>
                    <a:pt x="5899" y="3949"/>
                  </a:lnTo>
                  <a:lnTo>
                    <a:pt x="5898" y="3956"/>
                  </a:lnTo>
                  <a:lnTo>
                    <a:pt x="5897" y="3963"/>
                  </a:lnTo>
                  <a:lnTo>
                    <a:pt x="5897" y="3969"/>
                  </a:lnTo>
                  <a:lnTo>
                    <a:pt x="5898" y="3975"/>
                  </a:lnTo>
                  <a:lnTo>
                    <a:pt x="5899" y="3981"/>
                  </a:lnTo>
                  <a:lnTo>
                    <a:pt x="5900" y="3987"/>
                  </a:lnTo>
                  <a:lnTo>
                    <a:pt x="5903" y="3993"/>
                  </a:lnTo>
                  <a:lnTo>
                    <a:pt x="5906" y="3998"/>
                  </a:lnTo>
                  <a:lnTo>
                    <a:pt x="5910" y="4004"/>
                  </a:lnTo>
                  <a:lnTo>
                    <a:pt x="5914" y="4008"/>
                  </a:lnTo>
                  <a:lnTo>
                    <a:pt x="5920" y="4013"/>
                  </a:lnTo>
                  <a:lnTo>
                    <a:pt x="5926" y="4017"/>
                  </a:lnTo>
                  <a:lnTo>
                    <a:pt x="5933" y="4020"/>
                  </a:lnTo>
                  <a:lnTo>
                    <a:pt x="5940" y="4024"/>
                  </a:lnTo>
                  <a:lnTo>
                    <a:pt x="5950" y="4027"/>
                  </a:lnTo>
                  <a:lnTo>
                    <a:pt x="5959" y="4030"/>
                  </a:lnTo>
                  <a:lnTo>
                    <a:pt x="5969" y="4032"/>
                  </a:lnTo>
                  <a:lnTo>
                    <a:pt x="5978" y="4034"/>
                  </a:lnTo>
                  <a:lnTo>
                    <a:pt x="5988" y="4036"/>
                  </a:lnTo>
                  <a:lnTo>
                    <a:pt x="5996" y="4036"/>
                  </a:lnTo>
                  <a:lnTo>
                    <a:pt x="6003" y="4036"/>
                  </a:lnTo>
                  <a:lnTo>
                    <a:pt x="6010" y="4034"/>
                  </a:lnTo>
                  <a:lnTo>
                    <a:pt x="6017" y="4032"/>
                  </a:lnTo>
                  <a:lnTo>
                    <a:pt x="6023" y="4030"/>
                  </a:lnTo>
                  <a:lnTo>
                    <a:pt x="6028" y="4026"/>
                  </a:lnTo>
                  <a:lnTo>
                    <a:pt x="6033" y="4023"/>
                  </a:lnTo>
                  <a:lnTo>
                    <a:pt x="6038" y="4018"/>
                  </a:lnTo>
                  <a:lnTo>
                    <a:pt x="6041" y="4013"/>
                  </a:lnTo>
                  <a:lnTo>
                    <a:pt x="6045" y="4008"/>
                  </a:lnTo>
                  <a:lnTo>
                    <a:pt x="6048" y="4001"/>
                  </a:lnTo>
                  <a:lnTo>
                    <a:pt x="6051" y="3995"/>
                  </a:lnTo>
                  <a:lnTo>
                    <a:pt x="6053" y="3988"/>
                  </a:lnTo>
                  <a:lnTo>
                    <a:pt x="6057" y="3974"/>
                  </a:lnTo>
                  <a:lnTo>
                    <a:pt x="6057" y="3960"/>
                  </a:lnTo>
                  <a:lnTo>
                    <a:pt x="6055" y="3946"/>
                  </a:lnTo>
                  <a:lnTo>
                    <a:pt x="6052" y="3928"/>
                  </a:lnTo>
                  <a:lnTo>
                    <a:pt x="6027" y="3921"/>
                  </a:lnTo>
                  <a:lnTo>
                    <a:pt x="6012" y="3978"/>
                  </a:lnTo>
                  <a:close/>
                  <a:moveTo>
                    <a:pt x="5884" y="3807"/>
                  </a:moveTo>
                  <a:lnTo>
                    <a:pt x="5900" y="3712"/>
                  </a:lnTo>
                  <a:lnTo>
                    <a:pt x="5999" y="3672"/>
                  </a:lnTo>
                  <a:lnTo>
                    <a:pt x="5920" y="3601"/>
                  </a:lnTo>
                  <a:lnTo>
                    <a:pt x="5937" y="3506"/>
                  </a:lnTo>
                  <a:lnTo>
                    <a:pt x="6070" y="3641"/>
                  </a:lnTo>
                  <a:lnTo>
                    <a:pt x="6180" y="3660"/>
                  </a:lnTo>
                  <a:lnTo>
                    <a:pt x="6164" y="3745"/>
                  </a:lnTo>
                  <a:lnTo>
                    <a:pt x="6055" y="3726"/>
                  </a:lnTo>
                  <a:lnTo>
                    <a:pt x="5884" y="3807"/>
                  </a:lnTo>
                  <a:close/>
                  <a:moveTo>
                    <a:pt x="3227" y="4759"/>
                  </a:moveTo>
                  <a:lnTo>
                    <a:pt x="3278" y="4758"/>
                  </a:lnTo>
                  <a:lnTo>
                    <a:pt x="3327" y="4756"/>
                  </a:lnTo>
                  <a:lnTo>
                    <a:pt x="3377" y="4752"/>
                  </a:lnTo>
                  <a:lnTo>
                    <a:pt x="3427" y="4748"/>
                  </a:lnTo>
                  <a:lnTo>
                    <a:pt x="3476" y="4740"/>
                  </a:lnTo>
                  <a:lnTo>
                    <a:pt x="3524" y="4732"/>
                  </a:lnTo>
                  <a:lnTo>
                    <a:pt x="3571" y="4724"/>
                  </a:lnTo>
                  <a:lnTo>
                    <a:pt x="3619" y="4712"/>
                  </a:lnTo>
                  <a:lnTo>
                    <a:pt x="3666" y="4700"/>
                  </a:lnTo>
                  <a:lnTo>
                    <a:pt x="3712" y="4687"/>
                  </a:lnTo>
                  <a:lnTo>
                    <a:pt x="3759" y="4672"/>
                  </a:lnTo>
                  <a:lnTo>
                    <a:pt x="3804" y="4656"/>
                  </a:lnTo>
                  <a:lnTo>
                    <a:pt x="3847" y="4639"/>
                  </a:lnTo>
                  <a:lnTo>
                    <a:pt x="3892" y="4620"/>
                  </a:lnTo>
                  <a:lnTo>
                    <a:pt x="3935" y="4601"/>
                  </a:lnTo>
                  <a:lnTo>
                    <a:pt x="3978" y="4579"/>
                  </a:lnTo>
                  <a:lnTo>
                    <a:pt x="4020" y="4557"/>
                  </a:lnTo>
                  <a:lnTo>
                    <a:pt x="4061" y="4534"/>
                  </a:lnTo>
                  <a:lnTo>
                    <a:pt x="4102" y="4509"/>
                  </a:lnTo>
                  <a:lnTo>
                    <a:pt x="4141" y="4483"/>
                  </a:lnTo>
                  <a:lnTo>
                    <a:pt x="4180" y="4457"/>
                  </a:lnTo>
                  <a:lnTo>
                    <a:pt x="4218" y="4429"/>
                  </a:lnTo>
                  <a:lnTo>
                    <a:pt x="4256" y="4400"/>
                  </a:lnTo>
                  <a:lnTo>
                    <a:pt x="4293" y="4371"/>
                  </a:lnTo>
                  <a:lnTo>
                    <a:pt x="4328" y="4340"/>
                  </a:lnTo>
                  <a:lnTo>
                    <a:pt x="4363" y="4308"/>
                  </a:lnTo>
                  <a:lnTo>
                    <a:pt x="4397" y="4276"/>
                  </a:lnTo>
                  <a:lnTo>
                    <a:pt x="4429" y="4242"/>
                  </a:lnTo>
                  <a:lnTo>
                    <a:pt x="4461" y="4207"/>
                  </a:lnTo>
                  <a:lnTo>
                    <a:pt x="4492" y="4172"/>
                  </a:lnTo>
                  <a:lnTo>
                    <a:pt x="4523" y="4136"/>
                  </a:lnTo>
                  <a:lnTo>
                    <a:pt x="4551" y="4098"/>
                  </a:lnTo>
                  <a:lnTo>
                    <a:pt x="4551" y="4098"/>
                  </a:lnTo>
                  <a:lnTo>
                    <a:pt x="4576" y="4070"/>
                  </a:lnTo>
                  <a:lnTo>
                    <a:pt x="4601" y="4043"/>
                  </a:lnTo>
                  <a:lnTo>
                    <a:pt x="4626" y="4015"/>
                  </a:lnTo>
                  <a:lnTo>
                    <a:pt x="4652" y="3989"/>
                  </a:lnTo>
                  <a:lnTo>
                    <a:pt x="4678" y="3963"/>
                  </a:lnTo>
                  <a:lnTo>
                    <a:pt x="4705" y="3938"/>
                  </a:lnTo>
                  <a:lnTo>
                    <a:pt x="4733" y="3914"/>
                  </a:lnTo>
                  <a:lnTo>
                    <a:pt x="4762" y="3891"/>
                  </a:lnTo>
                  <a:lnTo>
                    <a:pt x="4792" y="3867"/>
                  </a:lnTo>
                  <a:lnTo>
                    <a:pt x="4820" y="3846"/>
                  </a:lnTo>
                  <a:lnTo>
                    <a:pt x="4851" y="3825"/>
                  </a:lnTo>
                  <a:lnTo>
                    <a:pt x="4882" y="3805"/>
                  </a:lnTo>
                  <a:lnTo>
                    <a:pt x="4912" y="3785"/>
                  </a:lnTo>
                  <a:lnTo>
                    <a:pt x="4943" y="3766"/>
                  </a:lnTo>
                  <a:lnTo>
                    <a:pt x="4975" y="3748"/>
                  </a:lnTo>
                  <a:lnTo>
                    <a:pt x="5008" y="3730"/>
                  </a:lnTo>
                  <a:lnTo>
                    <a:pt x="5041" y="3713"/>
                  </a:lnTo>
                  <a:lnTo>
                    <a:pt x="5075" y="3698"/>
                  </a:lnTo>
                  <a:lnTo>
                    <a:pt x="5108" y="3683"/>
                  </a:lnTo>
                  <a:lnTo>
                    <a:pt x="5142" y="3668"/>
                  </a:lnTo>
                  <a:lnTo>
                    <a:pt x="5175" y="3655"/>
                  </a:lnTo>
                  <a:lnTo>
                    <a:pt x="5211" y="3644"/>
                  </a:lnTo>
                  <a:lnTo>
                    <a:pt x="5245" y="3632"/>
                  </a:lnTo>
                  <a:lnTo>
                    <a:pt x="5281" y="3621"/>
                  </a:lnTo>
                  <a:lnTo>
                    <a:pt x="5316" y="3612"/>
                  </a:lnTo>
                  <a:lnTo>
                    <a:pt x="5352" y="3602"/>
                  </a:lnTo>
                  <a:lnTo>
                    <a:pt x="5387" y="3595"/>
                  </a:lnTo>
                  <a:lnTo>
                    <a:pt x="5424" y="3588"/>
                  </a:lnTo>
                  <a:lnTo>
                    <a:pt x="5460" y="3582"/>
                  </a:lnTo>
                  <a:lnTo>
                    <a:pt x="5496" y="3576"/>
                  </a:lnTo>
                  <a:lnTo>
                    <a:pt x="5533" y="3572"/>
                  </a:lnTo>
                  <a:lnTo>
                    <a:pt x="5570" y="3569"/>
                  </a:lnTo>
                  <a:lnTo>
                    <a:pt x="5552" y="3676"/>
                  </a:lnTo>
                  <a:lnTo>
                    <a:pt x="5528" y="3780"/>
                  </a:lnTo>
                  <a:lnTo>
                    <a:pt x="5501" y="3883"/>
                  </a:lnTo>
                  <a:lnTo>
                    <a:pt x="5470" y="3984"/>
                  </a:lnTo>
                  <a:lnTo>
                    <a:pt x="5434" y="4083"/>
                  </a:lnTo>
                  <a:lnTo>
                    <a:pt x="5393" y="4179"/>
                  </a:lnTo>
                  <a:lnTo>
                    <a:pt x="5348" y="4274"/>
                  </a:lnTo>
                  <a:lnTo>
                    <a:pt x="5300" y="4366"/>
                  </a:lnTo>
                  <a:lnTo>
                    <a:pt x="5248" y="4456"/>
                  </a:lnTo>
                  <a:lnTo>
                    <a:pt x="5192" y="4544"/>
                  </a:lnTo>
                  <a:lnTo>
                    <a:pt x="5131" y="4629"/>
                  </a:lnTo>
                  <a:lnTo>
                    <a:pt x="5068" y="4711"/>
                  </a:lnTo>
                  <a:lnTo>
                    <a:pt x="5001" y="4789"/>
                  </a:lnTo>
                  <a:lnTo>
                    <a:pt x="4931" y="4866"/>
                  </a:lnTo>
                  <a:lnTo>
                    <a:pt x="4858" y="4938"/>
                  </a:lnTo>
                  <a:lnTo>
                    <a:pt x="4781" y="5008"/>
                  </a:lnTo>
                  <a:lnTo>
                    <a:pt x="4701" y="5074"/>
                  </a:lnTo>
                  <a:lnTo>
                    <a:pt x="4619" y="5137"/>
                  </a:lnTo>
                  <a:lnTo>
                    <a:pt x="4533" y="5196"/>
                  </a:lnTo>
                  <a:lnTo>
                    <a:pt x="4446" y="5252"/>
                  </a:lnTo>
                  <a:lnTo>
                    <a:pt x="4356" y="5304"/>
                  </a:lnTo>
                  <a:lnTo>
                    <a:pt x="4262" y="5353"/>
                  </a:lnTo>
                  <a:lnTo>
                    <a:pt x="4167" y="5397"/>
                  </a:lnTo>
                  <a:lnTo>
                    <a:pt x="4070" y="5436"/>
                  </a:lnTo>
                  <a:lnTo>
                    <a:pt x="3971" y="5471"/>
                  </a:lnTo>
                  <a:lnTo>
                    <a:pt x="3870" y="5503"/>
                  </a:lnTo>
                  <a:lnTo>
                    <a:pt x="3766" y="5529"/>
                  </a:lnTo>
                  <a:lnTo>
                    <a:pt x="3661" y="5552"/>
                  </a:lnTo>
                  <a:lnTo>
                    <a:pt x="3555" y="5570"/>
                  </a:lnTo>
                  <a:lnTo>
                    <a:pt x="3447" y="5581"/>
                  </a:lnTo>
                  <a:lnTo>
                    <a:pt x="3337" y="5590"/>
                  </a:lnTo>
                  <a:lnTo>
                    <a:pt x="3227" y="5592"/>
                  </a:lnTo>
                  <a:lnTo>
                    <a:pt x="3115" y="5590"/>
                  </a:lnTo>
                  <a:lnTo>
                    <a:pt x="3006" y="5581"/>
                  </a:lnTo>
                  <a:lnTo>
                    <a:pt x="2899" y="5570"/>
                  </a:lnTo>
                  <a:lnTo>
                    <a:pt x="2792" y="5552"/>
                  </a:lnTo>
                  <a:lnTo>
                    <a:pt x="2687" y="5529"/>
                  </a:lnTo>
                  <a:lnTo>
                    <a:pt x="2584" y="5503"/>
                  </a:lnTo>
                  <a:lnTo>
                    <a:pt x="2482" y="5471"/>
                  </a:lnTo>
                  <a:lnTo>
                    <a:pt x="2382" y="5436"/>
                  </a:lnTo>
                  <a:lnTo>
                    <a:pt x="2285" y="5397"/>
                  </a:lnTo>
                  <a:lnTo>
                    <a:pt x="2190" y="5353"/>
                  </a:lnTo>
                  <a:lnTo>
                    <a:pt x="2098" y="5304"/>
                  </a:lnTo>
                  <a:lnTo>
                    <a:pt x="2007" y="5252"/>
                  </a:lnTo>
                  <a:lnTo>
                    <a:pt x="1919" y="5196"/>
                  </a:lnTo>
                  <a:lnTo>
                    <a:pt x="1834" y="5137"/>
                  </a:lnTo>
                  <a:lnTo>
                    <a:pt x="1752" y="5074"/>
                  </a:lnTo>
                  <a:lnTo>
                    <a:pt x="1673" y="5008"/>
                  </a:lnTo>
                  <a:lnTo>
                    <a:pt x="1596" y="4938"/>
                  </a:lnTo>
                  <a:lnTo>
                    <a:pt x="1522" y="4866"/>
                  </a:lnTo>
                  <a:lnTo>
                    <a:pt x="1452" y="4789"/>
                  </a:lnTo>
                  <a:lnTo>
                    <a:pt x="1385" y="4711"/>
                  </a:lnTo>
                  <a:lnTo>
                    <a:pt x="1321" y="4629"/>
                  </a:lnTo>
                  <a:lnTo>
                    <a:pt x="1262" y="4544"/>
                  </a:lnTo>
                  <a:lnTo>
                    <a:pt x="1205" y="4456"/>
                  </a:lnTo>
                  <a:lnTo>
                    <a:pt x="1153" y="4366"/>
                  </a:lnTo>
                  <a:lnTo>
                    <a:pt x="1104" y="4274"/>
                  </a:lnTo>
                  <a:lnTo>
                    <a:pt x="1060" y="4179"/>
                  </a:lnTo>
                  <a:lnTo>
                    <a:pt x="1019" y="4083"/>
                  </a:lnTo>
                  <a:lnTo>
                    <a:pt x="983" y="3984"/>
                  </a:lnTo>
                  <a:lnTo>
                    <a:pt x="951" y="3883"/>
                  </a:lnTo>
                  <a:lnTo>
                    <a:pt x="924" y="3780"/>
                  </a:lnTo>
                  <a:lnTo>
                    <a:pt x="902" y="3676"/>
                  </a:lnTo>
                  <a:lnTo>
                    <a:pt x="884" y="3569"/>
                  </a:lnTo>
                  <a:lnTo>
                    <a:pt x="919" y="3572"/>
                  </a:lnTo>
                  <a:lnTo>
                    <a:pt x="956" y="3576"/>
                  </a:lnTo>
                  <a:lnTo>
                    <a:pt x="993" y="3581"/>
                  </a:lnTo>
                  <a:lnTo>
                    <a:pt x="1028" y="3588"/>
                  </a:lnTo>
                  <a:lnTo>
                    <a:pt x="1064" y="3594"/>
                  </a:lnTo>
                  <a:lnTo>
                    <a:pt x="1099" y="3602"/>
                  </a:lnTo>
                  <a:lnTo>
                    <a:pt x="1135" y="3610"/>
                  </a:lnTo>
                  <a:lnTo>
                    <a:pt x="1170" y="3620"/>
                  </a:lnTo>
                  <a:lnTo>
                    <a:pt x="1206" y="3631"/>
                  </a:lnTo>
                  <a:lnTo>
                    <a:pt x="1240" y="3642"/>
                  </a:lnTo>
                  <a:lnTo>
                    <a:pt x="1275" y="3654"/>
                  </a:lnTo>
                  <a:lnTo>
                    <a:pt x="1309" y="3667"/>
                  </a:lnTo>
                  <a:lnTo>
                    <a:pt x="1343" y="3681"/>
                  </a:lnTo>
                  <a:lnTo>
                    <a:pt x="1377" y="3696"/>
                  </a:lnTo>
                  <a:lnTo>
                    <a:pt x="1410" y="3712"/>
                  </a:lnTo>
                  <a:lnTo>
                    <a:pt x="1443" y="3728"/>
                  </a:lnTo>
                  <a:lnTo>
                    <a:pt x="1476" y="3745"/>
                  </a:lnTo>
                  <a:lnTo>
                    <a:pt x="1508" y="3763"/>
                  </a:lnTo>
                  <a:lnTo>
                    <a:pt x="1539" y="3782"/>
                  </a:lnTo>
                  <a:lnTo>
                    <a:pt x="1571" y="3802"/>
                  </a:lnTo>
                  <a:lnTo>
                    <a:pt x="1602" y="3822"/>
                  </a:lnTo>
                  <a:lnTo>
                    <a:pt x="1631" y="3844"/>
                  </a:lnTo>
                  <a:lnTo>
                    <a:pt x="1661" y="3866"/>
                  </a:lnTo>
                  <a:lnTo>
                    <a:pt x="1690" y="3889"/>
                  </a:lnTo>
                  <a:lnTo>
                    <a:pt x="1719" y="3912"/>
                  </a:lnTo>
                  <a:lnTo>
                    <a:pt x="1747" y="3936"/>
                  </a:lnTo>
                  <a:lnTo>
                    <a:pt x="1775" y="3962"/>
                  </a:lnTo>
                  <a:lnTo>
                    <a:pt x="1802" y="3988"/>
                  </a:lnTo>
                  <a:lnTo>
                    <a:pt x="1828" y="4014"/>
                  </a:lnTo>
                  <a:lnTo>
                    <a:pt x="1854" y="4042"/>
                  </a:lnTo>
                  <a:lnTo>
                    <a:pt x="1879" y="4070"/>
                  </a:lnTo>
                  <a:lnTo>
                    <a:pt x="1904" y="4098"/>
                  </a:lnTo>
                  <a:lnTo>
                    <a:pt x="1904" y="4098"/>
                  </a:lnTo>
                  <a:lnTo>
                    <a:pt x="1932" y="4136"/>
                  </a:lnTo>
                  <a:lnTo>
                    <a:pt x="1962" y="4172"/>
                  </a:lnTo>
                  <a:lnTo>
                    <a:pt x="1994" y="4207"/>
                  </a:lnTo>
                  <a:lnTo>
                    <a:pt x="2026" y="4242"/>
                  </a:lnTo>
                  <a:lnTo>
                    <a:pt x="2058" y="4276"/>
                  </a:lnTo>
                  <a:lnTo>
                    <a:pt x="2092" y="4308"/>
                  </a:lnTo>
                  <a:lnTo>
                    <a:pt x="2126" y="4340"/>
                  </a:lnTo>
                  <a:lnTo>
                    <a:pt x="2162" y="4371"/>
                  </a:lnTo>
                  <a:lnTo>
                    <a:pt x="2199" y="4400"/>
                  </a:lnTo>
                  <a:lnTo>
                    <a:pt x="2237" y="4429"/>
                  </a:lnTo>
                  <a:lnTo>
                    <a:pt x="2274" y="4457"/>
                  </a:lnTo>
                  <a:lnTo>
                    <a:pt x="2314" y="4483"/>
                  </a:lnTo>
                  <a:lnTo>
                    <a:pt x="2353" y="4509"/>
                  </a:lnTo>
                  <a:lnTo>
                    <a:pt x="2393" y="4534"/>
                  </a:lnTo>
                  <a:lnTo>
                    <a:pt x="2434" y="4557"/>
                  </a:lnTo>
                  <a:lnTo>
                    <a:pt x="2477" y="4579"/>
                  </a:lnTo>
                  <a:lnTo>
                    <a:pt x="2520" y="4601"/>
                  </a:lnTo>
                  <a:lnTo>
                    <a:pt x="2562" y="4620"/>
                  </a:lnTo>
                  <a:lnTo>
                    <a:pt x="2606" y="4639"/>
                  </a:lnTo>
                  <a:lnTo>
                    <a:pt x="2651" y="4656"/>
                  </a:lnTo>
                  <a:lnTo>
                    <a:pt x="2696" y="4672"/>
                  </a:lnTo>
                  <a:lnTo>
                    <a:pt x="2742" y="4687"/>
                  </a:lnTo>
                  <a:lnTo>
                    <a:pt x="2788" y="4700"/>
                  </a:lnTo>
                  <a:lnTo>
                    <a:pt x="2836" y="4712"/>
                  </a:lnTo>
                  <a:lnTo>
                    <a:pt x="2883" y="4724"/>
                  </a:lnTo>
                  <a:lnTo>
                    <a:pt x="2931" y="4732"/>
                  </a:lnTo>
                  <a:lnTo>
                    <a:pt x="2979" y="4740"/>
                  </a:lnTo>
                  <a:lnTo>
                    <a:pt x="3028" y="4748"/>
                  </a:lnTo>
                  <a:lnTo>
                    <a:pt x="3078" y="4752"/>
                  </a:lnTo>
                  <a:lnTo>
                    <a:pt x="3127" y="4756"/>
                  </a:lnTo>
                  <a:lnTo>
                    <a:pt x="3177" y="4758"/>
                  </a:lnTo>
                  <a:lnTo>
                    <a:pt x="3227" y="4759"/>
                  </a:lnTo>
                  <a:close/>
                  <a:moveTo>
                    <a:pt x="3227" y="0"/>
                  </a:moveTo>
                  <a:lnTo>
                    <a:pt x="3388" y="4"/>
                  </a:lnTo>
                  <a:lnTo>
                    <a:pt x="3548" y="15"/>
                  </a:lnTo>
                  <a:lnTo>
                    <a:pt x="3704" y="36"/>
                  </a:lnTo>
                  <a:lnTo>
                    <a:pt x="3859" y="63"/>
                  </a:lnTo>
                  <a:lnTo>
                    <a:pt x="4011" y="96"/>
                  </a:lnTo>
                  <a:lnTo>
                    <a:pt x="4161" y="137"/>
                  </a:lnTo>
                  <a:lnTo>
                    <a:pt x="4307" y="186"/>
                  </a:lnTo>
                  <a:lnTo>
                    <a:pt x="4450" y="242"/>
                  </a:lnTo>
                  <a:lnTo>
                    <a:pt x="4590" y="303"/>
                  </a:lnTo>
                  <a:lnTo>
                    <a:pt x="4728" y="371"/>
                  </a:lnTo>
                  <a:lnTo>
                    <a:pt x="4860" y="445"/>
                  </a:lnTo>
                  <a:lnTo>
                    <a:pt x="4989" y="525"/>
                  </a:lnTo>
                  <a:lnTo>
                    <a:pt x="5114" y="611"/>
                  </a:lnTo>
                  <a:lnTo>
                    <a:pt x="5235" y="702"/>
                  </a:lnTo>
                  <a:lnTo>
                    <a:pt x="5349" y="798"/>
                  </a:lnTo>
                  <a:lnTo>
                    <a:pt x="5461" y="900"/>
                  </a:lnTo>
                  <a:lnTo>
                    <a:pt x="5567" y="1008"/>
                  </a:lnTo>
                  <a:lnTo>
                    <a:pt x="5669" y="1119"/>
                  </a:lnTo>
                  <a:lnTo>
                    <a:pt x="5765" y="1237"/>
                  </a:lnTo>
                  <a:lnTo>
                    <a:pt x="5856" y="1357"/>
                  </a:lnTo>
                  <a:lnTo>
                    <a:pt x="5940" y="1482"/>
                  </a:lnTo>
                  <a:lnTo>
                    <a:pt x="6020" y="1611"/>
                  </a:lnTo>
                  <a:lnTo>
                    <a:pt x="6093" y="1745"/>
                  </a:lnTo>
                  <a:lnTo>
                    <a:pt x="6161" y="1881"/>
                  </a:lnTo>
                  <a:lnTo>
                    <a:pt x="6221" y="2022"/>
                  </a:lnTo>
                  <a:lnTo>
                    <a:pt x="6276" y="2165"/>
                  </a:lnTo>
                  <a:lnTo>
                    <a:pt x="6323" y="2312"/>
                  </a:lnTo>
                  <a:lnTo>
                    <a:pt x="6363" y="2461"/>
                  </a:lnTo>
                  <a:lnTo>
                    <a:pt x="6398" y="2614"/>
                  </a:lnTo>
                  <a:lnTo>
                    <a:pt x="6423" y="2769"/>
                  </a:lnTo>
                  <a:lnTo>
                    <a:pt x="6442" y="2927"/>
                  </a:lnTo>
                  <a:lnTo>
                    <a:pt x="6452" y="3086"/>
                  </a:lnTo>
                  <a:lnTo>
                    <a:pt x="5584" y="3086"/>
                  </a:lnTo>
                  <a:lnTo>
                    <a:pt x="5540" y="3083"/>
                  </a:lnTo>
                  <a:lnTo>
                    <a:pt x="5497" y="3079"/>
                  </a:lnTo>
                  <a:lnTo>
                    <a:pt x="5454" y="3073"/>
                  </a:lnTo>
                  <a:lnTo>
                    <a:pt x="5411" y="3067"/>
                  </a:lnTo>
                  <a:lnTo>
                    <a:pt x="5368" y="3058"/>
                  </a:lnTo>
                  <a:lnTo>
                    <a:pt x="5326" y="3050"/>
                  </a:lnTo>
                  <a:lnTo>
                    <a:pt x="5284" y="3041"/>
                  </a:lnTo>
                  <a:lnTo>
                    <a:pt x="5242" y="3029"/>
                  </a:lnTo>
                  <a:lnTo>
                    <a:pt x="5200" y="3017"/>
                  </a:lnTo>
                  <a:lnTo>
                    <a:pt x="5160" y="3004"/>
                  </a:lnTo>
                  <a:lnTo>
                    <a:pt x="5118" y="2990"/>
                  </a:lnTo>
                  <a:lnTo>
                    <a:pt x="5078" y="2974"/>
                  </a:lnTo>
                  <a:lnTo>
                    <a:pt x="5038" y="2958"/>
                  </a:lnTo>
                  <a:lnTo>
                    <a:pt x="4999" y="2941"/>
                  </a:lnTo>
                  <a:lnTo>
                    <a:pt x="4960" y="2922"/>
                  </a:lnTo>
                  <a:lnTo>
                    <a:pt x="4921" y="2903"/>
                  </a:lnTo>
                  <a:lnTo>
                    <a:pt x="4883" y="2883"/>
                  </a:lnTo>
                  <a:lnTo>
                    <a:pt x="4845" y="2862"/>
                  </a:lnTo>
                  <a:lnTo>
                    <a:pt x="4808" y="2839"/>
                  </a:lnTo>
                  <a:lnTo>
                    <a:pt x="4771" y="2817"/>
                  </a:lnTo>
                  <a:lnTo>
                    <a:pt x="4735" y="2792"/>
                  </a:lnTo>
                  <a:lnTo>
                    <a:pt x="4700" y="2767"/>
                  </a:lnTo>
                  <a:lnTo>
                    <a:pt x="4665" y="2741"/>
                  </a:lnTo>
                  <a:lnTo>
                    <a:pt x="4632" y="2715"/>
                  </a:lnTo>
                  <a:lnTo>
                    <a:pt x="4597" y="2686"/>
                  </a:lnTo>
                  <a:lnTo>
                    <a:pt x="4565" y="2658"/>
                  </a:lnTo>
                  <a:lnTo>
                    <a:pt x="4533" y="2628"/>
                  </a:lnTo>
                  <a:lnTo>
                    <a:pt x="4501" y="2598"/>
                  </a:lnTo>
                  <a:lnTo>
                    <a:pt x="4472" y="2567"/>
                  </a:lnTo>
                  <a:lnTo>
                    <a:pt x="4442" y="2535"/>
                  </a:lnTo>
                  <a:lnTo>
                    <a:pt x="4412" y="2502"/>
                  </a:lnTo>
                  <a:lnTo>
                    <a:pt x="4385" y="2467"/>
                  </a:lnTo>
                  <a:lnTo>
                    <a:pt x="4385" y="2467"/>
                  </a:lnTo>
                  <a:lnTo>
                    <a:pt x="4359" y="2435"/>
                  </a:lnTo>
                  <a:lnTo>
                    <a:pt x="4333" y="2405"/>
                  </a:lnTo>
                  <a:lnTo>
                    <a:pt x="4306" y="2374"/>
                  </a:lnTo>
                  <a:lnTo>
                    <a:pt x="4277" y="2343"/>
                  </a:lnTo>
                  <a:lnTo>
                    <a:pt x="4249" y="2315"/>
                  </a:lnTo>
                  <a:lnTo>
                    <a:pt x="4219" y="2286"/>
                  </a:lnTo>
                  <a:lnTo>
                    <a:pt x="4189" y="2258"/>
                  </a:lnTo>
                  <a:lnTo>
                    <a:pt x="4158" y="2232"/>
                  </a:lnTo>
                  <a:lnTo>
                    <a:pt x="4126" y="2206"/>
                  </a:lnTo>
                  <a:lnTo>
                    <a:pt x="4093" y="2181"/>
                  </a:lnTo>
                  <a:lnTo>
                    <a:pt x="4059" y="2157"/>
                  </a:lnTo>
                  <a:lnTo>
                    <a:pt x="4025" y="2133"/>
                  </a:lnTo>
                  <a:lnTo>
                    <a:pt x="3991" y="2111"/>
                  </a:lnTo>
                  <a:lnTo>
                    <a:pt x="3955" y="2089"/>
                  </a:lnTo>
                  <a:lnTo>
                    <a:pt x="3920" y="2069"/>
                  </a:lnTo>
                  <a:lnTo>
                    <a:pt x="3883" y="2050"/>
                  </a:lnTo>
                  <a:lnTo>
                    <a:pt x="3845" y="2033"/>
                  </a:lnTo>
                  <a:lnTo>
                    <a:pt x="3807" y="2015"/>
                  </a:lnTo>
                  <a:lnTo>
                    <a:pt x="3769" y="1999"/>
                  </a:lnTo>
                  <a:lnTo>
                    <a:pt x="3730" y="1984"/>
                  </a:lnTo>
                  <a:lnTo>
                    <a:pt x="3691" y="1970"/>
                  </a:lnTo>
                  <a:lnTo>
                    <a:pt x="3651" y="1957"/>
                  </a:lnTo>
                  <a:lnTo>
                    <a:pt x="3611" y="1945"/>
                  </a:lnTo>
                  <a:lnTo>
                    <a:pt x="3569" y="1934"/>
                  </a:lnTo>
                  <a:lnTo>
                    <a:pt x="3528" y="1926"/>
                  </a:lnTo>
                  <a:lnTo>
                    <a:pt x="3486" y="1918"/>
                  </a:lnTo>
                  <a:lnTo>
                    <a:pt x="3444" y="1911"/>
                  </a:lnTo>
                  <a:lnTo>
                    <a:pt x="3401" y="1905"/>
                  </a:lnTo>
                  <a:lnTo>
                    <a:pt x="3358" y="1900"/>
                  </a:lnTo>
                  <a:lnTo>
                    <a:pt x="3314" y="1896"/>
                  </a:lnTo>
                  <a:lnTo>
                    <a:pt x="3272" y="1895"/>
                  </a:lnTo>
                  <a:lnTo>
                    <a:pt x="3227" y="1894"/>
                  </a:lnTo>
                  <a:lnTo>
                    <a:pt x="3183" y="1895"/>
                  </a:lnTo>
                  <a:lnTo>
                    <a:pt x="3139" y="1896"/>
                  </a:lnTo>
                  <a:lnTo>
                    <a:pt x="3096" y="1900"/>
                  </a:lnTo>
                  <a:lnTo>
                    <a:pt x="3053" y="1905"/>
                  </a:lnTo>
                  <a:lnTo>
                    <a:pt x="3010" y="1911"/>
                  </a:lnTo>
                  <a:lnTo>
                    <a:pt x="2969" y="1918"/>
                  </a:lnTo>
                  <a:lnTo>
                    <a:pt x="2927" y="1926"/>
                  </a:lnTo>
                  <a:lnTo>
                    <a:pt x="2886" y="1934"/>
                  </a:lnTo>
                  <a:lnTo>
                    <a:pt x="2844" y="1945"/>
                  </a:lnTo>
                  <a:lnTo>
                    <a:pt x="2804" y="1957"/>
                  </a:lnTo>
                  <a:lnTo>
                    <a:pt x="2764" y="1970"/>
                  </a:lnTo>
                  <a:lnTo>
                    <a:pt x="2725" y="1984"/>
                  </a:lnTo>
                  <a:lnTo>
                    <a:pt x="2685" y="1999"/>
                  </a:lnTo>
                  <a:lnTo>
                    <a:pt x="2646" y="2015"/>
                  </a:lnTo>
                  <a:lnTo>
                    <a:pt x="2610" y="2033"/>
                  </a:lnTo>
                  <a:lnTo>
                    <a:pt x="2572" y="2050"/>
                  </a:lnTo>
                  <a:lnTo>
                    <a:pt x="2535" y="2069"/>
                  </a:lnTo>
                  <a:lnTo>
                    <a:pt x="2499" y="2089"/>
                  </a:lnTo>
                  <a:lnTo>
                    <a:pt x="2464" y="2111"/>
                  </a:lnTo>
                  <a:lnTo>
                    <a:pt x="2428" y="2133"/>
                  </a:lnTo>
                  <a:lnTo>
                    <a:pt x="2395" y="2157"/>
                  </a:lnTo>
                  <a:lnTo>
                    <a:pt x="2361" y="2181"/>
                  </a:lnTo>
                  <a:lnTo>
                    <a:pt x="2329" y="2206"/>
                  </a:lnTo>
                  <a:lnTo>
                    <a:pt x="2297" y="2232"/>
                  </a:lnTo>
                  <a:lnTo>
                    <a:pt x="2266" y="2258"/>
                  </a:lnTo>
                  <a:lnTo>
                    <a:pt x="2235" y="2286"/>
                  </a:lnTo>
                  <a:lnTo>
                    <a:pt x="2206" y="2315"/>
                  </a:lnTo>
                  <a:lnTo>
                    <a:pt x="2176" y="2343"/>
                  </a:lnTo>
                  <a:lnTo>
                    <a:pt x="2149" y="2374"/>
                  </a:lnTo>
                  <a:lnTo>
                    <a:pt x="2122" y="2405"/>
                  </a:lnTo>
                  <a:lnTo>
                    <a:pt x="2096" y="2435"/>
                  </a:lnTo>
                  <a:lnTo>
                    <a:pt x="2069" y="2467"/>
                  </a:lnTo>
                  <a:lnTo>
                    <a:pt x="2069" y="2467"/>
                  </a:lnTo>
                  <a:lnTo>
                    <a:pt x="2042" y="2502"/>
                  </a:lnTo>
                  <a:lnTo>
                    <a:pt x="2013" y="2535"/>
                  </a:lnTo>
                  <a:lnTo>
                    <a:pt x="1983" y="2567"/>
                  </a:lnTo>
                  <a:lnTo>
                    <a:pt x="1953" y="2598"/>
                  </a:lnTo>
                  <a:lnTo>
                    <a:pt x="1921" y="2628"/>
                  </a:lnTo>
                  <a:lnTo>
                    <a:pt x="1889" y="2658"/>
                  </a:lnTo>
                  <a:lnTo>
                    <a:pt x="1857" y="2686"/>
                  </a:lnTo>
                  <a:lnTo>
                    <a:pt x="1824" y="2714"/>
                  </a:lnTo>
                  <a:lnTo>
                    <a:pt x="1790" y="2741"/>
                  </a:lnTo>
                  <a:lnTo>
                    <a:pt x="1754" y="2767"/>
                  </a:lnTo>
                  <a:lnTo>
                    <a:pt x="1719" y="2792"/>
                  </a:lnTo>
                  <a:lnTo>
                    <a:pt x="1683" y="2816"/>
                  </a:lnTo>
                  <a:lnTo>
                    <a:pt x="1647" y="2839"/>
                  </a:lnTo>
                  <a:lnTo>
                    <a:pt x="1610" y="2862"/>
                  </a:lnTo>
                  <a:lnTo>
                    <a:pt x="1572" y="2883"/>
                  </a:lnTo>
                  <a:lnTo>
                    <a:pt x="1534" y="2903"/>
                  </a:lnTo>
                  <a:lnTo>
                    <a:pt x="1495" y="2922"/>
                  </a:lnTo>
                  <a:lnTo>
                    <a:pt x="1456" y="2941"/>
                  </a:lnTo>
                  <a:lnTo>
                    <a:pt x="1416" y="2958"/>
                  </a:lnTo>
                  <a:lnTo>
                    <a:pt x="1375" y="2974"/>
                  </a:lnTo>
                  <a:lnTo>
                    <a:pt x="1335" y="2990"/>
                  </a:lnTo>
                  <a:lnTo>
                    <a:pt x="1294" y="3004"/>
                  </a:lnTo>
                  <a:lnTo>
                    <a:pt x="1253" y="3017"/>
                  </a:lnTo>
                  <a:lnTo>
                    <a:pt x="1212" y="3029"/>
                  </a:lnTo>
                  <a:lnTo>
                    <a:pt x="1169" y="3039"/>
                  </a:lnTo>
                  <a:lnTo>
                    <a:pt x="1127" y="3050"/>
                  </a:lnTo>
                  <a:lnTo>
                    <a:pt x="1085" y="3058"/>
                  </a:lnTo>
                  <a:lnTo>
                    <a:pt x="1043" y="3067"/>
                  </a:lnTo>
                  <a:lnTo>
                    <a:pt x="999" y="3073"/>
                  </a:lnTo>
                  <a:lnTo>
                    <a:pt x="956" y="3079"/>
                  </a:lnTo>
                  <a:lnTo>
                    <a:pt x="912" y="3083"/>
                  </a:lnTo>
                  <a:lnTo>
                    <a:pt x="870" y="3086"/>
                  </a:lnTo>
                  <a:lnTo>
                    <a:pt x="0" y="3086"/>
                  </a:lnTo>
                  <a:lnTo>
                    <a:pt x="11" y="2927"/>
                  </a:lnTo>
                  <a:lnTo>
                    <a:pt x="30" y="2769"/>
                  </a:lnTo>
                  <a:lnTo>
                    <a:pt x="56" y="2614"/>
                  </a:lnTo>
                  <a:lnTo>
                    <a:pt x="89" y="2461"/>
                  </a:lnTo>
                  <a:lnTo>
                    <a:pt x="129" y="2312"/>
                  </a:lnTo>
                  <a:lnTo>
                    <a:pt x="177" y="2165"/>
                  </a:lnTo>
                  <a:lnTo>
                    <a:pt x="231" y="2022"/>
                  </a:lnTo>
                  <a:lnTo>
                    <a:pt x="292" y="1881"/>
                  </a:lnTo>
                  <a:lnTo>
                    <a:pt x="359" y="1745"/>
                  </a:lnTo>
                  <a:lnTo>
                    <a:pt x="432" y="1611"/>
                  </a:lnTo>
                  <a:lnTo>
                    <a:pt x="512" y="1482"/>
                  </a:lnTo>
                  <a:lnTo>
                    <a:pt x="597" y="1357"/>
                  </a:lnTo>
                  <a:lnTo>
                    <a:pt x="687" y="1237"/>
                  </a:lnTo>
                  <a:lnTo>
                    <a:pt x="784" y="1119"/>
                  </a:lnTo>
                  <a:lnTo>
                    <a:pt x="885" y="1008"/>
                  </a:lnTo>
                  <a:lnTo>
                    <a:pt x="992" y="900"/>
                  </a:lnTo>
                  <a:lnTo>
                    <a:pt x="1103" y="798"/>
                  </a:lnTo>
                  <a:lnTo>
                    <a:pt x="1219" y="702"/>
                  </a:lnTo>
                  <a:lnTo>
                    <a:pt x="1340" y="611"/>
                  </a:lnTo>
                  <a:lnTo>
                    <a:pt x="1464" y="525"/>
                  </a:lnTo>
                  <a:lnTo>
                    <a:pt x="1593" y="445"/>
                  </a:lnTo>
                  <a:lnTo>
                    <a:pt x="1726" y="371"/>
                  </a:lnTo>
                  <a:lnTo>
                    <a:pt x="1862" y="303"/>
                  </a:lnTo>
                  <a:lnTo>
                    <a:pt x="2002" y="242"/>
                  </a:lnTo>
                  <a:lnTo>
                    <a:pt x="2145" y="186"/>
                  </a:lnTo>
                  <a:lnTo>
                    <a:pt x="2292" y="137"/>
                  </a:lnTo>
                  <a:lnTo>
                    <a:pt x="2441" y="96"/>
                  </a:lnTo>
                  <a:lnTo>
                    <a:pt x="2594" y="63"/>
                  </a:lnTo>
                  <a:lnTo>
                    <a:pt x="2748" y="36"/>
                  </a:lnTo>
                  <a:lnTo>
                    <a:pt x="2906" y="15"/>
                  </a:lnTo>
                  <a:lnTo>
                    <a:pt x="3064" y="4"/>
                  </a:lnTo>
                  <a:lnTo>
                    <a:pt x="3227" y="0"/>
                  </a:lnTo>
                  <a:close/>
                  <a:moveTo>
                    <a:pt x="884" y="2883"/>
                  </a:moveTo>
                  <a:lnTo>
                    <a:pt x="921" y="2880"/>
                  </a:lnTo>
                  <a:lnTo>
                    <a:pt x="957" y="2875"/>
                  </a:lnTo>
                  <a:lnTo>
                    <a:pt x="994" y="2870"/>
                  </a:lnTo>
                  <a:lnTo>
                    <a:pt x="1029" y="2864"/>
                  </a:lnTo>
                  <a:lnTo>
                    <a:pt x="1066" y="2857"/>
                  </a:lnTo>
                  <a:lnTo>
                    <a:pt x="1102" y="2849"/>
                  </a:lnTo>
                  <a:lnTo>
                    <a:pt x="1137" y="2840"/>
                  </a:lnTo>
                  <a:lnTo>
                    <a:pt x="1173" y="2831"/>
                  </a:lnTo>
                  <a:lnTo>
                    <a:pt x="1208" y="2820"/>
                  </a:lnTo>
                  <a:lnTo>
                    <a:pt x="1244" y="2808"/>
                  </a:lnTo>
                  <a:lnTo>
                    <a:pt x="1278" y="2795"/>
                  </a:lnTo>
                  <a:lnTo>
                    <a:pt x="1313" y="2782"/>
                  </a:lnTo>
                  <a:lnTo>
                    <a:pt x="1347" y="2769"/>
                  </a:lnTo>
                  <a:lnTo>
                    <a:pt x="1380" y="2754"/>
                  </a:lnTo>
                  <a:lnTo>
                    <a:pt x="1413" y="2739"/>
                  </a:lnTo>
                  <a:lnTo>
                    <a:pt x="1446" y="2722"/>
                  </a:lnTo>
                  <a:lnTo>
                    <a:pt x="1478" y="2704"/>
                  </a:lnTo>
                  <a:lnTo>
                    <a:pt x="1510" y="2686"/>
                  </a:lnTo>
                  <a:lnTo>
                    <a:pt x="1542" y="2668"/>
                  </a:lnTo>
                  <a:lnTo>
                    <a:pt x="1573" y="2647"/>
                  </a:lnTo>
                  <a:lnTo>
                    <a:pt x="1604" y="2627"/>
                  </a:lnTo>
                  <a:lnTo>
                    <a:pt x="1634" y="2606"/>
                  </a:lnTo>
                  <a:lnTo>
                    <a:pt x="1663" y="2583"/>
                  </a:lnTo>
                  <a:lnTo>
                    <a:pt x="1693" y="2561"/>
                  </a:lnTo>
                  <a:lnTo>
                    <a:pt x="1721" y="2537"/>
                  </a:lnTo>
                  <a:lnTo>
                    <a:pt x="1750" y="2514"/>
                  </a:lnTo>
                  <a:lnTo>
                    <a:pt x="1777" y="2489"/>
                  </a:lnTo>
                  <a:lnTo>
                    <a:pt x="1803" y="2463"/>
                  </a:lnTo>
                  <a:lnTo>
                    <a:pt x="1829" y="2437"/>
                  </a:lnTo>
                  <a:lnTo>
                    <a:pt x="1854" y="2409"/>
                  </a:lnTo>
                  <a:lnTo>
                    <a:pt x="1879" y="2382"/>
                  </a:lnTo>
                  <a:lnTo>
                    <a:pt x="1904" y="2354"/>
                  </a:lnTo>
                  <a:lnTo>
                    <a:pt x="1904" y="2354"/>
                  </a:lnTo>
                  <a:lnTo>
                    <a:pt x="1932" y="2316"/>
                  </a:lnTo>
                  <a:lnTo>
                    <a:pt x="1962" y="2280"/>
                  </a:lnTo>
                  <a:lnTo>
                    <a:pt x="1994" y="2245"/>
                  </a:lnTo>
                  <a:lnTo>
                    <a:pt x="2026" y="2210"/>
                  </a:lnTo>
                  <a:lnTo>
                    <a:pt x="2058" y="2176"/>
                  </a:lnTo>
                  <a:lnTo>
                    <a:pt x="2092" y="2144"/>
                  </a:lnTo>
                  <a:lnTo>
                    <a:pt x="2126" y="2112"/>
                  </a:lnTo>
                  <a:lnTo>
                    <a:pt x="2162" y="2081"/>
                  </a:lnTo>
                  <a:lnTo>
                    <a:pt x="2199" y="2052"/>
                  </a:lnTo>
                  <a:lnTo>
                    <a:pt x="2237" y="2022"/>
                  </a:lnTo>
                  <a:lnTo>
                    <a:pt x="2274" y="1995"/>
                  </a:lnTo>
                  <a:lnTo>
                    <a:pt x="2314" y="1969"/>
                  </a:lnTo>
                  <a:lnTo>
                    <a:pt x="2353" y="1943"/>
                  </a:lnTo>
                  <a:lnTo>
                    <a:pt x="2393" y="1918"/>
                  </a:lnTo>
                  <a:lnTo>
                    <a:pt x="2434" y="1895"/>
                  </a:lnTo>
                  <a:lnTo>
                    <a:pt x="2477" y="1873"/>
                  </a:lnTo>
                  <a:lnTo>
                    <a:pt x="2520" y="1851"/>
                  </a:lnTo>
                  <a:lnTo>
                    <a:pt x="2562" y="1831"/>
                  </a:lnTo>
                  <a:lnTo>
                    <a:pt x="2606" y="1813"/>
                  </a:lnTo>
                  <a:lnTo>
                    <a:pt x="2651" y="1796"/>
                  </a:lnTo>
                  <a:lnTo>
                    <a:pt x="2696" y="1780"/>
                  </a:lnTo>
                  <a:lnTo>
                    <a:pt x="2742" y="1765"/>
                  </a:lnTo>
                  <a:lnTo>
                    <a:pt x="2788" y="1752"/>
                  </a:lnTo>
                  <a:lnTo>
                    <a:pt x="2836" y="1739"/>
                  </a:lnTo>
                  <a:lnTo>
                    <a:pt x="2883" y="1728"/>
                  </a:lnTo>
                  <a:lnTo>
                    <a:pt x="2931" y="1719"/>
                  </a:lnTo>
                  <a:lnTo>
                    <a:pt x="2979" y="1712"/>
                  </a:lnTo>
                  <a:lnTo>
                    <a:pt x="3028" y="1705"/>
                  </a:lnTo>
                  <a:lnTo>
                    <a:pt x="3078" y="1700"/>
                  </a:lnTo>
                  <a:lnTo>
                    <a:pt x="3127" y="1695"/>
                  </a:lnTo>
                  <a:lnTo>
                    <a:pt x="3177" y="1694"/>
                  </a:lnTo>
                  <a:lnTo>
                    <a:pt x="3227" y="1693"/>
                  </a:lnTo>
                  <a:lnTo>
                    <a:pt x="3278" y="1694"/>
                  </a:lnTo>
                  <a:lnTo>
                    <a:pt x="3327" y="1695"/>
                  </a:lnTo>
                  <a:lnTo>
                    <a:pt x="3377" y="1700"/>
                  </a:lnTo>
                  <a:lnTo>
                    <a:pt x="3427" y="1705"/>
                  </a:lnTo>
                  <a:lnTo>
                    <a:pt x="3476" y="1712"/>
                  </a:lnTo>
                  <a:lnTo>
                    <a:pt x="3524" y="1719"/>
                  </a:lnTo>
                  <a:lnTo>
                    <a:pt x="3571" y="1728"/>
                  </a:lnTo>
                  <a:lnTo>
                    <a:pt x="3619" y="1739"/>
                  </a:lnTo>
                  <a:lnTo>
                    <a:pt x="3666" y="1752"/>
                  </a:lnTo>
                  <a:lnTo>
                    <a:pt x="3712" y="1765"/>
                  </a:lnTo>
                  <a:lnTo>
                    <a:pt x="3759" y="1780"/>
                  </a:lnTo>
                  <a:lnTo>
                    <a:pt x="3804" y="1796"/>
                  </a:lnTo>
                  <a:lnTo>
                    <a:pt x="3847" y="1813"/>
                  </a:lnTo>
                  <a:lnTo>
                    <a:pt x="3892" y="1831"/>
                  </a:lnTo>
                  <a:lnTo>
                    <a:pt x="3935" y="1851"/>
                  </a:lnTo>
                  <a:lnTo>
                    <a:pt x="3978" y="1873"/>
                  </a:lnTo>
                  <a:lnTo>
                    <a:pt x="4020" y="1895"/>
                  </a:lnTo>
                  <a:lnTo>
                    <a:pt x="4061" y="1918"/>
                  </a:lnTo>
                  <a:lnTo>
                    <a:pt x="4102" y="1943"/>
                  </a:lnTo>
                  <a:lnTo>
                    <a:pt x="4141" y="1969"/>
                  </a:lnTo>
                  <a:lnTo>
                    <a:pt x="4180" y="1995"/>
                  </a:lnTo>
                  <a:lnTo>
                    <a:pt x="4218" y="2022"/>
                  </a:lnTo>
                  <a:lnTo>
                    <a:pt x="4256" y="2052"/>
                  </a:lnTo>
                  <a:lnTo>
                    <a:pt x="4293" y="2081"/>
                  </a:lnTo>
                  <a:lnTo>
                    <a:pt x="4328" y="2112"/>
                  </a:lnTo>
                  <a:lnTo>
                    <a:pt x="4363" y="2144"/>
                  </a:lnTo>
                  <a:lnTo>
                    <a:pt x="4397" y="2176"/>
                  </a:lnTo>
                  <a:lnTo>
                    <a:pt x="4429" y="2210"/>
                  </a:lnTo>
                  <a:lnTo>
                    <a:pt x="4461" y="2245"/>
                  </a:lnTo>
                  <a:lnTo>
                    <a:pt x="4492" y="2280"/>
                  </a:lnTo>
                  <a:lnTo>
                    <a:pt x="4523" y="2316"/>
                  </a:lnTo>
                  <a:lnTo>
                    <a:pt x="4551" y="2354"/>
                  </a:lnTo>
                  <a:lnTo>
                    <a:pt x="4551" y="2354"/>
                  </a:lnTo>
                  <a:lnTo>
                    <a:pt x="4576" y="2382"/>
                  </a:lnTo>
                  <a:lnTo>
                    <a:pt x="4601" y="2409"/>
                  </a:lnTo>
                  <a:lnTo>
                    <a:pt x="4626" y="2437"/>
                  </a:lnTo>
                  <a:lnTo>
                    <a:pt x="4652" y="2463"/>
                  </a:lnTo>
                  <a:lnTo>
                    <a:pt x="4678" y="2489"/>
                  </a:lnTo>
                  <a:lnTo>
                    <a:pt x="4705" y="2514"/>
                  </a:lnTo>
                  <a:lnTo>
                    <a:pt x="4733" y="2538"/>
                  </a:lnTo>
                  <a:lnTo>
                    <a:pt x="4762" y="2561"/>
                  </a:lnTo>
                  <a:lnTo>
                    <a:pt x="4792" y="2585"/>
                  </a:lnTo>
                  <a:lnTo>
                    <a:pt x="4820" y="2606"/>
                  </a:lnTo>
                  <a:lnTo>
                    <a:pt x="4851" y="2627"/>
                  </a:lnTo>
                  <a:lnTo>
                    <a:pt x="4882" y="2647"/>
                  </a:lnTo>
                  <a:lnTo>
                    <a:pt x="4912" y="2668"/>
                  </a:lnTo>
                  <a:lnTo>
                    <a:pt x="4943" y="2686"/>
                  </a:lnTo>
                  <a:lnTo>
                    <a:pt x="4975" y="2704"/>
                  </a:lnTo>
                  <a:lnTo>
                    <a:pt x="5008" y="2722"/>
                  </a:lnTo>
                  <a:lnTo>
                    <a:pt x="5040" y="2739"/>
                  </a:lnTo>
                  <a:lnTo>
                    <a:pt x="5073" y="2754"/>
                  </a:lnTo>
                  <a:lnTo>
                    <a:pt x="5108" y="2769"/>
                  </a:lnTo>
                  <a:lnTo>
                    <a:pt x="5141" y="2782"/>
                  </a:lnTo>
                  <a:lnTo>
                    <a:pt x="5175" y="2797"/>
                  </a:lnTo>
                  <a:lnTo>
                    <a:pt x="5211" y="2808"/>
                  </a:lnTo>
                  <a:lnTo>
                    <a:pt x="5245" y="2820"/>
                  </a:lnTo>
                  <a:lnTo>
                    <a:pt x="5281" y="2831"/>
                  </a:lnTo>
                  <a:lnTo>
                    <a:pt x="5316" y="2840"/>
                  </a:lnTo>
                  <a:lnTo>
                    <a:pt x="5352" y="2849"/>
                  </a:lnTo>
                  <a:lnTo>
                    <a:pt x="5387" y="2857"/>
                  </a:lnTo>
                  <a:lnTo>
                    <a:pt x="5423" y="2864"/>
                  </a:lnTo>
                  <a:lnTo>
                    <a:pt x="5460" y="2870"/>
                  </a:lnTo>
                  <a:lnTo>
                    <a:pt x="5496" y="2875"/>
                  </a:lnTo>
                  <a:lnTo>
                    <a:pt x="5533" y="2880"/>
                  </a:lnTo>
                  <a:lnTo>
                    <a:pt x="5570" y="2883"/>
                  </a:lnTo>
                  <a:lnTo>
                    <a:pt x="5552" y="2776"/>
                  </a:lnTo>
                  <a:lnTo>
                    <a:pt x="5528" y="2672"/>
                  </a:lnTo>
                  <a:lnTo>
                    <a:pt x="5501" y="2569"/>
                  </a:lnTo>
                  <a:lnTo>
                    <a:pt x="5469" y="2469"/>
                  </a:lnTo>
                  <a:lnTo>
                    <a:pt x="5434" y="2369"/>
                  </a:lnTo>
                  <a:lnTo>
                    <a:pt x="5393" y="2272"/>
                  </a:lnTo>
                  <a:lnTo>
                    <a:pt x="5348" y="2177"/>
                  </a:lnTo>
                  <a:lnTo>
                    <a:pt x="5300" y="2085"/>
                  </a:lnTo>
                  <a:lnTo>
                    <a:pt x="5248" y="1996"/>
                  </a:lnTo>
                  <a:lnTo>
                    <a:pt x="5191" y="1908"/>
                  </a:lnTo>
                  <a:lnTo>
                    <a:pt x="5131" y="1823"/>
                  </a:lnTo>
                  <a:lnTo>
                    <a:pt x="5068" y="1741"/>
                  </a:lnTo>
                  <a:lnTo>
                    <a:pt x="5001" y="1662"/>
                  </a:lnTo>
                  <a:lnTo>
                    <a:pt x="4931" y="1586"/>
                  </a:lnTo>
                  <a:lnTo>
                    <a:pt x="4858" y="1514"/>
                  </a:lnTo>
                  <a:lnTo>
                    <a:pt x="4781" y="1444"/>
                  </a:lnTo>
                  <a:lnTo>
                    <a:pt x="4701" y="1378"/>
                  </a:lnTo>
                  <a:lnTo>
                    <a:pt x="4619" y="1314"/>
                  </a:lnTo>
                  <a:lnTo>
                    <a:pt x="4533" y="1254"/>
                  </a:lnTo>
                  <a:lnTo>
                    <a:pt x="4446" y="1199"/>
                  </a:lnTo>
                  <a:lnTo>
                    <a:pt x="4356" y="1148"/>
                  </a:lnTo>
                  <a:lnTo>
                    <a:pt x="4262" y="1099"/>
                  </a:lnTo>
                  <a:lnTo>
                    <a:pt x="4167" y="1055"/>
                  </a:lnTo>
                  <a:lnTo>
                    <a:pt x="4070" y="1015"/>
                  </a:lnTo>
                  <a:lnTo>
                    <a:pt x="3971" y="980"/>
                  </a:lnTo>
                  <a:lnTo>
                    <a:pt x="3870" y="949"/>
                  </a:lnTo>
                  <a:lnTo>
                    <a:pt x="3766" y="923"/>
                  </a:lnTo>
                  <a:lnTo>
                    <a:pt x="3661" y="900"/>
                  </a:lnTo>
                  <a:lnTo>
                    <a:pt x="3555" y="882"/>
                  </a:lnTo>
                  <a:lnTo>
                    <a:pt x="3447" y="871"/>
                  </a:lnTo>
                  <a:lnTo>
                    <a:pt x="3337" y="862"/>
                  </a:lnTo>
                  <a:lnTo>
                    <a:pt x="3227" y="860"/>
                  </a:lnTo>
                  <a:lnTo>
                    <a:pt x="3115" y="862"/>
                  </a:lnTo>
                  <a:lnTo>
                    <a:pt x="3006" y="871"/>
                  </a:lnTo>
                  <a:lnTo>
                    <a:pt x="2899" y="882"/>
                  </a:lnTo>
                  <a:lnTo>
                    <a:pt x="2792" y="900"/>
                  </a:lnTo>
                  <a:lnTo>
                    <a:pt x="2687" y="923"/>
                  </a:lnTo>
                  <a:lnTo>
                    <a:pt x="2584" y="949"/>
                  </a:lnTo>
                  <a:lnTo>
                    <a:pt x="2482" y="980"/>
                  </a:lnTo>
                  <a:lnTo>
                    <a:pt x="2382" y="1015"/>
                  </a:lnTo>
                  <a:lnTo>
                    <a:pt x="2285" y="1055"/>
                  </a:lnTo>
                  <a:lnTo>
                    <a:pt x="2190" y="1099"/>
                  </a:lnTo>
                  <a:lnTo>
                    <a:pt x="2098" y="1148"/>
                  </a:lnTo>
                  <a:lnTo>
                    <a:pt x="2007" y="1199"/>
                  </a:lnTo>
                  <a:lnTo>
                    <a:pt x="1919" y="1254"/>
                  </a:lnTo>
                  <a:lnTo>
                    <a:pt x="1834" y="1314"/>
                  </a:lnTo>
                  <a:lnTo>
                    <a:pt x="1752" y="1378"/>
                  </a:lnTo>
                  <a:lnTo>
                    <a:pt x="1673" y="1444"/>
                  </a:lnTo>
                  <a:lnTo>
                    <a:pt x="1596" y="1514"/>
                  </a:lnTo>
                  <a:lnTo>
                    <a:pt x="1522" y="1586"/>
                  </a:lnTo>
                  <a:lnTo>
                    <a:pt x="1452" y="1662"/>
                  </a:lnTo>
                  <a:lnTo>
                    <a:pt x="1385" y="1741"/>
                  </a:lnTo>
                  <a:lnTo>
                    <a:pt x="1322" y="1823"/>
                  </a:lnTo>
                  <a:lnTo>
                    <a:pt x="1262" y="1908"/>
                  </a:lnTo>
                  <a:lnTo>
                    <a:pt x="1205" y="1996"/>
                  </a:lnTo>
                  <a:lnTo>
                    <a:pt x="1153" y="2086"/>
                  </a:lnTo>
                  <a:lnTo>
                    <a:pt x="1104" y="2178"/>
                  </a:lnTo>
                  <a:lnTo>
                    <a:pt x="1060" y="2272"/>
                  </a:lnTo>
                  <a:lnTo>
                    <a:pt x="1020" y="2369"/>
                  </a:lnTo>
                  <a:lnTo>
                    <a:pt x="983" y="2469"/>
                  </a:lnTo>
                  <a:lnTo>
                    <a:pt x="951" y="2569"/>
                  </a:lnTo>
                  <a:lnTo>
                    <a:pt x="924" y="2672"/>
                  </a:lnTo>
                  <a:lnTo>
                    <a:pt x="902" y="2776"/>
                  </a:lnTo>
                  <a:lnTo>
                    <a:pt x="884" y="2883"/>
                  </a:lnTo>
                  <a:close/>
                  <a:moveTo>
                    <a:pt x="3939" y="275"/>
                  </a:moveTo>
                  <a:lnTo>
                    <a:pt x="4054" y="300"/>
                  </a:lnTo>
                  <a:lnTo>
                    <a:pt x="4036" y="385"/>
                  </a:lnTo>
                  <a:lnTo>
                    <a:pt x="4211" y="422"/>
                  </a:lnTo>
                  <a:lnTo>
                    <a:pt x="4185" y="474"/>
                  </a:lnTo>
                  <a:lnTo>
                    <a:pt x="4024" y="441"/>
                  </a:lnTo>
                  <a:lnTo>
                    <a:pt x="4007" y="522"/>
                  </a:lnTo>
                  <a:lnTo>
                    <a:pt x="4154" y="553"/>
                  </a:lnTo>
                  <a:lnTo>
                    <a:pt x="4144" y="604"/>
                  </a:lnTo>
                  <a:lnTo>
                    <a:pt x="4136" y="615"/>
                  </a:lnTo>
                  <a:lnTo>
                    <a:pt x="4128" y="627"/>
                  </a:lnTo>
                  <a:lnTo>
                    <a:pt x="4120" y="637"/>
                  </a:lnTo>
                  <a:lnTo>
                    <a:pt x="4110" y="648"/>
                  </a:lnTo>
                  <a:lnTo>
                    <a:pt x="4088" y="668"/>
                  </a:lnTo>
                  <a:lnTo>
                    <a:pt x="4065" y="687"/>
                  </a:lnTo>
                  <a:lnTo>
                    <a:pt x="4041" y="705"/>
                  </a:lnTo>
                  <a:lnTo>
                    <a:pt x="4014" y="720"/>
                  </a:lnTo>
                  <a:lnTo>
                    <a:pt x="3990" y="733"/>
                  </a:lnTo>
                  <a:lnTo>
                    <a:pt x="3966" y="744"/>
                  </a:lnTo>
                  <a:lnTo>
                    <a:pt x="3985" y="760"/>
                  </a:lnTo>
                  <a:lnTo>
                    <a:pt x="4004" y="777"/>
                  </a:lnTo>
                  <a:lnTo>
                    <a:pt x="4025" y="791"/>
                  </a:lnTo>
                  <a:lnTo>
                    <a:pt x="4045" y="805"/>
                  </a:lnTo>
                  <a:lnTo>
                    <a:pt x="4068" y="819"/>
                  </a:lnTo>
                  <a:lnTo>
                    <a:pt x="4089" y="832"/>
                  </a:lnTo>
                  <a:lnTo>
                    <a:pt x="4112" y="843"/>
                  </a:lnTo>
                  <a:lnTo>
                    <a:pt x="4135" y="854"/>
                  </a:lnTo>
                  <a:lnTo>
                    <a:pt x="4081" y="903"/>
                  </a:lnTo>
                  <a:lnTo>
                    <a:pt x="4056" y="890"/>
                  </a:lnTo>
                  <a:lnTo>
                    <a:pt x="4031" y="875"/>
                  </a:lnTo>
                  <a:lnTo>
                    <a:pt x="4007" y="861"/>
                  </a:lnTo>
                  <a:lnTo>
                    <a:pt x="3985" y="845"/>
                  </a:lnTo>
                  <a:lnTo>
                    <a:pt x="3961" y="828"/>
                  </a:lnTo>
                  <a:lnTo>
                    <a:pt x="3940" y="809"/>
                  </a:lnTo>
                  <a:lnTo>
                    <a:pt x="3919" y="790"/>
                  </a:lnTo>
                  <a:lnTo>
                    <a:pt x="3898" y="770"/>
                  </a:lnTo>
                  <a:lnTo>
                    <a:pt x="3865" y="779"/>
                  </a:lnTo>
                  <a:lnTo>
                    <a:pt x="3833" y="788"/>
                  </a:lnTo>
                  <a:lnTo>
                    <a:pt x="3800" y="796"/>
                  </a:lnTo>
                  <a:lnTo>
                    <a:pt x="3767" y="802"/>
                  </a:lnTo>
                  <a:lnTo>
                    <a:pt x="3734" y="807"/>
                  </a:lnTo>
                  <a:lnTo>
                    <a:pt x="3699" y="809"/>
                  </a:lnTo>
                  <a:lnTo>
                    <a:pt x="3666" y="810"/>
                  </a:lnTo>
                  <a:lnTo>
                    <a:pt x="3632" y="809"/>
                  </a:lnTo>
                  <a:lnTo>
                    <a:pt x="3599" y="744"/>
                  </a:lnTo>
                  <a:lnTo>
                    <a:pt x="3630" y="745"/>
                  </a:lnTo>
                  <a:lnTo>
                    <a:pt x="3660" y="745"/>
                  </a:lnTo>
                  <a:lnTo>
                    <a:pt x="3691" y="743"/>
                  </a:lnTo>
                  <a:lnTo>
                    <a:pt x="3723" y="739"/>
                  </a:lnTo>
                  <a:lnTo>
                    <a:pt x="3754" y="736"/>
                  </a:lnTo>
                  <a:lnTo>
                    <a:pt x="3786" y="730"/>
                  </a:lnTo>
                  <a:lnTo>
                    <a:pt x="3819" y="723"/>
                  </a:lnTo>
                  <a:lnTo>
                    <a:pt x="3851" y="715"/>
                  </a:lnTo>
                  <a:lnTo>
                    <a:pt x="3836" y="698"/>
                  </a:lnTo>
                  <a:lnTo>
                    <a:pt x="3823" y="679"/>
                  </a:lnTo>
                  <a:lnTo>
                    <a:pt x="3810" y="661"/>
                  </a:lnTo>
                  <a:lnTo>
                    <a:pt x="3797" y="641"/>
                  </a:lnTo>
                  <a:lnTo>
                    <a:pt x="3785" y="621"/>
                  </a:lnTo>
                  <a:lnTo>
                    <a:pt x="3774" y="601"/>
                  </a:lnTo>
                  <a:lnTo>
                    <a:pt x="3765" y="580"/>
                  </a:lnTo>
                  <a:lnTo>
                    <a:pt x="3754" y="559"/>
                  </a:lnTo>
                  <a:lnTo>
                    <a:pt x="3826" y="553"/>
                  </a:lnTo>
                  <a:lnTo>
                    <a:pt x="3837" y="575"/>
                  </a:lnTo>
                  <a:lnTo>
                    <a:pt x="3847" y="595"/>
                  </a:lnTo>
                  <a:lnTo>
                    <a:pt x="3858" y="614"/>
                  </a:lnTo>
                  <a:lnTo>
                    <a:pt x="3869" y="631"/>
                  </a:lnTo>
                  <a:lnTo>
                    <a:pt x="3881" y="648"/>
                  </a:lnTo>
                  <a:lnTo>
                    <a:pt x="3891" y="665"/>
                  </a:lnTo>
                  <a:lnTo>
                    <a:pt x="3903" y="680"/>
                  </a:lnTo>
                  <a:lnTo>
                    <a:pt x="3915" y="693"/>
                  </a:lnTo>
                  <a:lnTo>
                    <a:pt x="3936" y="686"/>
                  </a:lnTo>
                  <a:lnTo>
                    <a:pt x="3956" y="676"/>
                  </a:lnTo>
                  <a:lnTo>
                    <a:pt x="3977" y="666"/>
                  </a:lnTo>
                  <a:lnTo>
                    <a:pt x="3996" y="654"/>
                  </a:lnTo>
                  <a:lnTo>
                    <a:pt x="4013" y="641"/>
                  </a:lnTo>
                  <a:lnTo>
                    <a:pt x="4030" y="625"/>
                  </a:lnTo>
                  <a:lnTo>
                    <a:pt x="4045" y="610"/>
                  </a:lnTo>
                  <a:lnTo>
                    <a:pt x="4059" y="592"/>
                  </a:lnTo>
                  <a:lnTo>
                    <a:pt x="3747" y="527"/>
                  </a:lnTo>
                  <a:lnTo>
                    <a:pt x="3759" y="470"/>
                  </a:lnTo>
                  <a:lnTo>
                    <a:pt x="3892" y="499"/>
                  </a:lnTo>
                  <a:lnTo>
                    <a:pt x="3909" y="417"/>
                  </a:lnTo>
                  <a:lnTo>
                    <a:pt x="3766" y="387"/>
                  </a:lnTo>
                  <a:lnTo>
                    <a:pt x="3778" y="332"/>
                  </a:lnTo>
                  <a:lnTo>
                    <a:pt x="3921" y="361"/>
                  </a:lnTo>
                  <a:lnTo>
                    <a:pt x="3939" y="275"/>
                  </a:lnTo>
                  <a:close/>
                  <a:moveTo>
                    <a:pt x="3717" y="502"/>
                  </a:moveTo>
                  <a:lnTo>
                    <a:pt x="3701" y="505"/>
                  </a:lnTo>
                  <a:lnTo>
                    <a:pt x="3682" y="507"/>
                  </a:lnTo>
                  <a:lnTo>
                    <a:pt x="3659" y="509"/>
                  </a:lnTo>
                  <a:lnTo>
                    <a:pt x="3631" y="511"/>
                  </a:lnTo>
                  <a:lnTo>
                    <a:pt x="3653" y="404"/>
                  </a:lnTo>
                  <a:lnTo>
                    <a:pt x="3718" y="418"/>
                  </a:lnTo>
                  <a:lnTo>
                    <a:pt x="3747" y="366"/>
                  </a:lnTo>
                  <a:lnTo>
                    <a:pt x="3664" y="348"/>
                  </a:lnTo>
                  <a:lnTo>
                    <a:pt x="3691" y="224"/>
                  </a:lnTo>
                  <a:lnTo>
                    <a:pt x="3661" y="218"/>
                  </a:lnTo>
                  <a:lnTo>
                    <a:pt x="3633" y="211"/>
                  </a:lnTo>
                  <a:lnTo>
                    <a:pt x="3605" y="205"/>
                  </a:lnTo>
                  <a:lnTo>
                    <a:pt x="3575" y="199"/>
                  </a:lnTo>
                  <a:lnTo>
                    <a:pt x="3549" y="325"/>
                  </a:lnTo>
                  <a:lnTo>
                    <a:pt x="3445" y="302"/>
                  </a:lnTo>
                  <a:lnTo>
                    <a:pt x="3433" y="358"/>
                  </a:lnTo>
                  <a:lnTo>
                    <a:pt x="3537" y="380"/>
                  </a:lnTo>
                  <a:lnTo>
                    <a:pt x="3512" y="503"/>
                  </a:lnTo>
                  <a:lnTo>
                    <a:pt x="3483" y="503"/>
                  </a:lnTo>
                  <a:lnTo>
                    <a:pt x="3453" y="502"/>
                  </a:lnTo>
                  <a:lnTo>
                    <a:pt x="3425" y="500"/>
                  </a:lnTo>
                  <a:lnTo>
                    <a:pt x="3395" y="498"/>
                  </a:lnTo>
                  <a:lnTo>
                    <a:pt x="3401" y="567"/>
                  </a:lnTo>
                  <a:lnTo>
                    <a:pt x="3421" y="567"/>
                  </a:lnTo>
                  <a:lnTo>
                    <a:pt x="3444" y="567"/>
                  </a:lnTo>
                  <a:lnTo>
                    <a:pt x="3468" y="566"/>
                  </a:lnTo>
                  <a:lnTo>
                    <a:pt x="3498" y="566"/>
                  </a:lnTo>
                  <a:lnTo>
                    <a:pt x="3455" y="771"/>
                  </a:lnTo>
                  <a:lnTo>
                    <a:pt x="3576" y="771"/>
                  </a:lnTo>
                  <a:lnTo>
                    <a:pt x="3618" y="572"/>
                  </a:lnTo>
                  <a:lnTo>
                    <a:pt x="3647" y="570"/>
                  </a:lnTo>
                  <a:lnTo>
                    <a:pt x="3669" y="567"/>
                  </a:lnTo>
                  <a:lnTo>
                    <a:pt x="3685" y="565"/>
                  </a:lnTo>
                  <a:lnTo>
                    <a:pt x="3698" y="563"/>
                  </a:lnTo>
                  <a:lnTo>
                    <a:pt x="3704" y="561"/>
                  </a:lnTo>
                  <a:lnTo>
                    <a:pt x="3717" y="502"/>
                  </a:lnTo>
                  <a:close/>
                  <a:moveTo>
                    <a:pt x="5737" y="1791"/>
                  </a:moveTo>
                  <a:lnTo>
                    <a:pt x="5737" y="1780"/>
                  </a:lnTo>
                  <a:lnTo>
                    <a:pt x="5737" y="1771"/>
                  </a:lnTo>
                  <a:lnTo>
                    <a:pt x="5737" y="1761"/>
                  </a:lnTo>
                  <a:lnTo>
                    <a:pt x="5737" y="1752"/>
                  </a:lnTo>
                  <a:lnTo>
                    <a:pt x="5736" y="1737"/>
                  </a:lnTo>
                  <a:lnTo>
                    <a:pt x="5736" y="1719"/>
                  </a:lnTo>
                  <a:lnTo>
                    <a:pt x="5689" y="1695"/>
                  </a:lnTo>
                  <a:lnTo>
                    <a:pt x="5691" y="1715"/>
                  </a:lnTo>
                  <a:lnTo>
                    <a:pt x="5691" y="1733"/>
                  </a:lnTo>
                  <a:lnTo>
                    <a:pt x="5691" y="1747"/>
                  </a:lnTo>
                  <a:lnTo>
                    <a:pt x="5691" y="1758"/>
                  </a:lnTo>
                  <a:lnTo>
                    <a:pt x="5678" y="1747"/>
                  </a:lnTo>
                  <a:lnTo>
                    <a:pt x="5662" y="1733"/>
                  </a:lnTo>
                  <a:lnTo>
                    <a:pt x="5647" y="1715"/>
                  </a:lnTo>
                  <a:lnTo>
                    <a:pt x="5629" y="1693"/>
                  </a:lnTo>
                  <a:lnTo>
                    <a:pt x="5609" y="1745"/>
                  </a:lnTo>
                  <a:lnTo>
                    <a:pt x="5630" y="1766"/>
                  </a:lnTo>
                  <a:lnTo>
                    <a:pt x="5650" y="1784"/>
                  </a:lnTo>
                  <a:lnTo>
                    <a:pt x="5669" y="1800"/>
                  </a:lnTo>
                  <a:lnTo>
                    <a:pt x="5687" y="1813"/>
                  </a:lnTo>
                  <a:lnTo>
                    <a:pt x="5688" y="1818"/>
                  </a:lnTo>
                  <a:lnTo>
                    <a:pt x="5686" y="1830"/>
                  </a:lnTo>
                  <a:lnTo>
                    <a:pt x="5682" y="1847"/>
                  </a:lnTo>
                  <a:lnTo>
                    <a:pt x="5676" y="1869"/>
                  </a:lnTo>
                  <a:lnTo>
                    <a:pt x="5730" y="1902"/>
                  </a:lnTo>
                  <a:lnTo>
                    <a:pt x="5731" y="1887"/>
                  </a:lnTo>
                  <a:lnTo>
                    <a:pt x="5733" y="1873"/>
                  </a:lnTo>
                  <a:lnTo>
                    <a:pt x="5734" y="1859"/>
                  </a:lnTo>
                  <a:lnTo>
                    <a:pt x="5736" y="1844"/>
                  </a:lnTo>
                  <a:lnTo>
                    <a:pt x="5749" y="1851"/>
                  </a:lnTo>
                  <a:lnTo>
                    <a:pt x="5763" y="1860"/>
                  </a:lnTo>
                  <a:lnTo>
                    <a:pt x="5778" y="1867"/>
                  </a:lnTo>
                  <a:lnTo>
                    <a:pt x="5795" y="1875"/>
                  </a:lnTo>
                  <a:lnTo>
                    <a:pt x="5798" y="1823"/>
                  </a:lnTo>
                  <a:lnTo>
                    <a:pt x="5783" y="1817"/>
                  </a:lnTo>
                  <a:lnTo>
                    <a:pt x="5766" y="1809"/>
                  </a:lnTo>
                  <a:lnTo>
                    <a:pt x="5751" y="1800"/>
                  </a:lnTo>
                  <a:lnTo>
                    <a:pt x="5737" y="1791"/>
                  </a:lnTo>
                  <a:close/>
                  <a:moveTo>
                    <a:pt x="5630" y="2086"/>
                  </a:moveTo>
                  <a:lnTo>
                    <a:pt x="5670" y="2063"/>
                  </a:lnTo>
                  <a:lnTo>
                    <a:pt x="5445" y="1657"/>
                  </a:lnTo>
                  <a:lnTo>
                    <a:pt x="5405" y="1680"/>
                  </a:lnTo>
                  <a:lnTo>
                    <a:pt x="5574" y="1986"/>
                  </a:lnTo>
                  <a:lnTo>
                    <a:pt x="5544" y="1950"/>
                  </a:lnTo>
                  <a:lnTo>
                    <a:pt x="5514" y="1911"/>
                  </a:lnTo>
                  <a:lnTo>
                    <a:pt x="5487" y="1874"/>
                  </a:lnTo>
                  <a:lnTo>
                    <a:pt x="5465" y="1844"/>
                  </a:lnTo>
                  <a:lnTo>
                    <a:pt x="5429" y="1864"/>
                  </a:lnTo>
                  <a:lnTo>
                    <a:pt x="5309" y="1648"/>
                  </a:lnTo>
                  <a:lnTo>
                    <a:pt x="5265" y="1673"/>
                  </a:lnTo>
                  <a:lnTo>
                    <a:pt x="5386" y="1889"/>
                  </a:lnTo>
                  <a:lnTo>
                    <a:pt x="5313" y="1930"/>
                  </a:lnTo>
                  <a:lnTo>
                    <a:pt x="5385" y="2030"/>
                  </a:lnTo>
                  <a:lnTo>
                    <a:pt x="5444" y="1995"/>
                  </a:lnTo>
                  <a:lnTo>
                    <a:pt x="5563" y="2208"/>
                  </a:lnTo>
                  <a:lnTo>
                    <a:pt x="5615" y="2198"/>
                  </a:lnTo>
                  <a:lnTo>
                    <a:pt x="5488" y="1970"/>
                  </a:lnTo>
                  <a:lnTo>
                    <a:pt x="5495" y="1965"/>
                  </a:lnTo>
                  <a:lnTo>
                    <a:pt x="5630" y="2086"/>
                  </a:lnTo>
                  <a:close/>
                  <a:moveTo>
                    <a:pt x="5682" y="1406"/>
                  </a:moveTo>
                  <a:lnTo>
                    <a:pt x="5706" y="1445"/>
                  </a:lnTo>
                  <a:lnTo>
                    <a:pt x="5731" y="1484"/>
                  </a:lnTo>
                  <a:lnTo>
                    <a:pt x="5744" y="1503"/>
                  </a:lnTo>
                  <a:lnTo>
                    <a:pt x="5757" y="1522"/>
                  </a:lnTo>
                  <a:lnTo>
                    <a:pt x="5771" y="1540"/>
                  </a:lnTo>
                  <a:lnTo>
                    <a:pt x="5785" y="1558"/>
                  </a:lnTo>
                  <a:lnTo>
                    <a:pt x="5763" y="1612"/>
                  </a:lnTo>
                  <a:lnTo>
                    <a:pt x="5750" y="1597"/>
                  </a:lnTo>
                  <a:lnTo>
                    <a:pt x="5736" y="1581"/>
                  </a:lnTo>
                  <a:lnTo>
                    <a:pt x="5720" y="1560"/>
                  </a:lnTo>
                  <a:lnTo>
                    <a:pt x="5701" y="1532"/>
                  </a:lnTo>
                  <a:lnTo>
                    <a:pt x="5673" y="1549"/>
                  </a:lnTo>
                  <a:lnTo>
                    <a:pt x="5713" y="1622"/>
                  </a:lnTo>
                  <a:lnTo>
                    <a:pt x="5676" y="1643"/>
                  </a:lnTo>
                  <a:lnTo>
                    <a:pt x="5636" y="1572"/>
                  </a:lnTo>
                  <a:lnTo>
                    <a:pt x="5606" y="1590"/>
                  </a:lnTo>
                  <a:lnTo>
                    <a:pt x="5646" y="1660"/>
                  </a:lnTo>
                  <a:lnTo>
                    <a:pt x="5608" y="1681"/>
                  </a:lnTo>
                  <a:lnTo>
                    <a:pt x="5570" y="1612"/>
                  </a:lnTo>
                  <a:lnTo>
                    <a:pt x="5534" y="1633"/>
                  </a:lnTo>
                  <a:lnTo>
                    <a:pt x="5743" y="2008"/>
                  </a:lnTo>
                  <a:lnTo>
                    <a:pt x="5778" y="1989"/>
                  </a:lnTo>
                  <a:lnTo>
                    <a:pt x="5745" y="1927"/>
                  </a:lnTo>
                  <a:lnTo>
                    <a:pt x="5782" y="1907"/>
                  </a:lnTo>
                  <a:lnTo>
                    <a:pt x="5817" y="1971"/>
                  </a:lnTo>
                  <a:lnTo>
                    <a:pt x="5849" y="1954"/>
                  </a:lnTo>
                  <a:lnTo>
                    <a:pt x="5813" y="1889"/>
                  </a:lnTo>
                  <a:lnTo>
                    <a:pt x="5850" y="1869"/>
                  </a:lnTo>
                  <a:lnTo>
                    <a:pt x="5887" y="1936"/>
                  </a:lnTo>
                  <a:lnTo>
                    <a:pt x="5917" y="1919"/>
                  </a:lnTo>
                  <a:lnTo>
                    <a:pt x="5875" y="1844"/>
                  </a:lnTo>
                  <a:lnTo>
                    <a:pt x="5919" y="1821"/>
                  </a:lnTo>
                  <a:lnTo>
                    <a:pt x="6019" y="2001"/>
                  </a:lnTo>
                  <a:lnTo>
                    <a:pt x="5800" y="2112"/>
                  </a:lnTo>
                  <a:lnTo>
                    <a:pt x="5826" y="2159"/>
                  </a:lnTo>
                  <a:lnTo>
                    <a:pt x="5714" y="2221"/>
                  </a:lnTo>
                  <a:lnTo>
                    <a:pt x="5649" y="2132"/>
                  </a:lnTo>
                  <a:lnTo>
                    <a:pt x="5730" y="2087"/>
                  </a:lnTo>
                  <a:lnTo>
                    <a:pt x="5457" y="1598"/>
                  </a:lnTo>
                  <a:lnTo>
                    <a:pt x="5389" y="1635"/>
                  </a:lnTo>
                  <a:lnTo>
                    <a:pt x="5326" y="1549"/>
                  </a:lnTo>
                  <a:lnTo>
                    <a:pt x="5449" y="1481"/>
                  </a:lnTo>
                  <a:lnTo>
                    <a:pt x="5477" y="1529"/>
                  </a:lnTo>
                  <a:lnTo>
                    <a:pt x="5682" y="1406"/>
                  </a:lnTo>
                  <a:close/>
                  <a:moveTo>
                    <a:pt x="5732" y="1623"/>
                  </a:moveTo>
                  <a:lnTo>
                    <a:pt x="5717" y="1680"/>
                  </a:lnTo>
                  <a:lnTo>
                    <a:pt x="5738" y="1699"/>
                  </a:lnTo>
                  <a:lnTo>
                    <a:pt x="5758" y="1718"/>
                  </a:lnTo>
                  <a:lnTo>
                    <a:pt x="5778" y="1733"/>
                  </a:lnTo>
                  <a:lnTo>
                    <a:pt x="5797" y="1747"/>
                  </a:lnTo>
                  <a:lnTo>
                    <a:pt x="5798" y="1753"/>
                  </a:lnTo>
                  <a:lnTo>
                    <a:pt x="5796" y="1765"/>
                  </a:lnTo>
                  <a:lnTo>
                    <a:pt x="5792" y="1780"/>
                  </a:lnTo>
                  <a:lnTo>
                    <a:pt x="5787" y="1800"/>
                  </a:lnTo>
                  <a:lnTo>
                    <a:pt x="5836" y="1832"/>
                  </a:lnTo>
                  <a:lnTo>
                    <a:pt x="5839" y="1816"/>
                  </a:lnTo>
                  <a:lnTo>
                    <a:pt x="5841" y="1802"/>
                  </a:lnTo>
                  <a:lnTo>
                    <a:pt x="5842" y="1789"/>
                  </a:lnTo>
                  <a:lnTo>
                    <a:pt x="5842" y="1778"/>
                  </a:lnTo>
                  <a:lnTo>
                    <a:pt x="5856" y="1786"/>
                  </a:lnTo>
                  <a:lnTo>
                    <a:pt x="5871" y="1795"/>
                  </a:lnTo>
                  <a:lnTo>
                    <a:pt x="5884" y="1800"/>
                  </a:lnTo>
                  <a:lnTo>
                    <a:pt x="5897" y="1804"/>
                  </a:lnTo>
                  <a:lnTo>
                    <a:pt x="5900" y="1754"/>
                  </a:lnTo>
                  <a:lnTo>
                    <a:pt x="5890" y="1751"/>
                  </a:lnTo>
                  <a:lnTo>
                    <a:pt x="5877" y="1745"/>
                  </a:lnTo>
                  <a:lnTo>
                    <a:pt x="5862" y="1737"/>
                  </a:lnTo>
                  <a:lnTo>
                    <a:pt x="5847" y="1726"/>
                  </a:lnTo>
                  <a:lnTo>
                    <a:pt x="5847" y="1707"/>
                  </a:lnTo>
                  <a:lnTo>
                    <a:pt x="5846" y="1688"/>
                  </a:lnTo>
                  <a:lnTo>
                    <a:pt x="5846" y="1670"/>
                  </a:lnTo>
                  <a:lnTo>
                    <a:pt x="5845" y="1651"/>
                  </a:lnTo>
                  <a:lnTo>
                    <a:pt x="5798" y="1628"/>
                  </a:lnTo>
                  <a:lnTo>
                    <a:pt x="5798" y="1645"/>
                  </a:lnTo>
                  <a:lnTo>
                    <a:pt x="5800" y="1663"/>
                  </a:lnTo>
                  <a:lnTo>
                    <a:pt x="5800" y="1677"/>
                  </a:lnTo>
                  <a:lnTo>
                    <a:pt x="5798" y="1690"/>
                  </a:lnTo>
                  <a:lnTo>
                    <a:pt x="5788" y="1682"/>
                  </a:lnTo>
                  <a:lnTo>
                    <a:pt x="5772" y="1667"/>
                  </a:lnTo>
                  <a:lnTo>
                    <a:pt x="5755" y="1648"/>
                  </a:lnTo>
                  <a:lnTo>
                    <a:pt x="5732" y="1623"/>
                  </a:lnTo>
                  <a:close/>
                  <a:moveTo>
                    <a:pt x="2395" y="740"/>
                  </a:moveTo>
                  <a:lnTo>
                    <a:pt x="2382" y="771"/>
                  </a:lnTo>
                  <a:lnTo>
                    <a:pt x="2367" y="802"/>
                  </a:lnTo>
                  <a:lnTo>
                    <a:pt x="2351" y="834"/>
                  </a:lnTo>
                  <a:lnTo>
                    <a:pt x="2334" y="867"/>
                  </a:lnTo>
                  <a:lnTo>
                    <a:pt x="2283" y="784"/>
                  </a:lnTo>
                  <a:lnTo>
                    <a:pt x="2299" y="760"/>
                  </a:lnTo>
                  <a:lnTo>
                    <a:pt x="2316" y="737"/>
                  </a:lnTo>
                  <a:lnTo>
                    <a:pt x="2330" y="711"/>
                  </a:lnTo>
                  <a:lnTo>
                    <a:pt x="2342" y="685"/>
                  </a:lnTo>
                  <a:lnTo>
                    <a:pt x="2348" y="672"/>
                  </a:lnTo>
                  <a:lnTo>
                    <a:pt x="2353" y="657"/>
                  </a:lnTo>
                  <a:lnTo>
                    <a:pt x="2356" y="644"/>
                  </a:lnTo>
                  <a:lnTo>
                    <a:pt x="2360" y="630"/>
                  </a:lnTo>
                  <a:lnTo>
                    <a:pt x="2362" y="616"/>
                  </a:lnTo>
                  <a:lnTo>
                    <a:pt x="2364" y="602"/>
                  </a:lnTo>
                  <a:lnTo>
                    <a:pt x="2366" y="588"/>
                  </a:lnTo>
                  <a:lnTo>
                    <a:pt x="2366" y="573"/>
                  </a:lnTo>
                  <a:lnTo>
                    <a:pt x="2255" y="592"/>
                  </a:lnTo>
                  <a:lnTo>
                    <a:pt x="2247" y="535"/>
                  </a:lnTo>
                  <a:lnTo>
                    <a:pt x="2359" y="518"/>
                  </a:lnTo>
                  <a:lnTo>
                    <a:pt x="2345" y="436"/>
                  </a:lnTo>
                  <a:lnTo>
                    <a:pt x="2318" y="442"/>
                  </a:lnTo>
                  <a:lnTo>
                    <a:pt x="2296" y="448"/>
                  </a:lnTo>
                  <a:lnTo>
                    <a:pt x="2274" y="453"/>
                  </a:lnTo>
                  <a:lnTo>
                    <a:pt x="2248" y="456"/>
                  </a:lnTo>
                  <a:lnTo>
                    <a:pt x="2237" y="402"/>
                  </a:lnTo>
                  <a:lnTo>
                    <a:pt x="2277" y="392"/>
                  </a:lnTo>
                  <a:lnTo>
                    <a:pt x="2312" y="380"/>
                  </a:lnTo>
                  <a:lnTo>
                    <a:pt x="2345" y="368"/>
                  </a:lnTo>
                  <a:lnTo>
                    <a:pt x="2375" y="357"/>
                  </a:lnTo>
                  <a:lnTo>
                    <a:pt x="2404" y="342"/>
                  </a:lnTo>
                  <a:lnTo>
                    <a:pt x="2430" y="328"/>
                  </a:lnTo>
                  <a:lnTo>
                    <a:pt x="2456" y="312"/>
                  </a:lnTo>
                  <a:lnTo>
                    <a:pt x="2481" y="295"/>
                  </a:lnTo>
                  <a:lnTo>
                    <a:pt x="2523" y="364"/>
                  </a:lnTo>
                  <a:lnTo>
                    <a:pt x="2501" y="376"/>
                  </a:lnTo>
                  <a:lnTo>
                    <a:pt x="2485" y="384"/>
                  </a:lnTo>
                  <a:lnTo>
                    <a:pt x="2471" y="391"/>
                  </a:lnTo>
                  <a:lnTo>
                    <a:pt x="2453" y="398"/>
                  </a:lnTo>
                  <a:lnTo>
                    <a:pt x="2470" y="499"/>
                  </a:lnTo>
                  <a:lnTo>
                    <a:pt x="2552" y="484"/>
                  </a:lnTo>
                  <a:lnTo>
                    <a:pt x="2543" y="544"/>
                  </a:lnTo>
                  <a:lnTo>
                    <a:pt x="2491" y="552"/>
                  </a:lnTo>
                  <a:lnTo>
                    <a:pt x="2501" y="567"/>
                  </a:lnTo>
                  <a:lnTo>
                    <a:pt x="2511" y="582"/>
                  </a:lnTo>
                  <a:lnTo>
                    <a:pt x="2522" y="593"/>
                  </a:lnTo>
                  <a:lnTo>
                    <a:pt x="2534" y="606"/>
                  </a:lnTo>
                  <a:lnTo>
                    <a:pt x="2548" y="618"/>
                  </a:lnTo>
                  <a:lnTo>
                    <a:pt x="2565" y="630"/>
                  </a:lnTo>
                  <a:lnTo>
                    <a:pt x="2585" y="642"/>
                  </a:lnTo>
                  <a:lnTo>
                    <a:pt x="2610" y="655"/>
                  </a:lnTo>
                  <a:lnTo>
                    <a:pt x="2561" y="720"/>
                  </a:lnTo>
                  <a:lnTo>
                    <a:pt x="2544" y="707"/>
                  </a:lnTo>
                  <a:lnTo>
                    <a:pt x="2529" y="695"/>
                  </a:lnTo>
                  <a:lnTo>
                    <a:pt x="2515" y="683"/>
                  </a:lnTo>
                  <a:lnTo>
                    <a:pt x="2499" y="673"/>
                  </a:lnTo>
                  <a:lnTo>
                    <a:pt x="2503" y="694"/>
                  </a:lnTo>
                  <a:lnTo>
                    <a:pt x="2509" y="727"/>
                  </a:lnTo>
                  <a:lnTo>
                    <a:pt x="2517" y="778"/>
                  </a:lnTo>
                  <a:lnTo>
                    <a:pt x="2529" y="849"/>
                  </a:lnTo>
                  <a:lnTo>
                    <a:pt x="2420" y="886"/>
                  </a:lnTo>
                  <a:lnTo>
                    <a:pt x="2395" y="740"/>
                  </a:lnTo>
                  <a:close/>
                  <a:moveTo>
                    <a:pt x="2591" y="512"/>
                  </a:moveTo>
                  <a:lnTo>
                    <a:pt x="2650" y="473"/>
                  </a:lnTo>
                  <a:lnTo>
                    <a:pt x="2682" y="492"/>
                  </a:lnTo>
                  <a:lnTo>
                    <a:pt x="2713" y="512"/>
                  </a:lnTo>
                  <a:lnTo>
                    <a:pt x="2743" y="534"/>
                  </a:lnTo>
                  <a:lnTo>
                    <a:pt x="2773" y="557"/>
                  </a:lnTo>
                  <a:lnTo>
                    <a:pt x="2708" y="599"/>
                  </a:lnTo>
                  <a:lnTo>
                    <a:pt x="2681" y="575"/>
                  </a:lnTo>
                  <a:lnTo>
                    <a:pt x="2652" y="552"/>
                  </a:lnTo>
                  <a:lnTo>
                    <a:pt x="2637" y="541"/>
                  </a:lnTo>
                  <a:lnTo>
                    <a:pt x="2621" y="531"/>
                  </a:lnTo>
                  <a:lnTo>
                    <a:pt x="2606" y="521"/>
                  </a:lnTo>
                  <a:lnTo>
                    <a:pt x="2591" y="512"/>
                  </a:lnTo>
                  <a:close/>
                  <a:moveTo>
                    <a:pt x="2593" y="358"/>
                  </a:moveTo>
                  <a:lnTo>
                    <a:pt x="2652" y="319"/>
                  </a:lnTo>
                  <a:lnTo>
                    <a:pt x="2684" y="336"/>
                  </a:lnTo>
                  <a:lnTo>
                    <a:pt x="2715" y="358"/>
                  </a:lnTo>
                  <a:lnTo>
                    <a:pt x="2746" y="379"/>
                  </a:lnTo>
                  <a:lnTo>
                    <a:pt x="2775" y="402"/>
                  </a:lnTo>
                  <a:lnTo>
                    <a:pt x="2710" y="444"/>
                  </a:lnTo>
                  <a:lnTo>
                    <a:pt x="2683" y="421"/>
                  </a:lnTo>
                  <a:lnTo>
                    <a:pt x="2653" y="398"/>
                  </a:lnTo>
                  <a:lnTo>
                    <a:pt x="2639" y="386"/>
                  </a:lnTo>
                  <a:lnTo>
                    <a:pt x="2624" y="377"/>
                  </a:lnTo>
                  <a:lnTo>
                    <a:pt x="2608" y="367"/>
                  </a:lnTo>
                  <a:lnTo>
                    <a:pt x="2593" y="358"/>
                  </a:lnTo>
                  <a:close/>
                  <a:moveTo>
                    <a:pt x="2966" y="801"/>
                  </a:moveTo>
                  <a:lnTo>
                    <a:pt x="2939" y="637"/>
                  </a:lnTo>
                  <a:lnTo>
                    <a:pt x="3027" y="606"/>
                  </a:lnTo>
                  <a:lnTo>
                    <a:pt x="3031" y="548"/>
                  </a:lnTo>
                  <a:lnTo>
                    <a:pt x="2929" y="582"/>
                  </a:lnTo>
                  <a:lnTo>
                    <a:pt x="2869" y="225"/>
                  </a:lnTo>
                  <a:lnTo>
                    <a:pt x="2753" y="244"/>
                  </a:lnTo>
                  <a:lnTo>
                    <a:pt x="2816" y="615"/>
                  </a:lnTo>
                  <a:lnTo>
                    <a:pt x="2612" y="680"/>
                  </a:lnTo>
                  <a:lnTo>
                    <a:pt x="2629" y="736"/>
                  </a:lnTo>
                  <a:lnTo>
                    <a:pt x="2825" y="670"/>
                  </a:lnTo>
                  <a:lnTo>
                    <a:pt x="2850" y="821"/>
                  </a:lnTo>
                  <a:lnTo>
                    <a:pt x="2966" y="801"/>
                  </a:lnTo>
                  <a:close/>
                  <a:moveTo>
                    <a:pt x="1589" y="1064"/>
                  </a:moveTo>
                  <a:lnTo>
                    <a:pt x="1624" y="1002"/>
                  </a:lnTo>
                  <a:lnTo>
                    <a:pt x="1661" y="1004"/>
                  </a:lnTo>
                  <a:lnTo>
                    <a:pt x="1698" y="1009"/>
                  </a:lnTo>
                  <a:lnTo>
                    <a:pt x="1734" y="1015"/>
                  </a:lnTo>
                  <a:lnTo>
                    <a:pt x="1771" y="1021"/>
                  </a:lnTo>
                  <a:lnTo>
                    <a:pt x="1733" y="1089"/>
                  </a:lnTo>
                  <a:lnTo>
                    <a:pt x="1698" y="1079"/>
                  </a:lnTo>
                  <a:lnTo>
                    <a:pt x="1662" y="1072"/>
                  </a:lnTo>
                  <a:lnTo>
                    <a:pt x="1643" y="1070"/>
                  </a:lnTo>
                  <a:lnTo>
                    <a:pt x="1625" y="1067"/>
                  </a:lnTo>
                  <a:lnTo>
                    <a:pt x="1608" y="1065"/>
                  </a:lnTo>
                  <a:lnTo>
                    <a:pt x="1589" y="1064"/>
                  </a:lnTo>
                  <a:close/>
                  <a:moveTo>
                    <a:pt x="1462" y="1398"/>
                  </a:moveTo>
                  <a:lnTo>
                    <a:pt x="1385" y="1419"/>
                  </a:lnTo>
                  <a:lnTo>
                    <a:pt x="1386" y="1394"/>
                  </a:lnTo>
                  <a:lnTo>
                    <a:pt x="1386" y="1368"/>
                  </a:lnTo>
                  <a:lnTo>
                    <a:pt x="1384" y="1343"/>
                  </a:lnTo>
                  <a:lnTo>
                    <a:pt x="1381" y="1318"/>
                  </a:lnTo>
                  <a:lnTo>
                    <a:pt x="1378" y="1294"/>
                  </a:lnTo>
                  <a:lnTo>
                    <a:pt x="1374" y="1269"/>
                  </a:lnTo>
                  <a:lnTo>
                    <a:pt x="1368" y="1244"/>
                  </a:lnTo>
                  <a:lnTo>
                    <a:pt x="1361" y="1219"/>
                  </a:lnTo>
                  <a:lnTo>
                    <a:pt x="1432" y="1185"/>
                  </a:lnTo>
                  <a:lnTo>
                    <a:pt x="1439" y="1211"/>
                  </a:lnTo>
                  <a:lnTo>
                    <a:pt x="1445" y="1237"/>
                  </a:lnTo>
                  <a:lnTo>
                    <a:pt x="1451" y="1264"/>
                  </a:lnTo>
                  <a:lnTo>
                    <a:pt x="1456" y="1290"/>
                  </a:lnTo>
                  <a:lnTo>
                    <a:pt x="1461" y="1317"/>
                  </a:lnTo>
                  <a:lnTo>
                    <a:pt x="1463" y="1344"/>
                  </a:lnTo>
                  <a:lnTo>
                    <a:pt x="1463" y="1370"/>
                  </a:lnTo>
                  <a:lnTo>
                    <a:pt x="1462" y="1398"/>
                  </a:lnTo>
                  <a:close/>
                  <a:moveTo>
                    <a:pt x="1760" y="923"/>
                  </a:moveTo>
                  <a:lnTo>
                    <a:pt x="1804" y="858"/>
                  </a:lnTo>
                  <a:lnTo>
                    <a:pt x="1830" y="865"/>
                  </a:lnTo>
                  <a:lnTo>
                    <a:pt x="1856" y="871"/>
                  </a:lnTo>
                  <a:lnTo>
                    <a:pt x="1882" y="879"/>
                  </a:lnTo>
                  <a:lnTo>
                    <a:pt x="1907" y="887"/>
                  </a:lnTo>
                  <a:lnTo>
                    <a:pt x="1933" y="896"/>
                  </a:lnTo>
                  <a:lnTo>
                    <a:pt x="1958" y="905"/>
                  </a:lnTo>
                  <a:lnTo>
                    <a:pt x="1983" y="914"/>
                  </a:lnTo>
                  <a:lnTo>
                    <a:pt x="2008" y="923"/>
                  </a:lnTo>
                  <a:lnTo>
                    <a:pt x="1957" y="994"/>
                  </a:lnTo>
                  <a:lnTo>
                    <a:pt x="1933" y="982"/>
                  </a:lnTo>
                  <a:lnTo>
                    <a:pt x="1910" y="971"/>
                  </a:lnTo>
                  <a:lnTo>
                    <a:pt x="1885" y="961"/>
                  </a:lnTo>
                  <a:lnTo>
                    <a:pt x="1861" y="951"/>
                  </a:lnTo>
                  <a:lnTo>
                    <a:pt x="1836" y="942"/>
                  </a:lnTo>
                  <a:lnTo>
                    <a:pt x="1811" y="933"/>
                  </a:lnTo>
                  <a:lnTo>
                    <a:pt x="1785" y="927"/>
                  </a:lnTo>
                  <a:lnTo>
                    <a:pt x="1760" y="923"/>
                  </a:lnTo>
                  <a:close/>
                  <a:moveTo>
                    <a:pt x="1804" y="733"/>
                  </a:moveTo>
                  <a:lnTo>
                    <a:pt x="1824" y="789"/>
                  </a:lnTo>
                  <a:lnTo>
                    <a:pt x="1301" y="1171"/>
                  </a:lnTo>
                  <a:lnTo>
                    <a:pt x="1268" y="1126"/>
                  </a:lnTo>
                  <a:lnTo>
                    <a:pt x="1481" y="970"/>
                  </a:lnTo>
                  <a:lnTo>
                    <a:pt x="1427" y="898"/>
                  </a:lnTo>
                  <a:lnTo>
                    <a:pt x="1163" y="1092"/>
                  </a:lnTo>
                  <a:lnTo>
                    <a:pt x="1129" y="1047"/>
                  </a:lnTo>
                  <a:lnTo>
                    <a:pt x="1394" y="852"/>
                  </a:lnTo>
                  <a:lnTo>
                    <a:pt x="1349" y="791"/>
                  </a:lnTo>
                  <a:lnTo>
                    <a:pt x="1458" y="710"/>
                  </a:lnTo>
                  <a:lnTo>
                    <a:pt x="1503" y="771"/>
                  </a:lnTo>
                  <a:lnTo>
                    <a:pt x="1763" y="580"/>
                  </a:lnTo>
                  <a:lnTo>
                    <a:pt x="1784" y="634"/>
                  </a:lnTo>
                  <a:lnTo>
                    <a:pt x="1538" y="816"/>
                  </a:lnTo>
                  <a:lnTo>
                    <a:pt x="1591" y="890"/>
                  </a:lnTo>
                  <a:lnTo>
                    <a:pt x="1804" y="733"/>
                  </a:lnTo>
                  <a:close/>
                  <a:moveTo>
                    <a:pt x="1535" y="1066"/>
                  </a:moveTo>
                  <a:lnTo>
                    <a:pt x="1426" y="1147"/>
                  </a:lnTo>
                  <a:lnTo>
                    <a:pt x="1577" y="1350"/>
                  </a:lnTo>
                  <a:lnTo>
                    <a:pt x="1938" y="1084"/>
                  </a:lnTo>
                  <a:lnTo>
                    <a:pt x="1916" y="1016"/>
                  </a:lnTo>
                  <a:lnTo>
                    <a:pt x="1645" y="1215"/>
                  </a:lnTo>
                  <a:lnTo>
                    <a:pt x="1535" y="1066"/>
                  </a:lnTo>
                  <a:close/>
                  <a:moveTo>
                    <a:pt x="5018" y="1012"/>
                  </a:moveTo>
                  <a:lnTo>
                    <a:pt x="4918" y="1014"/>
                  </a:lnTo>
                  <a:lnTo>
                    <a:pt x="4945" y="1432"/>
                  </a:lnTo>
                  <a:lnTo>
                    <a:pt x="5045" y="1430"/>
                  </a:lnTo>
                  <a:lnTo>
                    <a:pt x="5018" y="1012"/>
                  </a:lnTo>
                  <a:close/>
                  <a:moveTo>
                    <a:pt x="5230" y="1157"/>
                  </a:moveTo>
                  <a:lnTo>
                    <a:pt x="5278" y="1123"/>
                  </a:lnTo>
                  <a:lnTo>
                    <a:pt x="5013" y="920"/>
                  </a:lnTo>
                  <a:lnTo>
                    <a:pt x="5118" y="879"/>
                  </a:lnTo>
                  <a:lnTo>
                    <a:pt x="5066" y="774"/>
                  </a:lnTo>
                  <a:lnTo>
                    <a:pt x="4904" y="837"/>
                  </a:lnTo>
                  <a:lnTo>
                    <a:pt x="4716" y="693"/>
                  </a:lnTo>
                  <a:lnTo>
                    <a:pt x="4681" y="737"/>
                  </a:lnTo>
                  <a:lnTo>
                    <a:pt x="4842" y="861"/>
                  </a:lnTo>
                  <a:lnTo>
                    <a:pt x="4472" y="1008"/>
                  </a:lnTo>
                  <a:lnTo>
                    <a:pt x="4471" y="1008"/>
                  </a:lnTo>
                  <a:lnTo>
                    <a:pt x="4516" y="1099"/>
                  </a:lnTo>
                  <a:lnTo>
                    <a:pt x="4516" y="1099"/>
                  </a:lnTo>
                  <a:lnTo>
                    <a:pt x="4523" y="1113"/>
                  </a:lnTo>
                  <a:lnTo>
                    <a:pt x="4951" y="944"/>
                  </a:lnTo>
                  <a:lnTo>
                    <a:pt x="5230" y="1157"/>
                  </a:lnTo>
                  <a:close/>
                  <a:moveTo>
                    <a:pt x="973" y="2027"/>
                  </a:moveTo>
                  <a:lnTo>
                    <a:pt x="591" y="1815"/>
                  </a:lnTo>
                  <a:lnTo>
                    <a:pt x="435" y="2097"/>
                  </a:lnTo>
                  <a:lnTo>
                    <a:pt x="815" y="2309"/>
                  </a:lnTo>
                  <a:lnTo>
                    <a:pt x="973" y="2027"/>
                  </a:lnTo>
                  <a:close/>
                  <a:moveTo>
                    <a:pt x="588" y="1940"/>
                  </a:moveTo>
                  <a:lnTo>
                    <a:pt x="693" y="1998"/>
                  </a:lnTo>
                  <a:lnTo>
                    <a:pt x="647" y="2082"/>
                  </a:lnTo>
                  <a:lnTo>
                    <a:pt x="541" y="2023"/>
                  </a:lnTo>
                  <a:lnTo>
                    <a:pt x="588" y="1940"/>
                  </a:lnTo>
                  <a:close/>
                  <a:moveTo>
                    <a:pt x="795" y="1746"/>
                  </a:moveTo>
                  <a:lnTo>
                    <a:pt x="859" y="1631"/>
                  </a:lnTo>
                  <a:lnTo>
                    <a:pt x="947" y="1680"/>
                  </a:lnTo>
                  <a:lnTo>
                    <a:pt x="883" y="1793"/>
                  </a:lnTo>
                  <a:lnTo>
                    <a:pt x="795" y="1746"/>
                  </a:lnTo>
                  <a:close/>
                  <a:moveTo>
                    <a:pt x="727" y="1559"/>
                  </a:moveTo>
                  <a:lnTo>
                    <a:pt x="809" y="1604"/>
                  </a:lnTo>
                  <a:lnTo>
                    <a:pt x="745" y="1718"/>
                  </a:lnTo>
                  <a:lnTo>
                    <a:pt x="665" y="1673"/>
                  </a:lnTo>
                  <a:lnTo>
                    <a:pt x="727" y="1559"/>
                  </a:lnTo>
                  <a:close/>
                  <a:moveTo>
                    <a:pt x="736" y="1427"/>
                  </a:moveTo>
                  <a:lnTo>
                    <a:pt x="555" y="1752"/>
                  </a:lnTo>
                  <a:lnTo>
                    <a:pt x="1044" y="2024"/>
                  </a:lnTo>
                  <a:lnTo>
                    <a:pt x="1072" y="1899"/>
                  </a:lnTo>
                  <a:lnTo>
                    <a:pt x="932" y="1822"/>
                  </a:lnTo>
                  <a:lnTo>
                    <a:pt x="996" y="1708"/>
                  </a:lnTo>
                  <a:lnTo>
                    <a:pt x="1167" y="1803"/>
                  </a:lnTo>
                  <a:lnTo>
                    <a:pt x="1208" y="1690"/>
                  </a:lnTo>
                  <a:lnTo>
                    <a:pt x="736" y="1427"/>
                  </a:lnTo>
                  <a:close/>
                  <a:moveTo>
                    <a:pt x="742" y="2026"/>
                  </a:moveTo>
                  <a:lnTo>
                    <a:pt x="865" y="2094"/>
                  </a:lnTo>
                  <a:lnTo>
                    <a:pt x="819" y="2177"/>
                  </a:lnTo>
                  <a:lnTo>
                    <a:pt x="694" y="2108"/>
                  </a:lnTo>
                  <a:lnTo>
                    <a:pt x="742" y="2026"/>
                  </a:lnTo>
                  <a:close/>
                  <a:moveTo>
                    <a:pt x="1880" y="4637"/>
                  </a:moveTo>
                  <a:lnTo>
                    <a:pt x="1758" y="4500"/>
                  </a:lnTo>
                  <a:lnTo>
                    <a:pt x="1712" y="4540"/>
                  </a:lnTo>
                  <a:lnTo>
                    <a:pt x="1829" y="4671"/>
                  </a:lnTo>
                  <a:lnTo>
                    <a:pt x="1841" y="4686"/>
                  </a:lnTo>
                  <a:lnTo>
                    <a:pt x="1849" y="4699"/>
                  </a:lnTo>
                  <a:lnTo>
                    <a:pt x="1853" y="4705"/>
                  </a:lnTo>
                  <a:lnTo>
                    <a:pt x="1855" y="4711"/>
                  </a:lnTo>
                  <a:lnTo>
                    <a:pt x="1856" y="4717"/>
                  </a:lnTo>
                  <a:lnTo>
                    <a:pt x="1856" y="4721"/>
                  </a:lnTo>
                  <a:lnTo>
                    <a:pt x="1855" y="4727"/>
                  </a:lnTo>
                  <a:lnTo>
                    <a:pt x="1854" y="4732"/>
                  </a:lnTo>
                  <a:lnTo>
                    <a:pt x="1852" y="4738"/>
                  </a:lnTo>
                  <a:lnTo>
                    <a:pt x="1848" y="4744"/>
                  </a:lnTo>
                  <a:lnTo>
                    <a:pt x="1839" y="4756"/>
                  </a:lnTo>
                  <a:lnTo>
                    <a:pt x="1827" y="4768"/>
                  </a:lnTo>
                  <a:lnTo>
                    <a:pt x="1797" y="4794"/>
                  </a:lnTo>
                  <a:lnTo>
                    <a:pt x="1784" y="4804"/>
                  </a:lnTo>
                  <a:lnTo>
                    <a:pt x="1771" y="4813"/>
                  </a:lnTo>
                  <a:lnTo>
                    <a:pt x="1765" y="4815"/>
                  </a:lnTo>
                  <a:lnTo>
                    <a:pt x="1759" y="4816"/>
                  </a:lnTo>
                  <a:lnTo>
                    <a:pt x="1754" y="4817"/>
                  </a:lnTo>
                  <a:lnTo>
                    <a:pt x="1748" y="4817"/>
                  </a:lnTo>
                  <a:lnTo>
                    <a:pt x="1744" y="4817"/>
                  </a:lnTo>
                  <a:lnTo>
                    <a:pt x="1738" y="4815"/>
                  </a:lnTo>
                  <a:lnTo>
                    <a:pt x="1733" y="4813"/>
                  </a:lnTo>
                  <a:lnTo>
                    <a:pt x="1727" y="4809"/>
                  </a:lnTo>
                  <a:lnTo>
                    <a:pt x="1714" y="4798"/>
                  </a:lnTo>
                  <a:lnTo>
                    <a:pt x="1701" y="4785"/>
                  </a:lnTo>
                  <a:lnTo>
                    <a:pt x="1585" y="4655"/>
                  </a:lnTo>
                  <a:lnTo>
                    <a:pt x="1573" y="4641"/>
                  </a:lnTo>
                  <a:lnTo>
                    <a:pt x="1565" y="4628"/>
                  </a:lnTo>
                  <a:lnTo>
                    <a:pt x="1561" y="4621"/>
                  </a:lnTo>
                  <a:lnTo>
                    <a:pt x="1560" y="4615"/>
                  </a:lnTo>
                  <a:lnTo>
                    <a:pt x="1559" y="4610"/>
                  </a:lnTo>
                  <a:lnTo>
                    <a:pt x="1559" y="4604"/>
                  </a:lnTo>
                  <a:lnTo>
                    <a:pt x="1559" y="4599"/>
                  </a:lnTo>
                  <a:lnTo>
                    <a:pt x="1560" y="4594"/>
                  </a:lnTo>
                  <a:lnTo>
                    <a:pt x="1563" y="4589"/>
                  </a:lnTo>
                  <a:lnTo>
                    <a:pt x="1566" y="4583"/>
                  </a:lnTo>
                  <a:lnTo>
                    <a:pt x="1576" y="4571"/>
                  </a:lnTo>
                  <a:lnTo>
                    <a:pt x="1587" y="4559"/>
                  </a:lnTo>
                  <a:lnTo>
                    <a:pt x="1593" y="4553"/>
                  </a:lnTo>
                  <a:lnTo>
                    <a:pt x="1641" y="4589"/>
                  </a:lnTo>
                  <a:lnTo>
                    <a:pt x="1616" y="4611"/>
                  </a:lnTo>
                  <a:lnTo>
                    <a:pt x="1748" y="4759"/>
                  </a:lnTo>
                  <a:lnTo>
                    <a:pt x="1797" y="4717"/>
                  </a:lnTo>
                  <a:lnTo>
                    <a:pt x="1680" y="4585"/>
                  </a:lnTo>
                  <a:lnTo>
                    <a:pt x="1668" y="4571"/>
                  </a:lnTo>
                  <a:lnTo>
                    <a:pt x="1660" y="4558"/>
                  </a:lnTo>
                  <a:lnTo>
                    <a:pt x="1657" y="4551"/>
                  </a:lnTo>
                  <a:lnTo>
                    <a:pt x="1655" y="4546"/>
                  </a:lnTo>
                  <a:lnTo>
                    <a:pt x="1654" y="4540"/>
                  </a:lnTo>
                  <a:lnTo>
                    <a:pt x="1654" y="4534"/>
                  </a:lnTo>
                  <a:lnTo>
                    <a:pt x="1654" y="4530"/>
                  </a:lnTo>
                  <a:lnTo>
                    <a:pt x="1656" y="4525"/>
                  </a:lnTo>
                  <a:lnTo>
                    <a:pt x="1658" y="4519"/>
                  </a:lnTo>
                  <a:lnTo>
                    <a:pt x="1661" y="4513"/>
                  </a:lnTo>
                  <a:lnTo>
                    <a:pt x="1670" y="4501"/>
                  </a:lnTo>
                  <a:lnTo>
                    <a:pt x="1683" y="4489"/>
                  </a:lnTo>
                  <a:lnTo>
                    <a:pt x="1706" y="4468"/>
                  </a:lnTo>
                  <a:lnTo>
                    <a:pt x="1720" y="4457"/>
                  </a:lnTo>
                  <a:lnTo>
                    <a:pt x="1733" y="4449"/>
                  </a:lnTo>
                  <a:lnTo>
                    <a:pt x="1739" y="4447"/>
                  </a:lnTo>
                  <a:lnTo>
                    <a:pt x="1745" y="4445"/>
                  </a:lnTo>
                  <a:lnTo>
                    <a:pt x="1750" y="4444"/>
                  </a:lnTo>
                  <a:lnTo>
                    <a:pt x="1756" y="4444"/>
                  </a:lnTo>
                  <a:lnTo>
                    <a:pt x="1760" y="4444"/>
                  </a:lnTo>
                  <a:lnTo>
                    <a:pt x="1765" y="4447"/>
                  </a:lnTo>
                  <a:lnTo>
                    <a:pt x="1771" y="4449"/>
                  </a:lnTo>
                  <a:lnTo>
                    <a:pt x="1777" y="4453"/>
                  </a:lnTo>
                  <a:lnTo>
                    <a:pt x="1790" y="4462"/>
                  </a:lnTo>
                  <a:lnTo>
                    <a:pt x="1803" y="4476"/>
                  </a:lnTo>
                  <a:lnTo>
                    <a:pt x="1910" y="4596"/>
                  </a:lnTo>
                  <a:lnTo>
                    <a:pt x="1920" y="4610"/>
                  </a:lnTo>
                  <a:lnTo>
                    <a:pt x="1929" y="4623"/>
                  </a:lnTo>
                  <a:lnTo>
                    <a:pt x="1932" y="4629"/>
                  </a:lnTo>
                  <a:lnTo>
                    <a:pt x="1933" y="4635"/>
                  </a:lnTo>
                  <a:lnTo>
                    <a:pt x="1936" y="4640"/>
                  </a:lnTo>
                  <a:lnTo>
                    <a:pt x="1936" y="4646"/>
                  </a:lnTo>
                  <a:lnTo>
                    <a:pt x="1936" y="4650"/>
                  </a:lnTo>
                  <a:lnTo>
                    <a:pt x="1933" y="4655"/>
                  </a:lnTo>
                  <a:lnTo>
                    <a:pt x="1932" y="4661"/>
                  </a:lnTo>
                  <a:lnTo>
                    <a:pt x="1929" y="4666"/>
                  </a:lnTo>
                  <a:lnTo>
                    <a:pt x="1920" y="4678"/>
                  </a:lnTo>
                  <a:lnTo>
                    <a:pt x="1910" y="4688"/>
                  </a:lnTo>
                  <a:lnTo>
                    <a:pt x="1905" y="4693"/>
                  </a:lnTo>
                  <a:lnTo>
                    <a:pt x="1856" y="4659"/>
                  </a:lnTo>
                  <a:lnTo>
                    <a:pt x="1880" y="4637"/>
                  </a:lnTo>
                  <a:close/>
                  <a:moveTo>
                    <a:pt x="1866" y="4928"/>
                  </a:moveTo>
                  <a:lnTo>
                    <a:pt x="2048" y="4712"/>
                  </a:lnTo>
                  <a:lnTo>
                    <a:pt x="2098" y="4755"/>
                  </a:lnTo>
                  <a:lnTo>
                    <a:pt x="1916" y="4969"/>
                  </a:lnTo>
                  <a:lnTo>
                    <a:pt x="1866" y="4928"/>
                  </a:lnTo>
                  <a:close/>
                  <a:moveTo>
                    <a:pt x="2039" y="5065"/>
                  </a:moveTo>
                  <a:lnTo>
                    <a:pt x="2177" y="4819"/>
                  </a:lnTo>
                  <a:lnTo>
                    <a:pt x="2216" y="4841"/>
                  </a:lnTo>
                  <a:lnTo>
                    <a:pt x="2308" y="5083"/>
                  </a:lnTo>
                  <a:lnTo>
                    <a:pt x="2312" y="5095"/>
                  </a:lnTo>
                  <a:lnTo>
                    <a:pt x="2316" y="5105"/>
                  </a:lnTo>
                  <a:lnTo>
                    <a:pt x="2318" y="5115"/>
                  </a:lnTo>
                  <a:lnTo>
                    <a:pt x="2321" y="5125"/>
                  </a:lnTo>
                  <a:lnTo>
                    <a:pt x="2330" y="5106"/>
                  </a:lnTo>
                  <a:lnTo>
                    <a:pt x="2335" y="5095"/>
                  </a:lnTo>
                  <a:lnTo>
                    <a:pt x="2340" y="5086"/>
                  </a:lnTo>
                  <a:lnTo>
                    <a:pt x="2342" y="5082"/>
                  </a:lnTo>
                  <a:lnTo>
                    <a:pt x="2414" y="4952"/>
                  </a:lnTo>
                  <a:lnTo>
                    <a:pt x="2466" y="4981"/>
                  </a:lnTo>
                  <a:lnTo>
                    <a:pt x="2328" y="5226"/>
                  </a:lnTo>
                  <a:lnTo>
                    <a:pt x="2290" y="5205"/>
                  </a:lnTo>
                  <a:lnTo>
                    <a:pt x="2194" y="4951"/>
                  </a:lnTo>
                  <a:lnTo>
                    <a:pt x="2190" y="4943"/>
                  </a:lnTo>
                  <a:lnTo>
                    <a:pt x="2188" y="4935"/>
                  </a:lnTo>
                  <a:lnTo>
                    <a:pt x="2186" y="4928"/>
                  </a:lnTo>
                  <a:lnTo>
                    <a:pt x="2184" y="4920"/>
                  </a:lnTo>
                  <a:lnTo>
                    <a:pt x="2180" y="4932"/>
                  </a:lnTo>
                  <a:lnTo>
                    <a:pt x="2174" y="4943"/>
                  </a:lnTo>
                  <a:lnTo>
                    <a:pt x="2169" y="4952"/>
                  </a:lnTo>
                  <a:lnTo>
                    <a:pt x="2165" y="4961"/>
                  </a:lnTo>
                  <a:lnTo>
                    <a:pt x="2091" y="5093"/>
                  </a:lnTo>
                  <a:lnTo>
                    <a:pt x="2039" y="5065"/>
                  </a:lnTo>
                  <a:close/>
                  <a:moveTo>
                    <a:pt x="2767" y="5141"/>
                  </a:moveTo>
                  <a:lnTo>
                    <a:pt x="2600" y="5085"/>
                  </a:lnTo>
                  <a:lnTo>
                    <a:pt x="2543" y="5254"/>
                  </a:lnTo>
                  <a:lnTo>
                    <a:pt x="2712" y="5310"/>
                  </a:lnTo>
                  <a:lnTo>
                    <a:pt x="2730" y="5252"/>
                  </a:lnTo>
                  <a:lnTo>
                    <a:pt x="2788" y="5286"/>
                  </a:lnTo>
                  <a:lnTo>
                    <a:pt x="2778" y="5317"/>
                  </a:lnTo>
                  <a:lnTo>
                    <a:pt x="2772" y="5334"/>
                  </a:lnTo>
                  <a:lnTo>
                    <a:pt x="2765" y="5348"/>
                  </a:lnTo>
                  <a:lnTo>
                    <a:pt x="2761" y="5353"/>
                  </a:lnTo>
                  <a:lnTo>
                    <a:pt x="2757" y="5358"/>
                  </a:lnTo>
                  <a:lnTo>
                    <a:pt x="2753" y="5361"/>
                  </a:lnTo>
                  <a:lnTo>
                    <a:pt x="2748" y="5363"/>
                  </a:lnTo>
                  <a:lnTo>
                    <a:pt x="2743" y="5365"/>
                  </a:lnTo>
                  <a:lnTo>
                    <a:pt x="2738" y="5366"/>
                  </a:lnTo>
                  <a:lnTo>
                    <a:pt x="2732" y="5367"/>
                  </a:lnTo>
                  <a:lnTo>
                    <a:pt x="2725" y="5367"/>
                  </a:lnTo>
                  <a:lnTo>
                    <a:pt x="2709" y="5365"/>
                  </a:lnTo>
                  <a:lnTo>
                    <a:pt x="2691" y="5359"/>
                  </a:lnTo>
                  <a:lnTo>
                    <a:pt x="2531" y="5307"/>
                  </a:lnTo>
                  <a:lnTo>
                    <a:pt x="2514" y="5299"/>
                  </a:lnTo>
                  <a:lnTo>
                    <a:pt x="2499" y="5292"/>
                  </a:lnTo>
                  <a:lnTo>
                    <a:pt x="2494" y="5289"/>
                  </a:lnTo>
                  <a:lnTo>
                    <a:pt x="2490" y="5284"/>
                  </a:lnTo>
                  <a:lnTo>
                    <a:pt x="2485" y="5281"/>
                  </a:lnTo>
                  <a:lnTo>
                    <a:pt x="2483" y="5276"/>
                  </a:lnTo>
                  <a:lnTo>
                    <a:pt x="2481" y="5271"/>
                  </a:lnTo>
                  <a:lnTo>
                    <a:pt x="2479" y="5266"/>
                  </a:lnTo>
                  <a:lnTo>
                    <a:pt x="2479" y="5260"/>
                  </a:lnTo>
                  <a:lnTo>
                    <a:pt x="2479" y="5253"/>
                  </a:lnTo>
                  <a:lnTo>
                    <a:pt x="2481" y="5239"/>
                  </a:lnTo>
                  <a:lnTo>
                    <a:pt x="2485" y="5221"/>
                  </a:lnTo>
                  <a:lnTo>
                    <a:pt x="2533" y="5080"/>
                  </a:lnTo>
                  <a:lnTo>
                    <a:pt x="2539" y="5064"/>
                  </a:lnTo>
                  <a:lnTo>
                    <a:pt x="2546" y="5051"/>
                  </a:lnTo>
                  <a:lnTo>
                    <a:pt x="2549" y="5046"/>
                  </a:lnTo>
                  <a:lnTo>
                    <a:pt x="2554" y="5041"/>
                  </a:lnTo>
                  <a:lnTo>
                    <a:pt x="2558" y="5038"/>
                  </a:lnTo>
                  <a:lnTo>
                    <a:pt x="2562" y="5035"/>
                  </a:lnTo>
                  <a:lnTo>
                    <a:pt x="2567" y="5033"/>
                  </a:lnTo>
                  <a:lnTo>
                    <a:pt x="2573" y="5032"/>
                  </a:lnTo>
                  <a:lnTo>
                    <a:pt x="2579" y="5032"/>
                  </a:lnTo>
                  <a:lnTo>
                    <a:pt x="2586" y="5032"/>
                  </a:lnTo>
                  <a:lnTo>
                    <a:pt x="2601" y="5034"/>
                  </a:lnTo>
                  <a:lnTo>
                    <a:pt x="2619" y="5039"/>
                  </a:lnTo>
                  <a:lnTo>
                    <a:pt x="2779" y="5091"/>
                  </a:lnTo>
                  <a:lnTo>
                    <a:pt x="2797" y="5098"/>
                  </a:lnTo>
                  <a:lnTo>
                    <a:pt x="2811" y="5105"/>
                  </a:lnTo>
                  <a:lnTo>
                    <a:pt x="2816" y="5110"/>
                  </a:lnTo>
                  <a:lnTo>
                    <a:pt x="2820" y="5114"/>
                  </a:lnTo>
                  <a:lnTo>
                    <a:pt x="2824" y="5118"/>
                  </a:lnTo>
                  <a:lnTo>
                    <a:pt x="2828" y="5122"/>
                  </a:lnTo>
                  <a:lnTo>
                    <a:pt x="2829" y="5127"/>
                  </a:lnTo>
                  <a:lnTo>
                    <a:pt x="2831" y="5132"/>
                  </a:lnTo>
                  <a:lnTo>
                    <a:pt x="2831" y="5138"/>
                  </a:lnTo>
                  <a:lnTo>
                    <a:pt x="2831" y="5144"/>
                  </a:lnTo>
                  <a:lnTo>
                    <a:pt x="2830" y="5160"/>
                  </a:lnTo>
                  <a:lnTo>
                    <a:pt x="2825" y="5176"/>
                  </a:lnTo>
                  <a:lnTo>
                    <a:pt x="2817" y="5202"/>
                  </a:lnTo>
                  <a:lnTo>
                    <a:pt x="2751" y="5192"/>
                  </a:lnTo>
                  <a:lnTo>
                    <a:pt x="2767" y="5141"/>
                  </a:lnTo>
                  <a:close/>
                  <a:moveTo>
                    <a:pt x="2902" y="5403"/>
                  </a:moveTo>
                  <a:lnTo>
                    <a:pt x="2933" y="5122"/>
                  </a:lnTo>
                  <a:lnTo>
                    <a:pt x="3220" y="5154"/>
                  </a:lnTo>
                  <a:lnTo>
                    <a:pt x="3215" y="5201"/>
                  </a:lnTo>
                  <a:lnTo>
                    <a:pt x="2992" y="5176"/>
                  </a:lnTo>
                  <a:lnTo>
                    <a:pt x="2986" y="5239"/>
                  </a:lnTo>
                  <a:lnTo>
                    <a:pt x="3115" y="5253"/>
                  </a:lnTo>
                  <a:lnTo>
                    <a:pt x="3109" y="5301"/>
                  </a:lnTo>
                  <a:lnTo>
                    <a:pt x="2980" y="5286"/>
                  </a:lnTo>
                  <a:lnTo>
                    <a:pt x="2973" y="5356"/>
                  </a:lnTo>
                  <a:lnTo>
                    <a:pt x="3197" y="5381"/>
                  </a:lnTo>
                  <a:lnTo>
                    <a:pt x="3191" y="5433"/>
                  </a:lnTo>
                  <a:lnTo>
                    <a:pt x="2902" y="5403"/>
                  </a:lnTo>
                  <a:close/>
                  <a:moveTo>
                    <a:pt x="3643" y="5390"/>
                  </a:moveTo>
                  <a:lnTo>
                    <a:pt x="3596" y="5167"/>
                  </a:lnTo>
                  <a:lnTo>
                    <a:pt x="3537" y="5179"/>
                  </a:lnTo>
                  <a:lnTo>
                    <a:pt x="3530" y="5142"/>
                  </a:lnTo>
                  <a:lnTo>
                    <a:pt x="3643" y="5100"/>
                  </a:lnTo>
                  <a:lnTo>
                    <a:pt x="3701" y="5378"/>
                  </a:lnTo>
                  <a:lnTo>
                    <a:pt x="3643" y="5390"/>
                  </a:lnTo>
                  <a:close/>
                  <a:moveTo>
                    <a:pt x="4099" y="5086"/>
                  </a:moveTo>
                  <a:lnTo>
                    <a:pt x="4097" y="5083"/>
                  </a:lnTo>
                  <a:lnTo>
                    <a:pt x="4096" y="5078"/>
                  </a:lnTo>
                  <a:lnTo>
                    <a:pt x="4095" y="5074"/>
                  </a:lnTo>
                  <a:lnTo>
                    <a:pt x="4094" y="5071"/>
                  </a:lnTo>
                  <a:lnTo>
                    <a:pt x="4086" y="5054"/>
                  </a:lnTo>
                  <a:lnTo>
                    <a:pt x="4077" y="5041"/>
                  </a:lnTo>
                  <a:lnTo>
                    <a:pt x="4074" y="5037"/>
                  </a:lnTo>
                  <a:lnTo>
                    <a:pt x="4070" y="5032"/>
                  </a:lnTo>
                  <a:lnTo>
                    <a:pt x="4067" y="5029"/>
                  </a:lnTo>
                  <a:lnTo>
                    <a:pt x="4063" y="5028"/>
                  </a:lnTo>
                  <a:lnTo>
                    <a:pt x="4058" y="5027"/>
                  </a:lnTo>
                  <a:lnTo>
                    <a:pt x="4055" y="5027"/>
                  </a:lnTo>
                  <a:lnTo>
                    <a:pt x="4049" y="5027"/>
                  </a:lnTo>
                  <a:lnTo>
                    <a:pt x="4044" y="5028"/>
                  </a:lnTo>
                  <a:lnTo>
                    <a:pt x="4030" y="5032"/>
                  </a:lnTo>
                  <a:lnTo>
                    <a:pt x="4014" y="5038"/>
                  </a:lnTo>
                  <a:lnTo>
                    <a:pt x="3943" y="5070"/>
                  </a:lnTo>
                  <a:lnTo>
                    <a:pt x="3930" y="5076"/>
                  </a:lnTo>
                  <a:lnTo>
                    <a:pt x="3921" y="5082"/>
                  </a:lnTo>
                  <a:lnTo>
                    <a:pt x="3914" y="5086"/>
                  </a:lnTo>
                  <a:lnTo>
                    <a:pt x="3909" y="5092"/>
                  </a:lnTo>
                  <a:lnTo>
                    <a:pt x="3905" y="5098"/>
                  </a:lnTo>
                  <a:lnTo>
                    <a:pt x="3905" y="5105"/>
                  </a:lnTo>
                  <a:lnTo>
                    <a:pt x="3907" y="5114"/>
                  </a:lnTo>
                  <a:lnTo>
                    <a:pt x="3909" y="5123"/>
                  </a:lnTo>
                  <a:lnTo>
                    <a:pt x="3916" y="5137"/>
                  </a:lnTo>
                  <a:lnTo>
                    <a:pt x="3921" y="5145"/>
                  </a:lnTo>
                  <a:lnTo>
                    <a:pt x="3926" y="5151"/>
                  </a:lnTo>
                  <a:lnTo>
                    <a:pt x="3932" y="5155"/>
                  </a:lnTo>
                  <a:lnTo>
                    <a:pt x="3939" y="5157"/>
                  </a:lnTo>
                  <a:lnTo>
                    <a:pt x="3947" y="5157"/>
                  </a:lnTo>
                  <a:lnTo>
                    <a:pt x="3958" y="5155"/>
                  </a:lnTo>
                  <a:lnTo>
                    <a:pt x="3972" y="5150"/>
                  </a:lnTo>
                  <a:lnTo>
                    <a:pt x="3987" y="5143"/>
                  </a:lnTo>
                  <a:lnTo>
                    <a:pt x="4000" y="5138"/>
                  </a:lnTo>
                  <a:lnTo>
                    <a:pt x="4013" y="5132"/>
                  </a:lnTo>
                  <a:lnTo>
                    <a:pt x="4026" y="5125"/>
                  </a:lnTo>
                  <a:lnTo>
                    <a:pt x="4041" y="5118"/>
                  </a:lnTo>
                  <a:lnTo>
                    <a:pt x="4055" y="5111"/>
                  </a:lnTo>
                  <a:lnTo>
                    <a:pt x="4069" y="5103"/>
                  </a:lnTo>
                  <a:lnTo>
                    <a:pt x="4083" y="5096"/>
                  </a:lnTo>
                  <a:lnTo>
                    <a:pt x="4099" y="5086"/>
                  </a:lnTo>
                  <a:close/>
                  <a:moveTo>
                    <a:pt x="4113" y="5128"/>
                  </a:moveTo>
                  <a:lnTo>
                    <a:pt x="4100" y="5136"/>
                  </a:lnTo>
                  <a:lnTo>
                    <a:pt x="4087" y="5144"/>
                  </a:lnTo>
                  <a:lnTo>
                    <a:pt x="4074" y="5151"/>
                  </a:lnTo>
                  <a:lnTo>
                    <a:pt x="4059" y="5159"/>
                  </a:lnTo>
                  <a:lnTo>
                    <a:pt x="4045" y="5166"/>
                  </a:lnTo>
                  <a:lnTo>
                    <a:pt x="4032" y="5173"/>
                  </a:lnTo>
                  <a:lnTo>
                    <a:pt x="4018" y="5180"/>
                  </a:lnTo>
                  <a:lnTo>
                    <a:pt x="4003" y="5186"/>
                  </a:lnTo>
                  <a:lnTo>
                    <a:pt x="3974" y="5198"/>
                  </a:lnTo>
                  <a:lnTo>
                    <a:pt x="3948" y="5206"/>
                  </a:lnTo>
                  <a:lnTo>
                    <a:pt x="3937" y="5208"/>
                  </a:lnTo>
                  <a:lnTo>
                    <a:pt x="3928" y="5209"/>
                  </a:lnTo>
                  <a:lnTo>
                    <a:pt x="3919" y="5211"/>
                  </a:lnTo>
                  <a:lnTo>
                    <a:pt x="3911" y="5209"/>
                  </a:lnTo>
                  <a:lnTo>
                    <a:pt x="3903" y="5208"/>
                  </a:lnTo>
                  <a:lnTo>
                    <a:pt x="3897" y="5206"/>
                  </a:lnTo>
                  <a:lnTo>
                    <a:pt x="3890" y="5201"/>
                  </a:lnTo>
                  <a:lnTo>
                    <a:pt x="3884" y="5196"/>
                  </a:lnTo>
                  <a:lnTo>
                    <a:pt x="3879" y="5192"/>
                  </a:lnTo>
                  <a:lnTo>
                    <a:pt x="3874" y="5185"/>
                  </a:lnTo>
                  <a:lnTo>
                    <a:pt x="3869" y="5176"/>
                  </a:lnTo>
                  <a:lnTo>
                    <a:pt x="3865" y="5168"/>
                  </a:lnTo>
                  <a:lnTo>
                    <a:pt x="3850" y="5134"/>
                  </a:lnTo>
                  <a:lnTo>
                    <a:pt x="3846" y="5125"/>
                  </a:lnTo>
                  <a:lnTo>
                    <a:pt x="3844" y="5117"/>
                  </a:lnTo>
                  <a:lnTo>
                    <a:pt x="3843" y="5110"/>
                  </a:lnTo>
                  <a:lnTo>
                    <a:pt x="3843" y="5103"/>
                  </a:lnTo>
                  <a:lnTo>
                    <a:pt x="3843" y="5096"/>
                  </a:lnTo>
                  <a:lnTo>
                    <a:pt x="3844" y="5089"/>
                  </a:lnTo>
                  <a:lnTo>
                    <a:pt x="3846" y="5083"/>
                  </a:lnTo>
                  <a:lnTo>
                    <a:pt x="3850" y="5077"/>
                  </a:lnTo>
                  <a:lnTo>
                    <a:pt x="3853" y="5070"/>
                  </a:lnTo>
                  <a:lnTo>
                    <a:pt x="3859" y="5064"/>
                  </a:lnTo>
                  <a:lnTo>
                    <a:pt x="3865" y="5058"/>
                  </a:lnTo>
                  <a:lnTo>
                    <a:pt x="3872" y="5053"/>
                  </a:lnTo>
                  <a:lnTo>
                    <a:pt x="3881" y="5047"/>
                  </a:lnTo>
                  <a:lnTo>
                    <a:pt x="3889" y="5041"/>
                  </a:lnTo>
                  <a:lnTo>
                    <a:pt x="3898" y="5037"/>
                  </a:lnTo>
                  <a:lnTo>
                    <a:pt x="3910" y="5032"/>
                  </a:lnTo>
                  <a:lnTo>
                    <a:pt x="4019" y="4983"/>
                  </a:lnTo>
                  <a:lnTo>
                    <a:pt x="4031" y="4978"/>
                  </a:lnTo>
                  <a:lnTo>
                    <a:pt x="4042" y="4975"/>
                  </a:lnTo>
                  <a:lnTo>
                    <a:pt x="4052" y="4971"/>
                  </a:lnTo>
                  <a:lnTo>
                    <a:pt x="4062" y="4970"/>
                  </a:lnTo>
                  <a:lnTo>
                    <a:pt x="4070" y="4969"/>
                  </a:lnTo>
                  <a:lnTo>
                    <a:pt x="4078" y="4969"/>
                  </a:lnTo>
                  <a:lnTo>
                    <a:pt x="4087" y="4969"/>
                  </a:lnTo>
                  <a:lnTo>
                    <a:pt x="4093" y="4971"/>
                  </a:lnTo>
                  <a:lnTo>
                    <a:pt x="4100" y="4974"/>
                  </a:lnTo>
                  <a:lnTo>
                    <a:pt x="4106" y="4978"/>
                  </a:lnTo>
                  <a:lnTo>
                    <a:pt x="4112" y="4983"/>
                  </a:lnTo>
                  <a:lnTo>
                    <a:pt x="4118" y="4989"/>
                  </a:lnTo>
                  <a:lnTo>
                    <a:pt x="4122" y="4997"/>
                  </a:lnTo>
                  <a:lnTo>
                    <a:pt x="4128" y="5006"/>
                  </a:lnTo>
                  <a:lnTo>
                    <a:pt x="4134" y="5015"/>
                  </a:lnTo>
                  <a:lnTo>
                    <a:pt x="4139" y="5026"/>
                  </a:lnTo>
                  <a:lnTo>
                    <a:pt x="4153" y="5060"/>
                  </a:lnTo>
                  <a:lnTo>
                    <a:pt x="4160" y="5078"/>
                  </a:lnTo>
                  <a:lnTo>
                    <a:pt x="4165" y="5095"/>
                  </a:lnTo>
                  <a:lnTo>
                    <a:pt x="4168" y="5112"/>
                  </a:lnTo>
                  <a:lnTo>
                    <a:pt x="4170" y="5129"/>
                  </a:lnTo>
                  <a:lnTo>
                    <a:pt x="4168" y="5145"/>
                  </a:lnTo>
                  <a:lnTo>
                    <a:pt x="4165" y="5162"/>
                  </a:lnTo>
                  <a:lnTo>
                    <a:pt x="4160" y="5177"/>
                  </a:lnTo>
                  <a:lnTo>
                    <a:pt x="4153" y="5193"/>
                  </a:lnTo>
                  <a:lnTo>
                    <a:pt x="4144" y="5208"/>
                  </a:lnTo>
                  <a:lnTo>
                    <a:pt x="4133" y="5222"/>
                  </a:lnTo>
                  <a:lnTo>
                    <a:pt x="4120" y="5236"/>
                  </a:lnTo>
                  <a:lnTo>
                    <a:pt x="4106" y="5249"/>
                  </a:lnTo>
                  <a:lnTo>
                    <a:pt x="4089" y="5262"/>
                  </a:lnTo>
                  <a:lnTo>
                    <a:pt x="4071" y="5272"/>
                  </a:lnTo>
                  <a:lnTo>
                    <a:pt x="4051" y="5284"/>
                  </a:lnTo>
                  <a:lnTo>
                    <a:pt x="4030" y="5294"/>
                  </a:lnTo>
                  <a:lnTo>
                    <a:pt x="4023" y="5297"/>
                  </a:lnTo>
                  <a:lnTo>
                    <a:pt x="4018" y="5299"/>
                  </a:lnTo>
                  <a:lnTo>
                    <a:pt x="4014" y="5301"/>
                  </a:lnTo>
                  <a:lnTo>
                    <a:pt x="4011" y="5302"/>
                  </a:lnTo>
                  <a:lnTo>
                    <a:pt x="3958" y="5276"/>
                  </a:lnTo>
                  <a:lnTo>
                    <a:pt x="3973" y="5269"/>
                  </a:lnTo>
                  <a:lnTo>
                    <a:pt x="3993" y="5259"/>
                  </a:lnTo>
                  <a:lnTo>
                    <a:pt x="4011" y="5251"/>
                  </a:lnTo>
                  <a:lnTo>
                    <a:pt x="4027" y="5243"/>
                  </a:lnTo>
                  <a:lnTo>
                    <a:pt x="4043" y="5233"/>
                  </a:lnTo>
                  <a:lnTo>
                    <a:pt x="4056" y="5225"/>
                  </a:lnTo>
                  <a:lnTo>
                    <a:pt x="4068" y="5217"/>
                  </a:lnTo>
                  <a:lnTo>
                    <a:pt x="4077" y="5209"/>
                  </a:lnTo>
                  <a:lnTo>
                    <a:pt x="4086" y="5201"/>
                  </a:lnTo>
                  <a:lnTo>
                    <a:pt x="4093" y="5193"/>
                  </a:lnTo>
                  <a:lnTo>
                    <a:pt x="4099" y="5185"/>
                  </a:lnTo>
                  <a:lnTo>
                    <a:pt x="4103" y="5176"/>
                  </a:lnTo>
                  <a:lnTo>
                    <a:pt x="4108" y="5167"/>
                  </a:lnTo>
                  <a:lnTo>
                    <a:pt x="4110" y="5157"/>
                  </a:lnTo>
                  <a:lnTo>
                    <a:pt x="4113" y="5148"/>
                  </a:lnTo>
                  <a:lnTo>
                    <a:pt x="4114" y="5138"/>
                  </a:lnTo>
                  <a:lnTo>
                    <a:pt x="4113" y="5128"/>
                  </a:lnTo>
                  <a:close/>
                  <a:moveTo>
                    <a:pt x="4312" y="5005"/>
                  </a:moveTo>
                  <a:lnTo>
                    <a:pt x="4314" y="5008"/>
                  </a:lnTo>
                  <a:lnTo>
                    <a:pt x="4315" y="5012"/>
                  </a:lnTo>
                  <a:lnTo>
                    <a:pt x="4318" y="5015"/>
                  </a:lnTo>
                  <a:lnTo>
                    <a:pt x="4320" y="5019"/>
                  </a:lnTo>
                  <a:lnTo>
                    <a:pt x="4332" y="5034"/>
                  </a:lnTo>
                  <a:lnTo>
                    <a:pt x="4341" y="5045"/>
                  </a:lnTo>
                  <a:lnTo>
                    <a:pt x="4346" y="5048"/>
                  </a:lnTo>
                  <a:lnTo>
                    <a:pt x="4351" y="5052"/>
                  </a:lnTo>
                  <a:lnTo>
                    <a:pt x="4354" y="5053"/>
                  </a:lnTo>
                  <a:lnTo>
                    <a:pt x="4358" y="5054"/>
                  </a:lnTo>
                  <a:lnTo>
                    <a:pt x="4366" y="5054"/>
                  </a:lnTo>
                  <a:lnTo>
                    <a:pt x="4377" y="5051"/>
                  </a:lnTo>
                  <a:lnTo>
                    <a:pt x="4389" y="5045"/>
                  </a:lnTo>
                  <a:lnTo>
                    <a:pt x="4403" y="5035"/>
                  </a:lnTo>
                  <a:lnTo>
                    <a:pt x="4468" y="4990"/>
                  </a:lnTo>
                  <a:lnTo>
                    <a:pt x="4479" y="4982"/>
                  </a:lnTo>
                  <a:lnTo>
                    <a:pt x="4487" y="4975"/>
                  </a:lnTo>
                  <a:lnTo>
                    <a:pt x="4493" y="4968"/>
                  </a:lnTo>
                  <a:lnTo>
                    <a:pt x="4497" y="4962"/>
                  </a:lnTo>
                  <a:lnTo>
                    <a:pt x="4498" y="4955"/>
                  </a:lnTo>
                  <a:lnTo>
                    <a:pt x="4498" y="4949"/>
                  </a:lnTo>
                  <a:lnTo>
                    <a:pt x="4495" y="4942"/>
                  </a:lnTo>
                  <a:lnTo>
                    <a:pt x="4491" y="4933"/>
                  </a:lnTo>
                  <a:lnTo>
                    <a:pt x="4481" y="4920"/>
                  </a:lnTo>
                  <a:lnTo>
                    <a:pt x="4475" y="4913"/>
                  </a:lnTo>
                  <a:lnTo>
                    <a:pt x="4469" y="4909"/>
                  </a:lnTo>
                  <a:lnTo>
                    <a:pt x="4463" y="4906"/>
                  </a:lnTo>
                  <a:lnTo>
                    <a:pt x="4456" y="4906"/>
                  </a:lnTo>
                  <a:lnTo>
                    <a:pt x="4448" y="4907"/>
                  </a:lnTo>
                  <a:lnTo>
                    <a:pt x="4437" y="4912"/>
                  </a:lnTo>
                  <a:lnTo>
                    <a:pt x="4425" y="4919"/>
                  </a:lnTo>
                  <a:lnTo>
                    <a:pt x="4411" y="4929"/>
                  </a:lnTo>
                  <a:lnTo>
                    <a:pt x="4398" y="4937"/>
                  </a:lnTo>
                  <a:lnTo>
                    <a:pt x="4386" y="4947"/>
                  </a:lnTo>
                  <a:lnTo>
                    <a:pt x="4375" y="4955"/>
                  </a:lnTo>
                  <a:lnTo>
                    <a:pt x="4362" y="4964"/>
                  </a:lnTo>
                  <a:lnTo>
                    <a:pt x="4350" y="4975"/>
                  </a:lnTo>
                  <a:lnTo>
                    <a:pt x="4337" y="4984"/>
                  </a:lnTo>
                  <a:lnTo>
                    <a:pt x="4325" y="4995"/>
                  </a:lnTo>
                  <a:lnTo>
                    <a:pt x="4312" y="5005"/>
                  </a:lnTo>
                  <a:close/>
                  <a:moveTo>
                    <a:pt x="4290" y="4968"/>
                  </a:moveTo>
                  <a:lnTo>
                    <a:pt x="4302" y="4957"/>
                  </a:lnTo>
                  <a:lnTo>
                    <a:pt x="4315" y="4947"/>
                  </a:lnTo>
                  <a:lnTo>
                    <a:pt x="4327" y="4936"/>
                  </a:lnTo>
                  <a:lnTo>
                    <a:pt x="4339" y="4926"/>
                  </a:lnTo>
                  <a:lnTo>
                    <a:pt x="4351" y="4916"/>
                  </a:lnTo>
                  <a:lnTo>
                    <a:pt x="4363" y="4906"/>
                  </a:lnTo>
                  <a:lnTo>
                    <a:pt x="4376" y="4898"/>
                  </a:lnTo>
                  <a:lnTo>
                    <a:pt x="4388" y="4888"/>
                  </a:lnTo>
                  <a:lnTo>
                    <a:pt x="4414" y="4872"/>
                  </a:lnTo>
                  <a:lnTo>
                    <a:pt x="4437" y="4859"/>
                  </a:lnTo>
                  <a:lnTo>
                    <a:pt x="4448" y="4855"/>
                  </a:lnTo>
                  <a:lnTo>
                    <a:pt x="4457" y="4852"/>
                  </a:lnTo>
                  <a:lnTo>
                    <a:pt x="4466" y="4849"/>
                  </a:lnTo>
                  <a:lnTo>
                    <a:pt x="4474" y="4848"/>
                  </a:lnTo>
                  <a:lnTo>
                    <a:pt x="4481" y="4848"/>
                  </a:lnTo>
                  <a:lnTo>
                    <a:pt x="4488" y="4851"/>
                  </a:lnTo>
                  <a:lnTo>
                    <a:pt x="4495" y="4853"/>
                  </a:lnTo>
                  <a:lnTo>
                    <a:pt x="4501" y="4856"/>
                  </a:lnTo>
                  <a:lnTo>
                    <a:pt x="4508" y="4860"/>
                  </a:lnTo>
                  <a:lnTo>
                    <a:pt x="4514" y="4866"/>
                  </a:lnTo>
                  <a:lnTo>
                    <a:pt x="4521" y="4873"/>
                  </a:lnTo>
                  <a:lnTo>
                    <a:pt x="4527" y="4881"/>
                  </a:lnTo>
                  <a:lnTo>
                    <a:pt x="4549" y="4912"/>
                  </a:lnTo>
                  <a:lnTo>
                    <a:pt x="4553" y="4919"/>
                  </a:lnTo>
                  <a:lnTo>
                    <a:pt x="4557" y="4926"/>
                  </a:lnTo>
                  <a:lnTo>
                    <a:pt x="4559" y="4933"/>
                  </a:lnTo>
                  <a:lnTo>
                    <a:pt x="4562" y="4941"/>
                  </a:lnTo>
                  <a:lnTo>
                    <a:pt x="4562" y="4948"/>
                  </a:lnTo>
                  <a:lnTo>
                    <a:pt x="4562" y="4955"/>
                  </a:lnTo>
                  <a:lnTo>
                    <a:pt x="4561" y="4962"/>
                  </a:lnTo>
                  <a:lnTo>
                    <a:pt x="4559" y="4968"/>
                  </a:lnTo>
                  <a:lnTo>
                    <a:pt x="4556" y="4975"/>
                  </a:lnTo>
                  <a:lnTo>
                    <a:pt x="4552" y="4982"/>
                  </a:lnTo>
                  <a:lnTo>
                    <a:pt x="4547" y="4989"/>
                  </a:lnTo>
                  <a:lnTo>
                    <a:pt x="4542" y="4996"/>
                  </a:lnTo>
                  <a:lnTo>
                    <a:pt x="4534" y="5002"/>
                  </a:lnTo>
                  <a:lnTo>
                    <a:pt x="4527" y="5009"/>
                  </a:lnTo>
                  <a:lnTo>
                    <a:pt x="4518" y="5016"/>
                  </a:lnTo>
                  <a:lnTo>
                    <a:pt x="4508" y="5023"/>
                  </a:lnTo>
                  <a:lnTo>
                    <a:pt x="4410" y="5092"/>
                  </a:lnTo>
                  <a:lnTo>
                    <a:pt x="4399" y="5099"/>
                  </a:lnTo>
                  <a:lnTo>
                    <a:pt x="4390" y="5105"/>
                  </a:lnTo>
                  <a:lnTo>
                    <a:pt x="4380" y="5110"/>
                  </a:lnTo>
                  <a:lnTo>
                    <a:pt x="4371" y="5114"/>
                  </a:lnTo>
                  <a:lnTo>
                    <a:pt x="4363" y="5116"/>
                  </a:lnTo>
                  <a:lnTo>
                    <a:pt x="4354" y="5118"/>
                  </a:lnTo>
                  <a:lnTo>
                    <a:pt x="4347" y="5118"/>
                  </a:lnTo>
                  <a:lnTo>
                    <a:pt x="4340" y="5118"/>
                  </a:lnTo>
                  <a:lnTo>
                    <a:pt x="4333" y="5116"/>
                  </a:lnTo>
                  <a:lnTo>
                    <a:pt x="4326" y="5114"/>
                  </a:lnTo>
                  <a:lnTo>
                    <a:pt x="4320" y="5110"/>
                  </a:lnTo>
                  <a:lnTo>
                    <a:pt x="4313" y="5105"/>
                  </a:lnTo>
                  <a:lnTo>
                    <a:pt x="4306" y="5098"/>
                  </a:lnTo>
                  <a:lnTo>
                    <a:pt x="4299" y="5091"/>
                  </a:lnTo>
                  <a:lnTo>
                    <a:pt x="4292" y="5083"/>
                  </a:lnTo>
                  <a:lnTo>
                    <a:pt x="4285" y="5073"/>
                  </a:lnTo>
                  <a:lnTo>
                    <a:pt x="4263" y="5042"/>
                  </a:lnTo>
                  <a:lnTo>
                    <a:pt x="4254" y="5027"/>
                  </a:lnTo>
                  <a:lnTo>
                    <a:pt x="4245" y="5010"/>
                  </a:lnTo>
                  <a:lnTo>
                    <a:pt x="4240" y="4994"/>
                  </a:lnTo>
                  <a:lnTo>
                    <a:pt x="4235" y="4977"/>
                  </a:lnTo>
                  <a:lnTo>
                    <a:pt x="4234" y="4961"/>
                  </a:lnTo>
                  <a:lnTo>
                    <a:pt x="4234" y="4945"/>
                  </a:lnTo>
                  <a:lnTo>
                    <a:pt x="4235" y="4929"/>
                  </a:lnTo>
                  <a:lnTo>
                    <a:pt x="4240" y="4912"/>
                  </a:lnTo>
                  <a:lnTo>
                    <a:pt x="4245" y="4896"/>
                  </a:lnTo>
                  <a:lnTo>
                    <a:pt x="4253" y="4879"/>
                  </a:lnTo>
                  <a:lnTo>
                    <a:pt x="4263" y="4864"/>
                  </a:lnTo>
                  <a:lnTo>
                    <a:pt x="4275" y="4848"/>
                  </a:lnTo>
                  <a:lnTo>
                    <a:pt x="4288" y="4833"/>
                  </a:lnTo>
                  <a:lnTo>
                    <a:pt x="4303" y="4817"/>
                  </a:lnTo>
                  <a:lnTo>
                    <a:pt x="4321" y="4803"/>
                  </a:lnTo>
                  <a:lnTo>
                    <a:pt x="4341" y="4789"/>
                  </a:lnTo>
                  <a:lnTo>
                    <a:pt x="4350" y="4783"/>
                  </a:lnTo>
                  <a:lnTo>
                    <a:pt x="4358" y="4778"/>
                  </a:lnTo>
                  <a:lnTo>
                    <a:pt x="4416" y="4794"/>
                  </a:lnTo>
                  <a:lnTo>
                    <a:pt x="4401" y="4803"/>
                  </a:lnTo>
                  <a:lnTo>
                    <a:pt x="4383" y="4816"/>
                  </a:lnTo>
                  <a:lnTo>
                    <a:pt x="4367" y="4828"/>
                  </a:lnTo>
                  <a:lnTo>
                    <a:pt x="4352" y="4840"/>
                  </a:lnTo>
                  <a:lnTo>
                    <a:pt x="4339" y="4851"/>
                  </a:lnTo>
                  <a:lnTo>
                    <a:pt x="4328" y="4861"/>
                  </a:lnTo>
                  <a:lnTo>
                    <a:pt x="4319" y="4872"/>
                  </a:lnTo>
                  <a:lnTo>
                    <a:pt x="4311" y="4881"/>
                  </a:lnTo>
                  <a:lnTo>
                    <a:pt x="4303" y="4891"/>
                  </a:lnTo>
                  <a:lnTo>
                    <a:pt x="4298" y="4900"/>
                  </a:lnTo>
                  <a:lnTo>
                    <a:pt x="4294" y="4910"/>
                  </a:lnTo>
                  <a:lnTo>
                    <a:pt x="4290" y="4919"/>
                  </a:lnTo>
                  <a:lnTo>
                    <a:pt x="4288" y="4929"/>
                  </a:lnTo>
                  <a:lnTo>
                    <a:pt x="4288" y="4938"/>
                  </a:lnTo>
                  <a:lnTo>
                    <a:pt x="4288" y="4948"/>
                  </a:lnTo>
                  <a:lnTo>
                    <a:pt x="4289" y="4958"/>
                  </a:lnTo>
                  <a:lnTo>
                    <a:pt x="4290" y="4968"/>
                  </a:lnTo>
                  <a:close/>
                  <a:moveTo>
                    <a:pt x="4765" y="4833"/>
                  </a:moveTo>
                  <a:lnTo>
                    <a:pt x="4754" y="4848"/>
                  </a:lnTo>
                  <a:lnTo>
                    <a:pt x="4743" y="4859"/>
                  </a:lnTo>
                  <a:lnTo>
                    <a:pt x="4737" y="4864"/>
                  </a:lnTo>
                  <a:lnTo>
                    <a:pt x="4732" y="4866"/>
                  </a:lnTo>
                  <a:lnTo>
                    <a:pt x="4728" y="4870"/>
                  </a:lnTo>
                  <a:lnTo>
                    <a:pt x="4723" y="4871"/>
                  </a:lnTo>
                  <a:lnTo>
                    <a:pt x="4718" y="4871"/>
                  </a:lnTo>
                  <a:lnTo>
                    <a:pt x="4713" y="4871"/>
                  </a:lnTo>
                  <a:lnTo>
                    <a:pt x="4707" y="4871"/>
                  </a:lnTo>
                  <a:lnTo>
                    <a:pt x="4701" y="4868"/>
                  </a:lnTo>
                  <a:lnTo>
                    <a:pt x="4690" y="4862"/>
                  </a:lnTo>
                  <a:lnTo>
                    <a:pt x="4677" y="4854"/>
                  </a:lnTo>
                  <a:lnTo>
                    <a:pt x="4656" y="4840"/>
                  </a:lnTo>
                  <a:lnTo>
                    <a:pt x="4683" y="4782"/>
                  </a:lnTo>
                  <a:lnTo>
                    <a:pt x="4717" y="4807"/>
                  </a:lnTo>
                  <a:lnTo>
                    <a:pt x="4813" y="4674"/>
                  </a:lnTo>
                  <a:lnTo>
                    <a:pt x="4818" y="4667"/>
                  </a:lnTo>
                  <a:lnTo>
                    <a:pt x="4821" y="4661"/>
                  </a:lnTo>
                  <a:lnTo>
                    <a:pt x="4822" y="4655"/>
                  </a:lnTo>
                  <a:lnTo>
                    <a:pt x="4822" y="4652"/>
                  </a:lnTo>
                  <a:lnTo>
                    <a:pt x="4820" y="4646"/>
                  </a:lnTo>
                  <a:lnTo>
                    <a:pt x="4815" y="4640"/>
                  </a:lnTo>
                  <a:lnTo>
                    <a:pt x="4808" y="4633"/>
                  </a:lnTo>
                  <a:lnTo>
                    <a:pt x="4800" y="4627"/>
                  </a:lnTo>
                  <a:lnTo>
                    <a:pt x="4790" y="4621"/>
                  </a:lnTo>
                  <a:lnTo>
                    <a:pt x="4782" y="4616"/>
                  </a:lnTo>
                  <a:lnTo>
                    <a:pt x="4775" y="4612"/>
                  </a:lnTo>
                  <a:lnTo>
                    <a:pt x="4769" y="4612"/>
                  </a:lnTo>
                  <a:lnTo>
                    <a:pt x="4764" y="4614"/>
                  </a:lnTo>
                  <a:lnTo>
                    <a:pt x="4761" y="4617"/>
                  </a:lnTo>
                  <a:lnTo>
                    <a:pt x="4756" y="4622"/>
                  </a:lnTo>
                  <a:lnTo>
                    <a:pt x="4750" y="4628"/>
                  </a:lnTo>
                  <a:lnTo>
                    <a:pt x="4690" y="4711"/>
                  </a:lnTo>
                  <a:lnTo>
                    <a:pt x="4651" y="4682"/>
                  </a:lnTo>
                  <a:lnTo>
                    <a:pt x="4704" y="4608"/>
                  </a:lnTo>
                  <a:lnTo>
                    <a:pt x="4709" y="4602"/>
                  </a:lnTo>
                  <a:lnTo>
                    <a:pt x="4711" y="4596"/>
                  </a:lnTo>
                  <a:lnTo>
                    <a:pt x="4712" y="4590"/>
                  </a:lnTo>
                  <a:lnTo>
                    <a:pt x="4713" y="4586"/>
                  </a:lnTo>
                  <a:lnTo>
                    <a:pt x="4711" y="4580"/>
                  </a:lnTo>
                  <a:lnTo>
                    <a:pt x="4706" y="4575"/>
                  </a:lnTo>
                  <a:lnTo>
                    <a:pt x="4700" y="4569"/>
                  </a:lnTo>
                  <a:lnTo>
                    <a:pt x="4693" y="4563"/>
                  </a:lnTo>
                  <a:lnTo>
                    <a:pt x="4685" y="4558"/>
                  </a:lnTo>
                  <a:lnTo>
                    <a:pt x="4678" y="4553"/>
                  </a:lnTo>
                  <a:lnTo>
                    <a:pt x="4671" y="4551"/>
                  </a:lnTo>
                  <a:lnTo>
                    <a:pt x="4665" y="4551"/>
                  </a:lnTo>
                  <a:lnTo>
                    <a:pt x="4660" y="4552"/>
                  </a:lnTo>
                  <a:lnTo>
                    <a:pt x="4656" y="4556"/>
                  </a:lnTo>
                  <a:lnTo>
                    <a:pt x="4652" y="4560"/>
                  </a:lnTo>
                  <a:lnTo>
                    <a:pt x="4647" y="4566"/>
                  </a:lnTo>
                  <a:lnTo>
                    <a:pt x="4558" y="4688"/>
                  </a:lnTo>
                  <a:lnTo>
                    <a:pt x="4589" y="4711"/>
                  </a:lnTo>
                  <a:lnTo>
                    <a:pt x="4544" y="4752"/>
                  </a:lnTo>
                  <a:lnTo>
                    <a:pt x="4529" y="4742"/>
                  </a:lnTo>
                  <a:lnTo>
                    <a:pt x="4517" y="4732"/>
                  </a:lnTo>
                  <a:lnTo>
                    <a:pt x="4507" y="4721"/>
                  </a:lnTo>
                  <a:lnTo>
                    <a:pt x="4505" y="4717"/>
                  </a:lnTo>
                  <a:lnTo>
                    <a:pt x="4502" y="4712"/>
                  </a:lnTo>
                  <a:lnTo>
                    <a:pt x="4500" y="4707"/>
                  </a:lnTo>
                  <a:lnTo>
                    <a:pt x="4499" y="4702"/>
                  </a:lnTo>
                  <a:lnTo>
                    <a:pt x="4499" y="4698"/>
                  </a:lnTo>
                  <a:lnTo>
                    <a:pt x="4500" y="4692"/>
                  </a:lnTo>
                  <a:lnTo>
                    <a:pt x="4501" y="4686"/>
                  </a:lnTo>
                  <a:lnTo>
                    <a:pt x="4504" y="4680"/>
                  </a:lnTo>
                  <a:lnTo>
                    <a:pt x="4511" y="4666"/>
                  </a:lnTo>
                  <a:lnTo>
                    <a:pt x="4521" y="4650"/>
                  </a:lnTo>
                  <a:lnTo>
                    <a:pt x="4619" y="4517"/>
                  </a:lnTo>
                  <a:lnTo>
                    <a:pt x="4630" y="4502"/>
                  </a:lnTo>
                  <a:lnTo>
                    <a:pt x="4641" y="4490"/>
                  </a:lnTo>
                  <a:lnTo>
                    <a:pt x="4646" y="4487"/>
                  </a:lnTo>
                  <a:lnTo>
                    <a:pt x="4652" y="4483"/>
                  </a:lnTo>
                  <a:lnTo>
                    <a:pt x="4656" y="4481"/>
                  </a:lnTo>
                  <a:lnTo>
                    <a:pt x="4661" y="4480"/>
                  </a:lnTo>
                  <a:lnTo>
                    <a:pt x="4666" y="4479"/>
                  </a:lnTo>
                  <a:lnTo>
                    <a:pt x="4671" y="4479"/>
                  </a:lnTo>
                  <a:lnTo>
                    <a:pt x="4677" y="4480"/>
                  </a:lnTo>
                  <a:lnTo>
                    <a:pt x="4681" y="4481"/>
                  </a:lnTo>
                  <a:lnTo>
                    <a:pt x="4694" y="4487"/>
                  </a:lnTo>
                  <a:lnTo>
                    <a:pt x="4707" y="4495"/>
                  </a:lnTo>
                  <a:lnTo>
                    <a:pt x="4730" y="4512"/>
                  </a:lnTo>
                  <a:lnTo>
                    <a:pt x="4739" y="4520"/>
                  </a:lnTo>
                  <a:lnTo>
                    <a:pt x="4746" y="4528"/>
                  </a:lnTo>
                  <a:lnTo>
                    <a:pt x="4751" y="4537"/>
                  </a:lnTo>
                  <a:lnTo>
                    <a:pt x="4755" y="4546"/>
                  </a:lnTo>
                  <a:lnTo>
                    <a:pt x="4755" y="4556"/>
                  </a:lnTo>
                  <a:lnTo>
                    <a:pt x="4752" y="4566"/>
                  </a:lnTo>
                  <a:lnTo>
                    <a:pt x="4749" y="4579"/>
                  </a:lnTo>
                  <a:lnTo>
                    <a:pt x="4742" y="4594"/>
                  </a:lnTo>
                  <a:lnTo>
                    <a:pt x="4755" y="4580"/>
                  </a:lnTo>
                  <a:lnTo>
                    <a:pt x="4765" y="4571"/>
                  </a:lnTo>
                  <a:lnTo>
                    <a:pt x="4771" y="4567"/>
                  </a:lnTo>
                  <a:lnTo>
                    <a:pt x="4777" y="4565"/>
                  </a:lnTo>
                  <a:lnTo>
                    <a:pt x="4783" y="4563"/>
                  </a:lnTo>
                  <a:lnTo>
                    <a:pt x="4789" y="4560"/>
                  </a:lnTo>
                  <a:lnTo>
                    <a:pt x="4794" y="4560"/>
                  </a:lnTo>
                  <a:lnTo>
                    <a:pt x="4800" y="4560"/>
                  </a:lnTo>
                  <a:lnTo>
                    <a:pt x="4806" y="4560"/>
                  </a:lnTo>
                  <a:lnTo>
                    <a:pt x="4810" y="4562"/>
                  </a:lnTo>
                  <a:lnTo>
                    <a:pt x="4822" y="4565"/>
                  </a:lnTo>
                  <a:lnTo>
                    <a:pt x="4834" y="4572"/>
                  </a:lnTo>
                  <a:lnTo>
                    <a:pt x="4860" y="4591"/>
                  </a:lnTo>
                  <a:lnTo>
                    <a:pt x="4873" y="4602"/>
                  </a:lnTo>
                  <a:lnTo>
                    <a:pt x="4883" y="4614"/>
                  </a:lnTo>
                  <a:lnTo>
                    <a:pt x="4886" y="4618"/>
                  </a:lnTo>
                  <a:lnTo>
                    <a:pt x="4889" y="4624"/>
                  </a:lnTo>
                  <a:lnTo>
                    <a:pt x="4891" y="4629"/>
                  </a:lnTo>
                  <a:lnTo>
                    <a:pt x="4892" y="4635"/>
                  </a:lnTo>
                  <a:lnTo>
                    <a:pt x="4892" y="4640"/>
                  </a:lnTo>
                  <a:lnTo>
                    <a:pt x="4891" y="4646"/>
                  </a:lnTo>
                  <a:lnTo>
                    <a:pt x="4890" y="4653"/>
                  </a:lnTo>
                  <a:lnTo>
                    <a:pt x="4887" y="4659"/>
                  </a:lnTo>
                  <a:lnTo>
                    <a:pt x="4880" y="4674"/>
                  </a:lnTo>
                  <a:lnTo>
                    <a:pt x="4870" y="4689"/>
                  </a:lnTo>
                  <a:lnTo>
                    <a:pt x="4765" y="4833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2" name="Freeform 137"/>
            <p:cNvSpPr>
              <a:spLocks noEditPoints="1"/>
            </p:cNvSpPr>
            <p:nvPr userDrawn="1"/>
          </p:nvSpPr>
          <p:spPr bwMode="auto">
            <a:xfrm>
              <a:off x="4286971" y="1429459"/>
              <a:ext cx="701804" cy="701804"/>
            </a:xfrm>
            <a:custGeom>
              <a:avLst/>
              <a:gdLst/>
              <a:ahLst/>
              <a:cxnLst>
                <a:cxn ang="0">
                  <a:pos x="1006" y="1012"/>
                </a:cxn>
                <a:cxn ang="0">
                  <a:pos x="1519" y="752"/>
                </a:cxn>
                <a:cxn ang="0">
                  <a:pos x="1006" y="247"/>
                </a:cxn>
                <a:cxn ang="0">
                  <a:pos x="1519" y="506"/>
                </a:cxn>
                <a:cxn ang="0">
                  <a:pos x="1006" y="247"/>
                </a:cxn>
                <a:cxn ang="0">
                  <a:pos x="247" y="1517"/>
                </a:cxn>
                <a:cxn ang="0">
                  <a:pos x="760" y="1258"/>
                </a:cxn>
                <a:cxn ang="0">
                  <a:pos x="247" y="752"/>
                </a:cxn>
                <a:cxn ang="0">
                  <a:pos x="760" y="1012"/>
                </a:cxn>
                <a:cxn ang="0">
                  <a:pos x="247" y="752"/>
                </a:cxn>
                <a:cxn ang="0">
                  <a:pos x="247" y="0"/>
                </a:cxn>
                <a:cxn ang="0">
                  <a:pos x="760" y="506"/>
                </a:cxn>
                <a:cxn ang="0">
                  <a:pos x="822" y="0"/>
                </a:cxn>
                <a:cxn ang="0">
                  <a:pos x="948" y="0"/>
                </a:cxn>
                <a:cxn ang="0">
                  <a:pos x="1073" y="0"/>
                </a:cxn>
                <a:cxn ang="0">
                  <a:pos x="1199" y="0"/>
                </a:cxn>
                <a:cxn ang="0">
                  <a:pos x="1325" y="0"/>
                </a:cxn>
                <a:cxn ang="0">
                  <a:pos x="1450" y="0"/>
                </a:cxn>
                <a:cxn ang="0">
                  <a:pos x="1577" y="0"/>
                </a:cxn>
                <a:cxn ang="0">
                  <a:pos x="1702" y="0"/>
                </a:cxn>
                <a:cxn ang="0">
                  <a:pos x="1765" y="110"/>
                </a:cxn>
                <a:cxn ang="0">
                  <a:pos x="1765" y="331"/>
                </a:cxn>
                <a:cxn ang="0">
                  <a:pos x="1765" y="551"/>
                </a:cxn>
                <a:cxn ang="0">
                  <a:pos x="1765" y="771"/>
                </a:cxn>
                <a:cxn ang="0">
                  <a:pos x="1765" y="992"/>
                </a:cxn>
                <a:cxn ang="0">
                  <a:pos x="1765" y="1213"/>
                </a:cxn>
                <a:cxn ang="0">
                  <a:pos x="1765" y="1433"/>
                </a:cxn>
                <a:cxn ang="0">
                  <a:pos x="1765" y="1654"/>
                </a:cxn>
                <a:cxn ang="0">
                  <a:pos x="1519" y="1764"/>
                </a:cxn>
                <a:cxn ang="0">
                  <a:pos x="1006" y="1258"/>
                </a:cxn>
                <a:cxn ang="0">
                  <a:pos x="943" y="1764"/>
                </a:cxn>
                <a:cxn ang="0">
                  <a:pos x="818" y="1764"/>
                </a:cxn>
                <a:cxn ang="0">
                  <a:pos x="691" y="1764"/>
                </a:cxn>
                <a:cxn ang="0">
                  <a:pos x="565" y="1764"/>
                </a:cxn>
                <a:cxn ang="0">
                  <a:pos x="440" y="1764"/>
                </a:cxn>
                <a:cxn ang="0">
                  <a:pos x="314" y="1764"/>
                </a:cxn>
                <a:cxn ang="0">
                  <a:pos x="189" y="1764"/>
                </a:cxn>
                <a:cxn ang="0">
                  <a:pos x="63" y="1764"/>
                </a:cxn>
                <a:cxn ang="0">
                  <a:pos x="0" y="1654"/>
                </a:cxn>
                <a:cxn ang="0">
                  <a:pos x="0" y="1433"/>
                </a:cxn>
                <a:cxn ang="0">
                  <a:pos x="0" y="1213"/>
                </a:cxn>
                <a:cxn ang="0">
                  <a:pos x="0" y="992"/>
                </a:cxn>
                <a:cxn ang="0">
                  <a:pos x="0" y="771"/>
                </a:cxn>
                <a:cxn ang="0">
                  <a:pos x="0" y="551"/>
                </a:cxn>
                <a:cxn ang="0">
                  <a:pos x="0" y="331"/>
                </a:cxn>
                <a:cxn ang="0">
                  <a:pos x="0" y="110"/>
                </a:cxn>
              </a:cxnLst>
              <a:rect l="0" t="0" r="r" b="b"/>
              <a:pathLst>
                <a:path w="1765" h="1764">
                  <a:moveTo>
                    <a:pt x="1006" y="752"/>
                  </a:moveTo>
                  <a:lnTo>
                    <a:pt x="1006" y="1012"/>
                  </a:lnTo>
                  <a:lnTo>
                    <a:pt x="1519" y="1012"/>
                  </a:lnTo>
                  <a:lnTo>
                    <a:pt x="1519" y="752"/>
                  </a:lnTo>
                  <a:lnTo>
                    <a:pt x="1006" y="752"/>
                  </a:lnTo>
                  <a:close/>
                  <a:moveTo>
                    <a:pt x="1006" y="247"/>
                  </a:moveTo>
                  <a:lnTo>
                    <a:pt x="1006" y="506"/>
                  </a:lnTo>
                  <a:lnTo>
                    <a:pt x="1519" y="506"/>
                  </a:lnTo>
                  <a:lnTo>
                    <a:pt x="1519" y="247"/>
                  </a:lnTo>
                  <a:lnTo>
                    <a:pt x="1006" y="247"/>
                  </a:lnTo>
                  <a:close/>
                  <a:moveTo>
                    <a:pt x="247" y="1258"/>
                  </a:moveTo>
                  <a:lnTo>
                    <a:pt x="247" y="1517"/>
                  </a:lnTo>
                  <a:lnTo>
                    <a:pt x="760" y="1517"/>
                  </a:lnTo>
                  <a:lnTo>
                    <a:pt x="760" y="1258"/>
                  </a:lnTo>
                  <a:lnTo>
                    <a:pt x="247" y="1258"/>
                  </a:lnTo>
                  <a:close/>
                  <a:moveTo>
                    <a:pt x="247" y="752"/>
                  </a:moveTo>
                  <a:lnTo>
                    <a:pt x="247" y="1012"/>
                  </a:lnTo>
                  <a:lnTo>
                    <a:pt x="760" y="1012"/>
                  </a:lnTo>
                  <a:lnTo>
                    <a:pt x="760" y="752"/>
                  </a:lnTo>
                  <a:lnTo>
                    <a:pt x="247" y="752"/>
                  </a:lnTo>
                  <a:close/>
                  <a:moveTo>
                    <a:pt x="0" y="0"/>
                  </a:moveTo>
                  <a:lnTo>
                    <a:pt x="247" y="0"/>
                  </a:lnTo>
                  <a:lnTo>
                    <a:pt x="247" y="506"/>
                  </a:lnTo>
                  <a:lnTo>
                    <a:pt x="760" y="506"/>
                  </a:lnTo>
                  <a:lnTo>
                    <a:pt x="760" y="0"/>
                  </a:lnTo>
                  <a:lnTo>
                    <a:pt x="822" y="0"/>
                  </a:lnTo>
                  <a:lnTo>
                    <a:pt x="885" y="0"/>
                  </a:lnTo>
                  <a:lnTo>
                    <a:pt x="948" y="0"/>
                  </a:lnTo>
                  <a:lnTo>
                    <a:pt x="1011" y="0"/>
                  </a:lnTo>
                  <a:lnTo>
                    <a:pt x="1073" y="0"/>
                  </a:lnTo>
                  <a:lnTo>
                    <a:pt x="1136" y="0"/>
                  </a:lnTo>
                  <a:lnTo>
                    <a:pt x="1199" y="0"/>
                  </a:lnTo>
                  <a:lnTo>
                    <a:pt x="1262" y="0"/>
                  </a:lnTo>
                  <a:lnTo>
                    <a:pt x="1325" y="0"/>
                  </a:lnTo>
                  <a:lnTo>
                    <a:pt x="1387" y="0"/>
                  </a:lnTo>
                  <a:lnTo>
                    <a:pt x="1450" y="0"/>
                  </a:lnTo>
                  <a:lnTo>
                    <a:pt x="1514" y="0"/>
                  </a:lnTo>
                  <a:lnTo>
                    <a:pt x="1577" y="0"/>
                  </a:lnTo>
                  <a:lnTo>
                    <a:pt x="1640" y="0"/>
                  </a:lnTo>
                  <a:lnTo>
                    <a:pt x="1702" y="0"/>
                  </a:lnTo>
                  <a:lnTo>
                    <a:pt x="1765" y="0"/>
                  </a:lnTo>
                  <a:lnTo>
                    <a:pt x="1765" y="110"/>
                  </a:lnTo>
                  <a:lnTo>
                    <a:pt x="1765" y="220"/>
                  </a:lnTo>
                  <a:lnTo>
                    <a:pt x="1765" y="331"/>
                  </a:lnTo>
                  <a:lnTo>
                    <a:pt x="1765" y="441"/>
                  </a:lnTo>
                  <a:lnTo>
                    <a:pt x="1765" y="551"/>
                  </a:lnTo>
                  <a:lnTo>
                    <a:pt x="1765" y="661"/>
                  </a:lnTo>
                  <a:lnTo>
                    <a:pt x="1765" y="771"/>
                  </a:lnTo>
                  <a:lnTo>
                    <a:pt x="1765" y="881"/>
                  </a:lnTo>
                  <a:lnTo>
                    <a:pt x="1765" y="992"/>
                  </a:lnTo>
                  <a:lnTo>
                    <a:pt x="1765" y="1103"/>
                  </a:lnTo>
                  <a:lnTo>
                    <a:pt x="1765" y="1213"/>
                  </a:lnTo>
                  <a:lnTo>
                    <a:pt x="1765" y="1323"/>
                  </a:lnTo>
                  <a:lnTo>
                    <a:pt x="1765" y="1433"/>
                  </a:lnTo>
                  <a:lnTo>
                    <a:pt x="1765" y="1544"/>
                  </a:lnTo>
                  <a:lnTo>
                    <a:pt x="1765" y="1654"/>
                  </a:lnTo>
                  <a:lnTo>
                    <a:pt x="1765" y="1764"/>
                  </a:lnTo>
                  <a:lnTo>
                    <a:pt x="1519" y="1764"/>
                  </a:lnTo>
                  <a:lnTo>
                    <a:pt x="1519" y="1258"/>
                  </a:lnTo>
                  <a:lnTo>
                    <a:pt x="1006" y="1258"/>
                  </a:lnTo>
                  <a:lnTo>
                    <a:pt x="1006" y="1764"/>
                  </a:lnTo>
                  <a:lnTo>
                    <a:pt x="943" y="1764"/>
                  </a:lnTo>
                  <a:lnTo>
                    <a:pt x="880" y="1764"/>
                  </a:lnTo>
                  <a:lnTo>
                    <a:pt x="818" y="1764"/>
                  </a:lnTo>
                  <a:lnTo>
                    <a:pt x="755" y="1764"/>
                  </a:lnTo>
                  <a:lnTo>
                    <a:pt x="691" y="1764"/>
                  </a:lnTo>
                  <a:lnTo>
                    <a:pt x="628" y="1764"/>
                  </a:lnTo>
                  <a:lnTo>
                    <a:pt x="565" y="1764"/>
                  </a:lnTo>
                  <a:lnTo>
                    <a:pt x="503" y="1764"/>
                  </a:lnTo>
                  <a:lnTo>
                    <a:pt x="440" y="1764"/>
                  </a:lnTo>
                  <a:lnTo>
                    <a:pt x="377" y="1764"/>
                  </a:lnTo>
                  <a:lnTo>
                    <a:pt x="314" y="1764"/>
                  </a:lnTo>
                  <a:lnTo>
                    <a:pt x="251" y="1764"/>
                  </a:lnTo>
                  <a:lnTo>
                    <a:pt x="189" y="1764"/>
                  </a:lnTo>
                  <a:lnTo>
                    <a:pt x="126" y="1764"/>
                  </a:lnTo>
                  <a:lnTo>
                    <a:pt x="63" y="1764"/>
                  </a:lnTo>
                  <a:lnTo>
                    <a:pt x="0" y="1764"/>
                  </a:lnTo>
                  <a:lnTo>
                    <a:pt x="0" y="1654"/>
                  </a:lnTo>
                  <a:lnTo>
                    <a:pt x="0" y="1544"/>
                  </a:lnTo>
                  <a:lnTo>
                    <a:pt x="0" y="1433"/>
                  </a:lnTo>
                  <a:lnTo>
                    <a:pt x="0" y="1323"/>
                  </a:lnTo>
                  <a:lnTo>
                    <a:pt x="0" y="1213"/>
                  </a:lnTo>
                  <a:lnTo>
                    <a:pt x="0" y="1103"/>
                  </a:lnTo>
                  <a:lnTo>
                    <a:pt x="0" y="992"/>
                  </a:lnTo>
                  <a:lnTo>
                    <a:pt x="0" y="881"/>
                  </a:lnTo>
                  <a:lnTo>
                    <a:pt x="0" y="771"/>
                  </a:lnTo>
                  <a:lnTo>
                    <a:pt x="0" y="661"/>
                  </a:lnTo>
                  <a:lnTo>
                    <a:pt x="0" y="551"/>
                  </a:lnTo>
                  <a:lnTo>
                    <a:pt x="0" y="441"/>
                  </a:lnTo>
                  <a:lnTo>
                    <a:pt x="0" y="331"/>
                  </a:lnTo>
                  <a:lnTo>
                    <a:pt x="0" y="22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</p:grp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42875"/>
            <a:ext cx="74977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" y="6429375"/>
            <a:ext cx="6929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1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2010  ©, All rights reserved to Ming Chi University of Technology</a:t>
            </a:r>
            <a:endParaRPr lang="en-US" altLang="zh-TW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86688" y="6429375"/>
            <a:ext cx="7477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7C7B6AC5-7E30-4CC1-903F-25193F57AA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4" r:id="rId2"/>
    <p:sldLayoutId id="2147483795" r:id="rId3"/>
    <p:sldLayoutId id="2147483796" r:id="rId4"/>
    <p:sldLayoutId id="214748379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華康儷中黑" pitchFamily="49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9pPr>
    </p:titleStyle>
    <p:bodyStyle>
      <a:lvl1pPr marL="469900" indent="-469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8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1pPr>
      <a:lvl2pPr marL="908050" indent="-4365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n"/>
        <a:defRPr kumimoji="1" sz="26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2pPr>
      <a:lvl3pPr marL="1304925" indent="-3952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3pPr>
      <a:lvl4pPr marL="1693863" indent="-3873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4pPr>
      <a:lvl5pPr marL="2093913" indent="-398463" algn="l" rtl="0" eaLnBrk="1" fontAlgn="base" hangingPunct="1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fferencebetween.net/technology/difference-between-clustering-and-classification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towardsdatascience.com/the-third-wave-data-scientist-1421df7433c9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cientistcafe.com/2017/03/25/whatisdatascience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isit.figure-eight.com/rs/416-ZBE-142/images/CrowdFlower_DataScienceReport_2016.pd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dnuggets.com/2020/08/announcing-pycaret-2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://www.differencebetween.net/technology/difference-between-clustering-and-classificatio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Artificial Intelligence:</a:t>
            </a:r>
            <a:br>
              <a:rPr lang="en-US" altLang="zh-TW" dirty="0"/>
            </a:br>
            <a:r>
              <a:rPr lang="en-US" altLang="zh-TW" dirty="0"/>
              <a:t>An Overview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85852" y="5013176"/>
            <a:ext cx="6715172" cy="1224136"/>
          </a:xfrm>
        </p:spPr>
        <p:txBody>
          <a:bodyPr/>
          <a:lstStyle/>
          <a:p>
            <a:r>
              <a:rPr lang="en-US" altLang="zh-TW" dirty="0"/>
              <a:t>Jiun-Wei Liou</a:t>
            </a:r>
          </a:p>
          <a:p>
            <a:r>
              <a:rPr lang="en-US" altLang="zh-TW" dirty="0"/>
              <a:t>Ming-Chi University of </a:t>
            </a:r>
            <a:r>
              <a:rPr lang="en-US" altLang="zh-TW" dirty="0" smtClean="0"/>
              <a:t>Technology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science Methods (Step 4-5)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503386"/>
          </a:xfrm>
        </p:spPr>
        <p:txBody>
          <a:bodyPr/>
          <a:lstStyle/>
          <a:p>
            <a:r>
              <a:rPr lang="en-US" altLang="zh-TW" sz="2400" dirty="0" smtClean="0"/>
              <a:t>Difference from Classification and Clustering</a:t>
            </a:r>
            <a:endParaRPr lang="zh-TW" altLang="en-US" sz="24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71500" y="6429375"/>
            <a:ext cx="7384876" cy="28575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Ref: </a:t>
            </a:r>
            <a:r>
              <a:rPr lang="en-US" altLang="zh-TW" dirty="0">
                <a:hlinkClick r:id="rId2"/>
              </a:rPr>
              <a:t>http://www.differencebetween.net/technology/difference-between-clustering-and-classification/</a:t>
            </a:r>
            <a:endParaRPr lang="en-US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33231"/>
              </p:ext>
            </p:extLst>
          </p:nvPr>
        </p:nvGraphicFramePr>
        <p:xfrm>
          <a:off x="1295735" y="1862732"/>
          <a:ext cx="6480720" cy="4477027"/>
        </p:xfrm>
        <a:graphic>
          <a:graphicData uri="http://schemas.openxmlformats.org/drawingml/2006/table">
            <a:tbl>
              <a:tblPr/>
              <a:tblGrid>
                <a:gridCol w="3240360">
                  <a:extLst>
                    <a:ext uri="{9D8B030D-6E8A-4147-A177-3AD203B41FA5}">
                      <a16:colId xmlns:a16="http://schemas.microsoft.com/office/drawing/2014/main" val="19573205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41159383"/>
                    </a:ext>
                  </a:extLst>
                </a:gridCol>
              </a:tblGrid>
              <a:tr h="190066">
                <a:tc>
                  <a:txBody>
                    <a:bodyPr/>
                    <a:lstStyle/>
                    <a:p>
                      <a:r>
                        <a:rPr lang="en-US" sz="1300" i="1">
                          <a:effectLst/>
                        </a:rPr>
                        <a:t>Clustering</a:t>
                      </a:r>
                      <a:endParaRPr lang="en-US" sz="1300">
                        <a:effectLst/>
                      </a:endParaRP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i="1">
                          <a:effectLst/>
                        </a:rPr>
                        <a:t>Classification</a:t>
                      </a:r>
                      <a:endParaRPr lang="en-US" sz="1300">
                        <a:effectLst/>
                      </a:endParaRP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545270"/>
                  </a:ext>
                </a:extLst>
              </a:tr>
              <a:tr h="19006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Unsupervised data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Supervised data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77392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Does not highly value training sets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Does highly value training sets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167372"/>
                  </a:ext>
                </a:extLst>
              </a:tr>
              <a:tr h="48824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Works solely with unlabeled data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Involves both unlabeled and labeled data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27837"/>
                  </a:ext>
                </a:extLst>
              </a:tr>
              <a:tr h="48824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Aims to identify similarities among data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Aims to verify where a datum belongs to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22827"/>
                  </a:ext>
                </a:extLst>
              </a:tr>
              <a:tr h="48824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Specifies required change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Does not specify required improvement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80185"/>
                  </a:ext>
                </a:extLst>
              </a:tr>
              <a:tr h="19006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Has a single phase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Has two phases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99702"/>
                  </a:ext>
                </a:extLst>
              </a:tr>
              <a:tr h="637331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Determining boundary conditions is not paramount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Identifying the boundary conditions is essential in executing the phases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08402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Does not generally deal with prediction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Deals with prediction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908563"/>
                  </a:ext>
                </a:extLst>
              </a:tr>
              <a:tr h="48824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Mainly employs two algorithms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Has a number of probable algorithms to use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09747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Process is less complex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Process is more complex</a:t>
                      </a:r>
                    </a:p>
                  </a:txBody>
                  <a:tcPr marL="40840" marR="40840" marT="27227" marB="2722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955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8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science Methods (Step 4-5)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Detail methods for each category: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Association Rules</a:t>
            </a:r>
            <a:r>
              <a:rPr lang="en-US" altLang="zh-TW" sz="2400" dirty="0" smtClean="0"/>
              <a:t>:</a:t>
            </a:r>
            <a:br>
              <a:rPr lang="en-US" altLang="zh-TW" sz="2400" dirty="0" smtClean="0"/>
            </a:br>
            <a:r>
              <a:rPr lang="en-US" altLang="zh-TW" sz="2000" dirty="0" smtClean="0"/>
              <a:t>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priori algorithm, Sequential Pattern Mining,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Classification:</a:t>
            </a:r>
            <a:br>
              <a:rPr lang="en-US" altLang="zh-TW" sz="2400" dirty="0" smtClean="0"/>
            </a:br>
            <a:r>
              <a:rPr lang="en-US" altLang="zh-TW" sz="2000" dirty="0" smtClean="0"/>
              <a:t>Decision Tree, k-Nearest Neighbors, SVM, ANN, etc.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Clustering:</a:t>
            </a:r>
            <a:br>
              <a:rPr lang="en-US" altLang="zh-TW" sz="2400" dirty="0" smtClean="0"/>
            </a:br>
            <a:r>
              <a:rPr lang="en-US" altLang="zh-TW" sz="2000" dirty="0" smtClean="0"/>
              <a:t>k-Means, Hierarchical Clustering, Expectation Maximization,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Regression:</a:t>
            </a:r>
            <a:br>
              <a:rPr lang="en-US" altLang="zh-TW" sz="2400" dirty="0" smtClean="0"/>
            </a:br>
            <a:r>
              <a:rPr lang="en-US" altLang="zh-TW" sz="2400" dirty="0" smtClean="0"/>
              <a:t>Linear Regression, Logistic Regression, etc.</a:t>
            </a:r>
          </a:p>
        </p:txBody>
      </p:sp>
    </p:spTree>
    <p:extLst>
      <p:ext uri="{BB962C8B-B14F-4D97-AF65-F5344CB8AC3E}">
        <p14:creationId xmlns:p14="http://schemas.microsoft.com/office/powerpoint/2010/main" val="6634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Visualization (Step 6)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Visualization as result interpretation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5536" y="6429375"/>
            <a:ext cx="7676902" cy="28575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Ref: COVID-19 Dashboard by the Center for Systems Science and Engineering (CSSE) at Johns Hopkins University (JHU)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03" y="1916832"/>
            <a:ext cx="6983306" cy="443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Science Applications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Recommendation System for </a:t>
            </a:r>
            <a:r>
              <a:rPr lang="en-US" altLang="zh-TW" sz="2400" dirty="0" smtClean="0"/>
              <a:t>Website </a:t>
            </a:r>
            <a:r>
              <a:rPr lang="en-US" altLang="zh-TW" sz="2400" dirty="0"/>
              <a:t>or P</a:t>
            </a:r>
            <a:r>
              <a:rPr lang="en-US" altLang="zh-TW" sz="2400" dirty="0" smtClean="0"/>
              <a:t>roducts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Prediction of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Diagnosis of Disease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Credit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Social 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20778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Categories of AI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Deep Learning</a:t>
            </a:r>
          </a:p>
          <a:p>
            <a:r>
              <a:rPr lang="en-US" altLang="zh-TW" dirty="0" smtClean="0"/>
              <a:t>Future thoughts of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Warnings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Promises</a:t>
            </a:r>
          </a:p>
          <a:p>
            <a:r>
              <a:rPr lang="en-US" altLang="zh-TW" dirty="0" smtClean="0"/>
              <a:t>Online AI materials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Science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</a:p>
          <a:p>
            <a:r>
              <a:rPr lang="en-US" altLang="zh-TW" dirty="0" smtClean="0"/>
              <a:t>Process stages</a:t>
            </a:r>
          </a:p>
          <a:p>
            <a:r>
              <a:rPr lang="en-US" altLang="zh-TW" dirty="0" smtClean="0"/>
              <a:t>Methods</a:t>
            </a:r>
          </a:p>
          <a:p>
            <a:r>
              <a:rPr lang="en-US" altLang="zh-TW" dirty="0" smtClean="0"/>
              <a:t>Applications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2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Science </a:t>
            </a:r>
            <a:r>
              <a:rPr lang="en-US" altLang="zh-TW" dirty="0"/>
              <a:t>O</a:t>
            </a:r>
            <a:r>
              <a:rPr lang="en-US" altLang="zh-TW" dirty="0" smtClean="0"/>
              <a:t>verview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575394"/>
          </a:xfrm>
        </p:spPr>
        <p:txBody>
          <a:bodyPr/>
          <a:lstStyle/>
          <a:p>
            <a:r>
              <a:rPr lang="en-US" altLang="zh-TW" dirty="0" smtClean="0"/>
              <a:t>Venn diagram and wave of data science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https://towardsdatascience.com/the-third-wave-data-scientist-1421df7433c9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7000"/>
            <a:ext cx="3952875" cy="4038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067000"/>
            <a:ext cx="4032448" cy="4032448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 bwMode="auto">
          <a:xfrm>
            <a:off x="4323556" y="3861048"/>
            <a:ext cx="392460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446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Data Scientist Do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575394"/>
          </a:xfrm>
        </p:spPr>
        <p:txBody>
          <a:bodyPr/>
          <a:lstStyle/>
          <a:p>
            <a:r>
              <a:rPr lang="en-US" altLang="zh-TW" dirty="0" smtClean="0"/>
              <a:t>Conventional opinions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https://scientistcafe.com/2017/03/25/whatisdatascience.html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91" y="2026042"/>
            <a:ext cx="6457330" cy="42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Data Scientist Do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7992690" cy="1223465"/>
          </a:xfrm>
        </p:spPr>
        <p:txBody>
          <a:bodyPr/>
          <a:lstStyle/>
          <a:p>
            <a:r>
              <a:rPr lang="en-US" altLang="zh-TW" dirty="0" smtClean="0"/>
              <a:t>By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Data related: 82%, Program related: 13%, Other: 5%.</a:t>
            </a:r>
            <a:endParaRPr lang="zh-TW" altLang="en-US" sz="20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71500" y="6429375"/>
            <a:ext cx="7500938" cy="28575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https://visit.figure-eight.com/rs/416-ZBE-142/images/CrowdFlower_DataScienceReport_2016.pdf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45" y="2996952"/>
            <a:ext cx="66675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science via data mining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19" y="1844824"/>
            <a:ext cx="4996184" cy="3473910"/>
          </a:xfrm>
        </p:spPr>
      </p:pic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71500" y="6429374"/>
            <a:ext cx="6929438" cy="4286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Ref: </a:t>
            </a:r>
            <a:r>
              <a:rPr lang="en-US" altLang="zh-TW" dirty="0" err="1"/>
              <a:t>Jiawei</a:t>
            </a:r>
            <a:r>
              <a:rPr lang="en-US" altLang="zh-TW" dirty="0"/>
              <a:t> </a:t>
            </a:r>
            <a:r>
              <a:rPr lang="en-US" altLang="zh-TW" dirty="0" smtClean="0"/>
              <a:t>Han, </a:t>
            </a:r>
            <a:r>
              <a:rPr lang="en-US" altLang="zh-TW" dirty="0" err="1"/>
              <a:t>Micheline</a:t>
            </a:r>
            <a:r>
              <a:rPr lang="en-US" altLang="zh-TW" dirty="0"/>
              <a:t> </a:t>
            </a:r>
            <a:r>
              <a:rPr lang="en-US" altLang="zh-TW" dirty="0" err="1"/>
              <a:t>Kamber</a:t>
            </a:r>
            <a:r>
              <a:rPr lang="en-US" altLang="zh-TW" dirty="0"/>
              <a:t> and Jian Pei, “Data Mining: Concepts and </a:t>
            </a:r>
            <a:r>
              <a:rPr lang="en-US" altLang="zh-TW" dirty="0" smtClean="0"/>
              <a:t>Techniques (3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Edition),” 2012.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3527" y="1484784"/>
            <a:ext cx="37126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Process of Data mining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Data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Data transformation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Data mining == ML/AI tools kicks in.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Pattern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Result Interpretation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preprocessing (Step 1-3)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PyCaret</a:t>
            </a:r>
            <a:r>
              <a:rPr lang="en-US" altLang="zh-TW" dirty="0" smtClean="0"/>
              <a:t> Preprocessing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https://www.kdnuggets.com/2020/08/announcing-pycaret-2.html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5" y="1988840"/>
            <a:ext cx="7399819" cy="418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science Methods (Step 4-5)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71500" y="6429375"/>
            <a:ext cx="7312868" cy="28575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http://www.differencebetween.net/technology/difference-between-clustering-and-classification/</a:t>
            </a:r>
            <a:endParaRPr lang="en-US" altLang="zh-TW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575394"/>
          </a:xfrm>
        </p:spPr>
        <p:txBody>
          <a:bodyPr/>
          <a:lstStyle/>
          <a:p>
            <a:r>
              <a:rPr lang="en-US" altLang="zh-TW" dirty="0" smtClean="0"/>
              <a:t>Categorization of Analysis Methods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96" y="2060848"/>
            <a:ext cx="6368120" cy="354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ut_ptt_2010_0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rgbClr val="F0002E"/>
            </a:solidFill>
            <a:effectLst/>
            <a:latin typeface="Verdan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rgbClr val="F0002E"/>
            </a:solidFill>
            <a:effectLst/>
            <a:latin typeface="Verdana" pitchFamily="34" charset="0"/>
            <a:ea typeface="新細明體" charset="-12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AI-Overview-lecture2</Template>
  <TotalTime>10274</TotalTime>
  <Words>427</Words>
  <Application>Microsoft Office PowerPoint</Application>
  <PresentationFormat>如螢幕大小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華康儷中黑</vt:lpstr>
      <vt:lpstr>華康儷細黑</vt:lpstr>
      <vt:lpstr>新細明體</vt:lpstr>
      <vt:lpstr>標楷體</vt:lpstr>
      <vt:lpstr>Arial</vt:lpstr>
      <vt:lpstr>Century Gothic</vt:lpstr>
      <vt:lpstr>Times New Roman</vt:lpstr>
      <vt:lpstr>Verdana</vt:lpstr>
      <vt:lpstr>Wingdings</vt:lpstr>
      <vt:lpstr>mcut_ptt_2010_01</vt:lpstr>
      <vt:lpstr>Artificial Intelligence: An Overview (2)</vt:lpstr>
      <vt:lpstr>Outline</vt:lpstr>
      <vt:lpstr>Data Science</vt:lpstr>
      <vt:lpstr>Data Science Overview</vt:lpstr>
      <vt:lpstr>What Data Scientist Do</vt:lpstr>
      <vt:lpstr>What Data Scientist Do</vt:lpstr>
      <vt:lpstr>Data science via data mining</vt:lpstr>
      <vt:lpstr>Data preprocessing (Step 1-3)</vt:lpstr>
      <vt:lpstr>Data science Methods (Step 4-5)</vt:lpstr>
      <vt:lpstr>Data science Methods (Step 4-5)</vt:lpstr>
      <vt:lpstr>Data science Methods (Step 4-5)</vt:lpstr>
      <vt:lpstr>Data Visualization (Step 6)</vt:lpstr>
      <vt:lpstr>Data Science Applications</vt:lpstr>
    </vt:vector>
  </TitlesOfParts>
  <Company>Department of Electronic Engineering, MCUT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An Overview (2)</dc:title>
  <dc:creator>NeedGem Liou</dc:creator>
  <cp:lastModifiedBy>NeedGem Liou</cp:lastModifiedBy>
  <cp:revision>88</cp:revision>
  <dcterms:created xsi:type="dcterms:W3CDTF">2020-08-02T07:52:24Z</dcterms:created>
  <dcterms:modified xsi:type="dcterms:W3CDTF">2020-08-11T01:01:22Z</dcterms:modified>
</cp:coreProperties>
</file>