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0" r:id="rId2"/>
    <p:sldId id="261" r:id="rId3"/>
    <p:sldId id="267" r:id="rId4"/>
    <p:sldId id="268" r:id="rId5"/>
    <p:sldId id="274" r:id="rId6"/>
    <p:sldId id="272" r:id="rId7"/>
    <p:sldId id="275" r:id="rId8"/>
    <p:sldId id="279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87" r:id="rId19"/>
    <p:sldId id="257" r:id="rId20"/>
    <p:sldId id="258" r:id="rId21"/>
    <p:sldId id="291" r:id="rId22"/>
    <p:sldId id="259" r:id="rId23"/>
    <p:sldId id="262" r:id="rId24"/>
    <p:sldId id="263" r:id="rId25"/>
    <p:sldId id="270" r:id="rId26"/>
    <p:sldId id="271" r:id="rId27"/>
    <p:sldId id="276" r:id="rId28"/>
    <p:sldId id="277" r:id="rId29"/>
    <p:sldId id="280" r:id="rId30"/>
  </p:sldIdLst>
  <p:sldSz cx="12192000" cy="6858000"/>
  <p:notesSz cx="6858000" cy="9144000"/>
  <p:custShowLst>
    <p:custShow name="Custom Show 1" id="0">
      <p:sldLst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7A56F"/>
    <a:srgbClr val="665C40"/>
    <a:srgbClr val="4D744B"/>
    <a:srgbClr val="FFFFFF"/>
    <a:srgbClr val="EBF7EC"/>
    <a:srgbClr val="61895D"/>
    <a:srgbClr val="C9D373"/>
    <a:srgbClr val="98C3C7"/>
    <a:srgbClr val="BBC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384" autoAdjust="0"/>
  </p:normalViewPr>
  <p:slideViewPr>
    <p:cSldViewPr snapToGrid="0">
      <p:cViewPr varScale="1">
        <p:scale>
          <a:sx n="60" d="100"/>
          <a:sy n="60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67253-55B2-403E-9863-C180EDDCBC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DEF76-9170-4F80-A907-36EE98886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57062-EEDA-4C2B-A3CE-8D2B5FE443B9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1DE9B-0F81-4BA6-83F2-EA4B6B4A5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9BEB-8BBB-4597-B939-3F7500E8FA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6D50-182D-4282-919C-90D9D5F7ED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236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8BEBD-3F88-419F-A130-C37743DA215A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07D35-803A-45C4-B647-28CFF78BB7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69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07D35-803A-45C4-B647-28CFF78BB75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B30-EE08-4D74-AF50-14D129610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B5FE4-CFE6-4475-B228-F2BDE5E75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34F4-AD1F-4632-8330-F18CE31D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1038-062D-44D0-A6D7-E4F0E3BF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6B27-80B5-4544-99B4-EDDB1347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10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9B04-EF14-433A-90F8-8DD92495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7A52-88BE-4079-9B91-FA14C2DB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1582-372F-47FA-8EF5-E4BB2239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2633-85DE-46F4-8727-44DE1A3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92DC-AF11-419B-A0AB-916FF0D8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6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A4E98-8FB5-4726-BC63-C418F920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FFC5-72D2-4191-8AAC-1CA2EAE6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58BC-8039-42A3-8E23-779667E4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56AC-3629-40C3-A905-43811B7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3ECD-2E55-4DA2-BDA2-FF3526FB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9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87AF-377C-40D7-9A04-E0002E14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D62E-8BE5-4E15-B550-CB61FF5F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A859-348A-449F-9D2E-C6D372C3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16EA-5941-45E0-9E0A-389FDA31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158C-791C-482A-B5DF-E266A71F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0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22B8-03D0-475D-88CD-24254384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2233-B83A-4552-86D7-44BF4EC8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59EE-60BE-4924-84A9-A3536DBE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D26D-ADF3-4436-8D3C-E3EE476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2C34-B408-4F9B-B3D8-10E5129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5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112-4883-462B-93DA-527FEBF4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11E6-5C6E-4BC3-8512-8E007807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2DD2-D46F-4E00-B8E3-FEED30A3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C9E95-77DD-46B3-B1B7-3EB52CA8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075D-D332-4E3E-9EF7-913B6142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D9BC-5AAC-462B-A90C-8ACA8733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9595-FBE7-460C-81A3-B901F737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63B5-F9C9-4DDC-BF0A-A80A2D9F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3E7EB-EBA9-4670-9126-787927C6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0DDC-D765-4A30-B130-F799ED002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C114-467D-4FBD-8F6C-B4C98E3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BCDA1-6E16-4AB8-8352-26C8F1E7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CF40F-E925-436E-968C-58D099B8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1C25C-20B3-4053-8169-4E9CC49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7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BB58-FDA9-4529-A54E-C01FD57B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E16D-402D-4DDB-8A2D-FB0B4953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5903-FDCA-4B60-AB15-BF1228F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3721-C0CC-4712-85E7-B1668396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5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356C-66D1-4492-8E0B-553704B2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60CC6-F291-4342-9120-1DD95531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4363-9273-46A2-967C-7C706F4D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1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1BD-1739-4A91-865A-3C4B072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2976-D562-4A91-B9C6-9FEBECD1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744C-3A05-4725-BCD3-206FC540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2BEEC-EC06-4698-945C-74569678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75F8-AA6B-46B1-B905-9DD4F9CE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C95A-DA49-4F44-BF20-1FC108EC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0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708-B2BC-41E7-B329-6C4F91A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867B2-328C-48D8-914F-507CB6CEA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A78F-915A-4EB5-AE70-0EE70C4F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23C51-0BA5-434C-9A33-032A7196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1EF4-72F9-4E56-841F-27E0830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6F4C-8741-407D-B92B-87052B1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4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CF4E8-ECE0-4CD5-9081-46CBA93E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12939-EA5A-4E9F-92F7-EF2B65AE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4AFD-BF23-44E4-904D-7B5E5F1E0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E0F8-47D3-4E22-AA27-091EEC200EA7}" type="datetimeFigureOut">
              <a:rPr lang="en-ID" smtClean="0"/>
              <a:t>07/01/2018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34DC-5BCB-4EAF-8C7F-EA4E0234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9A4F-E76D-4C27-A170-5B8D7D324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5A1F-D168-4413-94B5-B4E2060E924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1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8761" y="1427715"/>
            <a:ext cx="821856" cy="811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 rot="10800000">
            <a:off x="5748761" y="4366857"/>
            <a:ext cx="821856" cy="811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3193144" y="2766112"/>
            <a:ext cx="6125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Andika</a:t>
            </a:r>
            <a:r>
              <a:rPr lang="en-ID" sz="6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Maulana</a:t>
            </a:r>
          </a:p>
        </p:txBody>
      </p:sp>
      <p:sp>
        <p:nvSpPr>
          <p:cNvPr id="10" name="Chevron 9"/>
          <p:cNvSpPr/>
          <p:nvPr/>
        </p:nvSpPr>
        <p:spPr>
          <a:xfrm>
            <a:off x="6622867" y="1427715"/>
            <a:ext cx="679268" cy="811369"/>
          </a:xfrm>
          <a:prstGeom prst="chevron">
            <a:avLst>
              <a:gd name="adj" fmla="val 519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0800000">
            <a:off x="4946466" y="4366857"/>
            <a:ext cx="679268" cy="811369"/>
          </a:xfrm>
          <a:prstGeom prst="chevron">
            <a:avLst>
              <a:gd name="adj" fmla="val 5192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62" y="3699734"/>
            <a:ext cx="234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latin typeface="Roboto"/>
              </a:rPr>
              <a:t>5150411222</a:t>
            </a:r>
          </a:p>
        </p:txBody>
      </p:sp>
      <p:pic>
        <p:nvPicPr>
          <p:cNvPr id="3" name="bensound-cut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85381" end="0.0714"/>
                  <p14:fade in="500" out="7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7087" y="18333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3"/>
    </mc:Choice>
    <mc:Fallback xmlns="">
      <p:transition spd="slow" advTm="5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7037E-7 C 0.06549 3.7037E-7 0.11927 0.0956 0.11927 0.21366 C 0.11927 0.33171 0.06549 0.42801 -0.00078 0.42801 C -0.06719 0.42801 -0.12083 0.33171 -0.12083 0.21366 C -0.12083 0.0956 -0.06719 3.7037E-7 -0.00078 3.7037E-7 Z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85 C -0.06732 -0.00185 -0.12097 -0.09745 -0.12097 -0.21551 C -0.12097 -0.33356 -0.06719 -0.42986 -0.00104 -0.42963 C 0.06536 -0.42986 0.11914 -0.33356 0.11914 -0.21551 C 0.11914 -0.09745 0.06549 -0.00185 -0.00091 -0.00185 Z " pathEditMode="relative" rAng="1080000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xit" presetSubtype="2" accel="56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accel="5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accel="26000" decel="26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xit" presetSubtype="8" decel="2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2" decel="2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10" grpId="0" animBg="1"/>
      <p:bldP spid="10" grpId="1" animBg="1"/>
      <p:bldP spid="11" grpId="0" animBg="1"/>
      <p:bldP spid="11" grpId="1" animBg="1"/>
    </p:bldLst>
  </p:timing>
  <p:extLst mod="1">
    <p:ext uri="{E180D4A7-C9FB-4DFB-919C-405C955672EB}">
      <p14:showEvtLst xmlns:p14="http://schemas.microsoft.com/office/powerpoint/2010/main">
        <p14:playEvt time="2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>
            <a:extLst>
              <a:ext uri="{FF2B5EF4-FFF2-40B4-BE49-F238E27FC236}">
                <a16:creationId xmlns:a16="http://schemas.microsoft.com/office/drawing/2014/main" id="{CCF9EB67-C2BE-4E35-8F54-64655E7C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6" y="4833212"/>
            <a:ext cx="1877401" cy="1062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4BE0DB-F016-4B9F-ACE0-BCC03819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F1B6978-4953-4DEB-8B4F-C41520333266}"/>
              </a:ext>
            </a:extLst>
          </p:cNvPr>
          <p:cNvGrpSpPr/>
          <p:nvPr/>
        </p:nvGrpSpPr>
        <p:grpSpPr>
          <a:xfrm>
            <a:off x="2897261" y="1977178"/>
            <a:ext cx="5104263" cy="3002508"/>
            <a:chOff x="2897769" y="2005314"/>
            <a:chExt cx="5104263" cy="3002508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671851F-EE23-49B1-9C79-FB2C05360FBE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3A1919B-3FAE-4B59-94AF-C1492734D48C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51" name="Picture 150">
            <a:hlinkClick r:id="rId5" action="ppaction://hlinksldjump"/>
            <a:extLst>
              <a:ext uri="{FF2B5EF4-FFF2-40B4-BE49-F238E27FC236}">
                <a16:creationId xmlns:a16="http://schemas.microsoft.com/office/drawing/2014/main" id="{E8269F37-91E1-483E-B129-5CD856F15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152" name="Picture 151">
            <a:hlinkClick r:id="rId7" action="ppaction://hlinksldjump"/>
            <a:extLst>
              <a:ext uri="{FF2B5EF4-FFF2-40B4-BE49-F238E27FC236}">
                <a16:creationId xmlns:a16="http://schemas.microsoft.com/office/drawing/2014/main" id="{1EA27EAB-D840-441F-97AE-6C1964FDFE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  <p:pic>
        <p:nvPicPr>
          <p:cNvPr id="153" name="Picture 152">
            <a:hlinkClick r:id="rId9" action="ppaction://hlinksldjump"/>
            <a:extLst>
              <a:ext uri="{FF2B5EF4-FFF2-40B4-BE49-F238E27FC236}">
                <a16:creationId xmlns:a16="http://schemas.microsoft.com/office/drawing/2014/main" id="{D6875237-6A02-42FA-B65B-995B5C040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56" y="5855428"/>
            <a:ext cx="836816" cy="7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7 -0.10856 C -0.25456 -0.12199 -0.20704 -0.11551 -0.18178 -0.10694 C -0.16732 -0.11597 -0.14245 -0.09884 -0.1237 -0.08958 C -0.10482 -0.08055 -0.0823 -0.06111 -0.06862 -0.05208 C -0.04636 -0.03842 -0.02253 -0.01366 4.79167E-6 -2.22222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5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18 -0.11435 L -0.51941 -0.112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219 -0.04514 C -0.77709 -0.0625 -0.66706 -0.12801 -0.65157 -0.14444 C -0.6418 -0.15532 -0.61693 -0.17616 -0.6017 -0.17916 C -0.58659 -0.18217 -0.57058 -0.17361 -0.56068 -0.16273 L -0.51368 -0.11389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56 1.85185E-6 L -0.00156 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4.07407E-6 L -0.22761 -0.2483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-124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78946 -0.05069 L -0.97227 -0.215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6679 -0.04051 C 0.08086 -0.04954 0.10481 -0.05209 0.12382 -0.05394 C 0.1427 -0.05602 0.16653 -0.06158 0.18059 -0.05255 C 0.20286 -0.03912 0.21966 -0.03357 0.24218 -0.02014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9 -0.01274 L 0.4789 -0.0127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69 1.85185E-6 L -0.00469 1.85185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9 -0.01273 C 0.50091 -0.02592 0.52096 -0.00162 0.54322 -0.01481 C 0.55742 -0.02384 0.58294 -0.00578 0.59921 -0.003 C 0.61536 -4.44444E-6 0.6263 -0.00601 0.64023 0.00301 C 0.66276 0.01644 0.67291 0.05 0.69531 0.06366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98F6CC74-6B6F-41A6-A2BB-01C18EB1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21" name="Picture 120">
            <a:hlinkClick r:id="rId5" action="ppaction://hlinksldjump"/>
            <a:extLst>
              <a:ext uri="{FF2B5EF4-FFF2-40B4-BE49-F238E27FC236}">
                <a16:creationId xmlns:a16="http://schemas.microsoft.com/office/drawing/2014/main" id="{C6A6DD03-F3EE-4BAB-B602-B5CED5747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2" y="5062113"/>
            <a:ext cx="1605344" cy="1260995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0E3D9-6534-4B14-B7C5-0B40C3580EEF}"/>
              </a:ext>
            </a:extLst>
          </p:cNvPr>
          <p:cNvGrpSpPr/>
          <p:nvPr/>
        </p:nvGrpSpPr>
        <p:grpSpPr>
          <a:xfrm>
            <a:off x="8864183" y="5910821"/>
            <a:ext cx="791578" cy="736561"/>
            <a:chOff x="5700293" y="1732063"/>
            <a:chExt cx="3009819" cy="280062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4383191-EF11-49CE-A4B7-88DA791C3453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EB12DC36-F4FE-4823-9750-544D0767C339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9">
              <a:extLst>
                <a:ext uri="{FF2B5EF4-FFF2-40B4-BE49-F238E27FC236}">
                  <a16:creationId xmlns:a16="http://schemas.microsoft.com/office/drawing/2014/main" id="{5392D020-93A9-45F6-B175-CE3D0CAA1F4A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Chord 125">
              <a:extLst>
                <a:ext uri="{FF2B5EF4-FFF2-40B4-BE49-F238E27FC236}">
                  <a16:creationId xmlns:a16="http://schemas.microsoft.com/office/drawing/2014/main" id="{F8DE542F-F439-4C10-8C0F-D250EFF7580A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126">
              <a:extLst>
                <a:ext uri="{FF2B5EF4-FFF2-40B4-BE49-F238E27FC236}">
                  <a16:creationId xmlns:a16="http://schemas.microsoft.com/office/drawing/2014/main" id="{8FB667DF-63A1-43A3-BCA1-60F9BB84CC11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31E857D-B638-49BF-B9DF-85855FC9B31A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Chord 8">
              <a:extLst>
                <a:ext uri="{FF2B5EF4-FFF2-40B4-BE49-F238E27FC236}">
                  <a16:creationId xmlns:a16="http://schemas.microsoft.com/office/drawing/2014/main" id="{9DEB21F1-8E79-4297-BFC7-EC9744DF4D41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DE7C6117-CAD2-42C8-ABCD-575F1FA47758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6B1F9279-0190-492E-A2C8-0A0FC13AF6F1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3" name="Chord 9">
              <a:extLst>
                <a:ext uri="{FF2B5EF4-FFF2-40B4-BE49-F238E27FC236}">
                  <a16:creationId xmlns:a16="http://schemas.microsoft.com/office/drawing/2014/main" id="{E2BAFA1F-7FD9-4CEE-8989-E0BB7B7AF241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B235E7E-5FF9-4037-831B-ECA89BB496BF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85CDC1D-8C02-45A7-B4EF-21B4F4C158AD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29C6F24-3ECB-4421-84F6-4BB10186C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8410295-6D7D-4E17-BD28-CB9A3734C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2C15309-0498-427F-B63C-D6B32021B3C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9D78B9-EAED-4C39-B1A8-6EB8129F8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7CC39B-82E3-4831-B733-3B4F0CD4C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CC9374-4F57-4A5B-AE80-A010791ED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4AD7CE5-03A1-4AFF-8902-39D8461F99F3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4F02449-D453-4222-8DEC-F287BB6D9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76D89F0-DEA5-4B8D-AAFE-0CB1BA87C3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4DA42C6-DD5E-4FEB-A37B-B0B2E6E25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4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11 -0.10995 C -0.14909 -0.09676 -0.13646 -0.14722 -0.12071 -0.13403 C -0.11081 -0.125 -0.09584 -0.13727 -0.07995 -0.13009 C -0.06433 -0.12269 -0.03777 -0.11111 -0.02644 -0.09028 C -0.01042 -0.10347 -0.00847 0.00463 0.00807 -0.00857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63 -0.1037 L -0.41263 -0.1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178 7.40741E-7 C -0.6125 -0.01389 -0.59935 -0.0412 -0.57982 -0.05463 C -0.56758 -0.06366 -0.56693 -0.08032 -0.5504 -0.09236 C -0.53373 -0.10417 -0.49258 -0.13542 -0.48034 -0.12639 C -0.46055 -0.1132 -0.42995 -0.11157 -0.40964 -0.09815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1.85185E-6 L -0.00169 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9F14DA38-7479-40B3-B7D3-21D703B3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FB51A860-4947-489F-A146-0F6A9FE1F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21" name="Picture 120">
            <a:hlinkClick r:id="rId4" action="ppaction://hlinksldjump"/>
            <a:extLst>
              <a:ext uri="{FF2B5EF4-FFF2-40B4-BE49-F238E27FC236}">
                <a16:creationId xmlns:a16="http://schemas.microsoft.com/office/drawing/2014/main" id="{C6A6DD03-F3EE-4BAB-B602-B5CED5747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2" y="5062113"/>
            <a:ext cx="1605344" cy="126099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0360ED4-A79E-40C7-BB9C-CA0F93243D4C}"/>
              </a:ext>
            </a:extLst>
          </p:cNvPr>
          <p:cNvGrpSpPr/>
          <p:nvPr/>
        </p:nvGrpSpPr>
        <p:grpSpPr>
          <a:xfrm>
            <a:off x="1151703" y="5956630"/>
            <a:ext cx="791578" cy="736561"/>
            <a:chOff x="5700293" y="1732063"/>
            <a:chExt cx="3009819" cy="2800626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AB65666-5489-4C03-8961-C90A528678D6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2859C790-E789-40BD-B5E9-97A4E2BEB6E3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8" name="Chord 9">
              <a:extLst>
                <a:ext uri="{FF2B5EF4-FFF2-40B4-BE49-F238E27FC236}">
                  <a16:creationId xmlns:a16="http://schemas.microsoft.com/office/drawing/2014/main" id="{A0D027A4-3451-41A8-A81A-7256C010EE34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9" name="Chord 148">
              <a:extLst>
                <a:ext uri="{FF2B5EF4-FFF2-40B4-BE49-F238E27FC236}">
                  <a16:creationId xmlns:a16="http://schemas.microsoft.com/office/drawing/2014/main" id="{4EB7D545-029C-4307-BB7C-5F9428AE8093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0" name="Chord 149">
              <a:extLst>
                <a:ext uri="{FF2B5EF4-FFF2-40B4-BE49-F238E27FC236}">
                  <a16:creationId xmlns:a16="http://schemas.microsoft.com/office/drawing/2014/main" id="{C32120D4-5625-4BEE-AEA5-DDFCC21AC737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314A7F77-135D-4844-B95B-73B7FD1EB511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2" name="Chord 8">
              <a:extLst>
                <a:ext uri="{FF2B5EF4-FFF2-40B4-BE49-F238E27FC236}">
                  <a16:creationId xmlns:a16="http://schemas.microsoft.com/office/drawing/2014/main" id="{EC647C43-3015-4073-95E5-4EB83A08138E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F2E6C25B-13CE-4974-927B-A7829D07AB37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FD28621C-59A2-4A7A-96FA-F5783856440D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5" name="Chord 9">
              <a:extLst>
                <a:ext uri="{FF2B5EF4-FFF2-40B4-BE49-F238E27FC236}">
                  <a16:creationId xmlns:a16="http://schemas.microsoft.com/office/drawing/2014/main" id="{F2048B1D-33B5-46A5-9F9F-8DF4AF878F99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4716BB1-2DD2-47C6-A7D2-E4198740989B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442DDCF-5F90-4CD2-93B8-87B82ABC02B5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4B4B0D-EFC6-44D3-BA61-101A63100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6E16CC8-4E5B-4E35-86B3-8E056924D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DAEFF9-D9A7-421C-A768-08EF4B901E3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19339F1-DD97-460B-B54A-F43A88561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F3F34A4-6231-43C9-8CE4-4E04153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C925153-378B-471E-A958-6CEC6E7D1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D4E7220-8C41-4984-B452-8D417EA4AB65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4EFA12D-16D5-4357-B343-057B1AFC3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D6BD9F9-4F79-4967-AA48-557FA71D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F846A5-D64F-4F0C-B8FC-F3ACDF50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F3F9408-8B28-4606-81E0-F7BD1C9E551D}"/>
              </a:ext>
            </a:extLst>
          </p:cNvPr>
          <p:cNvGrpSpPr/>
          <p:nvPr/>
        </p:nvGrpSpPr>
        <p:grpSpPr>
          <a:xfrm>
            <a:off x="2787657" y="1901151"/>
            <a:ext cx="5104263" cy="3002508"/>
            <a:chOff x="2961564" y="1883392"/>
            <a:chExt cx="5104263" cy="3002508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8178B487-3151-4F89-95C4-EB9F20858603}"/>
                </a:ext>
              </a:extLst>
            </p:cNvPr>
            <p:cNvSpPr/>
            <p:nvPr/>
          </p:nvSpPr>
          <p:spPr>
            <a:xfrm>
              <a:off x="2961564" y="1883392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68CA1F-1597-47D7-B78D-E0536036D99F}"/>
                </a:ext>
              </a:extLst>
            </p:cNvPr>
            <p:cNvSpPr txBox="1"/>
            <p:nvPr/>
          </p:nvSpPr>
          <p:spPr>
            <a:xfrm>
              <a:off x="3871040" y="2572098"/>
              <a:ext cx="31358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00206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YOU WIN</a:t>
              </a:r>
            </a:p>
          </p:txBody>
        </p:sp>
      </p:grpSp>
      <p:pic>
        <p:nvPicPr>
          <p:cNvPr id="173" name="Picture 17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5DFB66-5CA0-4A3B-B026-30E1B6EF5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691391"/>
            <a:ext cx="1746562" cy="1242000"/>
          </a:xfrm>
          <a:prstGeom prst="rect">
            <a:avLst/>
          </a:prstGeom>
        </p:spPr>
      </p:pic>
      <p:pic>
        <p:nvPicPr>
          <p:cNvPr id="174" name="Picture 173">
            <a:hlinkClick r:id="rId7" action="ppaction://hlinksldjump"/>
            <a:extLst>
              <a:ext uri="{FF2B5EF4-FFF2-40B4-BE49-F238E27FC236}">
                <a16:creationId xmlns:a16="http://schemas.microsoft.com/office/drawing/2014/main" id="{01C5738C-C100-43E1-8B74-749702086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684500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9 -0.02917 C -0.14323 -0.04283 -0.12721 -0.02732 -0.11354 -0.04097 C -0.10482 -0.05046 -0.09179 -0.05463 -0.07825 -0.05463 C -0.06289 -0.05463 -0.05052 -0.05046 -0.04179 -0.04097 L -1.875E-6 1.11111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6 -0.03033 L -0.4056 -0.030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169 -0.03033 L -0.54505 -0.07037 C -0.53333 -0.0794 -0.51562 -0.08426 -0.497 -0.08426 C -0.47578 -0.08426 -0.45885 -0.0794 -0.44713 -0.07037 L -0.39036 -0.03033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1.85185E-6 L -0.00169 1.85185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B0D52A-73A7-4BEA-8ACD-AF15FF83C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" y="-1"/>
            <a:ext cx="12800903" cy="7689113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3" name="Picture 142">
            <a:hlinkClick r:id="rId3" action="ppaction://hlinksldjump"/>
            <a:extLst>
              <a:ext uri="{FF2B5EF4-FFF2-40B4-BE49-F238E27FC236}">
                <a16:creationId xmlns:a16="http://schemas.microsoft.com/office/drawing/2014/main" id="{ACE2E925-4791-4918-B966-3917D2B4C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A32188D-7E09-4ADE-BE59-D341B14CF63B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662A2F8-0306-48B1-81AF-ED58E5E91030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176" name="Rectangle 22">
                <a:extLst>
                  <a:ext uri="{FF2B5EF4-FFF2-40B4-BE49-F238E27FC236}">
                    <a16:creationId xmlns:a16="http://schemas.microsoft.com/office/drawing/2014/main" id="{8080A023-C025-4CAB-855B-E7171B18A4AE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7" name="Rectangle 23">
                <a:extLst>
                  <a:ext uri="{FF2B5EF4-FFF2-40B4-BE49-F238E27FC236}">
                    <a16:creationId xmlns:a16="http://schemas.microsoft.com/office/drawing/2014/main" id="{184F55EA-021D-4251-B19F-978078DCC9AE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DCA5803-98FB-4947-9A24-C5AF03E9A27E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6C6930B-167E-4025-861C-CCFF6D792027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9FF467-9C99-4DF8-A7DA-96EC3C88DBAA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51C390F-C72F-4D91-97AE-91AA6E08962A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EAFD525-2D17-492D-930A-EBA16D7BEBBF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172" name="Rectangle: Rounded Corners 171">
                  <a:extLst>
                    <a:ext uri="{FF2B5EF4-FFF2-40B4-BE49-F238E27FC236}">
                      <a16:creationId xmlns:a16="http://schemas.microsoft.com/office/drawing/2014/main" id="{412DF441-F254-472A-9941-36D49ED1849C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FA133764-B26C-4B8E-A2F9-AF1E1A2DDEFB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60B50FF-8FA7-4159-89D0-1FF3C150F1C0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5" name="Rectangle 19">
                  <a:extLst>
                    <a:ext uri="{FF2B5EF4-FFF2-40B4-BE49-F238E27FC236}">
                      <a16:creationId xmlns:a16="http://schemas.microsoft.com/office/drawing/2014/main" id="{06AF8171-C75B-42AC-B0B6-D1027EF59AD1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EE34CB2-ADB1-4425-9E39-11078C481740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0302541-5132-432D-B3CF-70713E16F638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45ECA88E-7D81-4F75-8772-CA436DF0A69C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F8413D-756C-42F3-854E-49A36886366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4998EF8E-0420-4C0E-8330-4C311B4A6D5B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2E25D12-45DA-49DB-882C-6D935887FE7F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D1202D34-0C5E-476D-BEF1-A9ED03CF810C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33F705FA-494B-45E9-ACBE-4A6ED6C64AE9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93469CB5-2EF1-4CF7-A523-895325E584CC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5779CC91-1A6A-400C-9388-63636B24F53E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5B275BCA-A482-4038-9CA2-EAD954B5509B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61" name="Rectangle 43">
                  <a:extLst>
                    <a:ext uri="{FF2B5EF4-FFF2-40B4-BE49-F238E27FC236}">
                      <a16:creationId xmlns:a16="http://schemas.microsoft.com/office/drawing/2014/main" id="{7C88EA04-C97D-45D1-86E6-ED2DC146B05E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7CA1369B-48BE-4648-96F6-95F5391DDE7C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F3DE573-1D06-4922-8C5F-003C8344405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F521D68B-8F36-4D1A-8AC8-C040EC0958D5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63" name="Rectangle 43">
                  <a:extLst>
                    <a:ext uri="{FF2B5EF4-FFF2-40B4-BE49-F238E27FC236}">
                      <a16:creationId xmlns:a16="http://schemas.microsoft.com/office/drawing/2014/main" id="{1F6D4968-B90B-4F7F-A94B-C3201BA9FC18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CDBEBC2-AA66-4FE2-BAF8-BE381F3B5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A05030-678A-4076-AF21-E02D4B83A85E}"/>
              </a:ext>
            </a:extLst>
          </p:cNvPr>
          <p:cNvGrpSpPr/>
          <p:nvPr/>
        </p:nvGrpSpPr>
        <p:grpSpPr>
          <a:xfrm>
            <a:off x="1151703" y="5956630"/>
            <a:ext cx="791578" cy="736561"/>
            <a:chOff x="5700293" y="1732063"/>
            <a:chExt cx="3009819" cy="280062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7FBFE44-7C6F-455F-B196-8549C78D5542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Chord 121">
              <a:extLst>
                <a:ext uri="{FF2B5EF4-FFF2-40B4-BE49-F238E27FC236}">
                  <a16:creationId xmlns:a16="http://schemas.microsoft.com/office/drawing/2014/main" id="{656D893E-AAAF-45C9-AA15-A1404E209815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Chord 9">
              <a:extLst>
                <a:ext uri="{FF2B5EF4-FFF2-40B4-BE49-F238E27FC236}">
                  <a16:creationId xmlns:a16="http://schemas.microsoft.com/office/drawing/2014/main" id="{2FF74958-0906-462F-86EF-4D13E062F463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85394CEC-8BE1-4082-878A-8ADFD9A13451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124">
              <a:extLst>
                <a:ext uri="{FF2B5EF4-FFF2-40B4-BE49-F238E27FC236}">
                  <a16:creationId xmlns:a16="http://schemas.microsoft.com/office/drawing/2014/main" id="{3422B7F1-60E6-44D0-A0B2-C98D0BD7B4E2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F9ED3DE-6F99-4111-BFE8-E868AE6B5204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8">
              <a:extLst>
                <a:ext uri="{FF2B5EF4-FFF2-40B4-BE49-F238E27FC236}">
                  <a16:creationId xmlns:a16="http://schemas.microsoft.com/office/drawing/2014/main" id="{BC1C3AAF-BA65-49CD-B710-826773080B5D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27E37F76-9ECD-425F-A108-66B80AD4354B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1772E82D-FB0A-4641-B2A2-1566C8163588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Chord 9">
              <a:extLst>
                <a:ext uri="{FF2B5EF4-FFF2-40B4-BE49-F238E27FC236}">
                  <a16:creationId xmlns:a16="http://schemas.microsoft.com/office/drawing/2014/main" id="{3F7D7B21-3A5A-473B-AC14-307F850D93BA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28E1EF4-1747-42C9-A23B-0ADCBF0D4B05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C470D27-444B-4F94-BD97-51DA2A34E330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E6F499-6842-4A4C-883C-E1F58FD64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D9D7335-183C-4522-8371-8D1F0020A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AD06B9E-FF17-4D20-BAE2-D138C260DB1C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6B2CE-E1A3-4355-8F85-00F2795FA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238CE0F-B97C-4C37-A4FF-D99DC5600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626F35B-B057-4BD6-A84A-07807DC8F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031368-DC96-4225-AEF6-A067132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683003-0F03-4E9A-8A8D-D97C106ED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10E4625-6BF6-41F6-89AE-51238D26AA77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B8C4C0A-026F-404F-88BB-53BEA65D7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39 -0.10555 C -0.25625 -0.11898 -0.21042 -0.05787 -0.18803 -0.07106 C -0.17422 -0.08009 -0.16862 -0.05486 -0.16277 -0.04004 C -0.15652 -0.02546 -0.14206 0.00371 -0.12839 0.01273 C -0.10599 0.02593 -0.02214 -0.01342 0.00052 -2.22222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5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18 -0.10694 L -0.52618 -0.106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003 -0.04768 C -0.69362 -0.06157 -0.67032 -0.09815 -0.65417 -0.11134 C -0.64362 -0.12037 -0.64441 -0.11643 -0.63138 -0.11759 C -0.61823 -0.11898 -0.5862 -0.12824 -0.57553 -0.11921 C -0.55899 -0.10602 -0.53724 -0.11898 -0.52071 -0.10555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1.85185E-6 L -0.00169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192CB-9188-4D86-8913-0EEE7196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A32188D-7E09-4ADE-BE59-D341B14CF63B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662A2F8-0306-48B1-81AF-ED58E5E91030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176" name="Rectangle 22">
                <a:extLst>
                  <a:ext uri="{FF2B5EF4-FFF2-40B4-BE49-F238E27FC236}">
                    <a16:creationId xmlns:a16="http://schemas.microsoft.com/office/drawing/2014/main" id="{8080A023-C025-4CAB-855B-E7171B18A4AE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7" name="Rectangle 23">
                <a:extLst>
                  <a:ext uri="{FF2B5EF4-FFF2-40B4-BE49-F238E27FC236}">
                    <a16:creationId xmlns:a16="http://schemas.microsoft.com/office/drawing/2014/main" id="{184F55EA-021D-4251-B19F-978078DCC9AE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DCA5803-98FB-4947-9A24-C5AF03E9A27E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6C6930B-167E-4025-861C-CCFF6D792027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C9FF467-9C99-4DF8-A7DA-96EC3C88DBAA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51C390F-C72F-4D91-97AE-91AA6E08962A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EAFD525-2D17-492D-930A-EBA16D7BEBBF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172" name="Rectangle: Rounded Corners 171">
                  <a:extLst>
                    <a:ext uri="{FF2B5EF4-FFF2-40B4-BE49-F238E27FC236}">
                      <a16:creationId xmlns:a16="http://schemas.microsoft.com/office/drawing/2014/main" id="{412DF441-F254-472A-9941-36D49ED1849C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FA133764-B26C-4B8E-A2F9-AF1E1A2DDEFB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60B50FF-8FA7-4159-89D0-1FF3C150F1C0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5" name="Rectangle 19">
                  <a:extLst>
                    <a:ext uri="{FF2B5EF4-FFF2-40B4-BE49-F238E27FC236}">
                      <a16:creationId xmlns:a16="http://schemas.microsoft.com/office/drawing/2014/main" id="{06AF8171-C75B-42AC-B0B6-D1027EF59AD1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EE34CB2-ADB1-4425-9E39-11078C481740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0302541-5132-432D-B3CF-70713E16F638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45ECA88E-7D81-4F75-8772-CA436DF0A69C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F8413D-756C-42F3-854E-49A36886366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4998EF8E-0420-4C0E-8330-4C311B4A6D5B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2E25D12-45DA-49DB-882C-6D935887FE7F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D1202D34-0C5E-476D-BEF1-A9ED03CF810C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33F705FA-494B-45E9-ACBE-4A6ED6C64AE9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93469CB5-2EF1-4CF7-A523-895325E584CC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5779CC91-1A6A-400C-9388-63636B24F53E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5B275BCA-A482-4038-9CA2-EAD954B5509B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61" name="Rectangle 43">
                  <a:extLst>
                    <a:ext uri="{FF2B5EF4-FFF2-40B4-BE49-F238E27FC236}">
                      <a16:creationId xmlns:a16="http://schemas.microsoft.com/office/drawing/2014/main" id="{7C88EA04-C97D-45D1-86E6-ED2DC146B05E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7CA1369B-48BE-4648-96F6-95F5391DDE7C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F3DE573-1D06-4922-8C5F-003C8344405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F521D68B-8F36-4D1A-8AC8-C040EC0958D5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63" name="Rectangle 43">
                  <a:extLst>
                    <a:ext uri="{FF2B5EF4-FFF2-40B4-BE49-F238E27FC236}">
                      <a16:creationId xmlns:a16="http://schemas.microsoft.com/office/drawing/2014/main" id="{1F6D4968-B90B-4F7F-A94B-C3201BA9FC18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12D3200-25A4-47D7-9EDC-96ED346AE8B9}"/>
              </a:ext>
            </a:extLst>
          </p:cNvPr>
          <p:cNvGrpSpPr/>
          <p:nvPr/>
        </p:nvGrpSpPr>
        <p:grpSpPr>
          <a:xfrm>
            <a:off x="2872098" y="1851615"/>
            <a:ext cx="5104263" cy="3002508"/>
            <a:chOff x="2961564" y="1883392"/>
            <a:chExt cx="5104263" cy="3002508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5D30B58A-36DD-4495-8CF0-8F4116289726}"/>
                </a:ext>
              </a:extLst>
            </p:cNvPr>
            <p:cNvSpPr/>
            <p:nvPr/>
          </p:nvSpPr>
          <p:spPr>
            <a:xfrm>
              <a:off x="2961564" y="1883392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984F33-D16F-425B-BE52-E80F4FF701C2}"/>
                </a:ext>
              </a:extLst>
            </p:cNvPr>
            <p:cNvSpPr txBox="1"/>
            <p:nvPr/>
          </p:nvSpPr>
          <p:spPr>
            <a:xfrm>
              <a:off x="3871040" y="2572098"/>
              <a:ext cx="31358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00206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YOU WIN</a:t>
              </a:r>
            </a:p>
          </p:txBody>
        </p:sp>
      </p:grpSp>
      <p:pic>
        <p:nvPicPr>
          <p:cNvPr id="191" name="Picture 19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8606C1-8AE3-4143-ABC0-3D7178E51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691391"/>
            <a:ext cx="1746562" cy="1242000"/>
          </a:xfrm>
          <a:prstGeom prst="rect">
            <a:avLst/>
          </a:prstGeom>
        </p:spPr>
      </p:pic>
      <p:pic>
        <p:nvPicPr>
          <p:cNvPr id="192" name="Picture 191">
            <a:hlinkClick r:id="rId4" action="ppaction://hlinksldjump"/>
            <a:extLst>
              <a:ext uri="{FF2B5EF4-FFF2-40B4-BE49-F238E27FC236}">
                <a16:creationId xmlns:a16="http://schemas.microsoft.com/office/drawing/2014/main" id="{64439947-7F50-479F-B8D9-3DA3F7339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684500"/>
            <a:ext cx="1743285" cy="124202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B98546B8-D7B1-46CF-B3C8-EF5AEE9B1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93" y="5020123"/>
            <a:ext cx="1877401" cy="1062214"/>
          </a:xfrm>
          <a:prstGeom prst="rect">
            <a:avLst/>
          </a:prstGeom>
        </p:spPr>
      </p:pic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1CCB554D-7F61-4B35-9479-A3E4D6DE1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2" y="5062113"/>
            <a:ext cx="1605344" cy="126099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A05030-678A-4076-AF21-E02D4B83A85E}"/>
              </a:ext>
            </a:extLst>
          </p:cNvPr>
          <p:cNvGrpSpPr/>
          <p:nvPr/>
        </p:nvGrpSpPr>
        <p:grpSpPr>
          <a:xfrm>
            <a:off x="1151703" y="5956630"/>
            <a:ext cx="791578" cy="736561"/>
            <a:chOff x="5700293" y="1732063"/>
            <a:chExt cx="3009819" cy="280062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7FBFE44-7C6F-455F-B196-8549C78D5542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Chord 121">
              <a:extLst>
                <a:ext uri="{FF2B5EF4-FFF2-40B4-BE49-F238E27FC236}">
                  <a16:creationId xmlns:a16="http://schemas.microsoft.com/office/drawing/2014/main" id="{656D893E-AAAF-45C9-AA15-A1404E209815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Chord 9">
              <a:extLst>
                <a:ext uri="{FF2B5EF4-FFF2-40B4-BE49-F238E27FC236}">
                  <a16:creationId xmlns:a16="http://schemas.microsoft.com/office/drawing/2014/main" id="{2FF74958-0906-462F-86EF-4D13E062F463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85394CEC-8BE1-4082-878A-8ADFD9A13451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124">
              <a:extLst>
                <a:ext uri="{FF2B5EF4-FFF2-40B4-BE49-F238E27FC236}">
                  <a16:creationId xmlns:a16="http://schemas.microsoft.com/office/drawing/2014/main" id="{3422B7F1-60E6-44D0-A0B2-C98D0BD7B4E2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F9ED3DE-6F99-4111-BFE8-E868AE6B5204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8">
              <a:extLst>
                <a:ext uri="{FF2B5EF4-FFF2-40B4-BE49-F238E27FC236}">
                  <a16:creationId xmlns:a16="http://schemas.microsoft.com/office/drawing/2014/main" id="{BC1C3AAF-BA65-49CD-B710-826773080B5D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27E37F76-9ECD-425F-A108-66B80AD4354B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1772E82D-FB0A-4641-B2A2-1566C8163588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Chord 9">
              <a:extLst>
                <a:ext uri="{FF2B5EF4-FFF2-40B4-BE49-F238E27FC236}">
                  <a16:creationId xmlns:a16="http://schemas.microsoft.com/office/drawing/2014/main" id="{3F7D7B21-3A5A-473B-AC14-307F850D93BA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28E1EF4-1747-42C9-A23B-0ADCBF0D4B05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C470D27-444B-4F94-BD97-51DA2A34E330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E6F499-6842-4A4C-883C-E1F58FD64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D9D7335-183C-4522-8371-8D1F0020A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AD06B9E-FF17-4D20-BAE2-D138C260DB1C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6B2CE-E1A3-4355-8F85-00F2795FA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238CE0F-B97C-4C37-A4FF-D99DC5600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626F35B-B057-4BD6-A84A-07807DC8F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031368-DC96-4225-AEF6-A067132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A683003-0F03-4E9A-8A8D-D97C106ED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10E4625-6BF6-41F6-89AE-51238D26AA77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B8C4C0A-026F-404F-88BB-53BEA65D7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9 -0.02917 C -0.14323 -0.04282 -0.12722 -0.02732 -0.11354 -0.04097 C -0.10482 -0.05046 -0.0918 -0.05463 -0.07826 -0.05463 C -0.06289 -0.05463 -0.05052 -0.05046 -0.0418 -0.04097 L 2.91667E-6 7.40741E-7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6 -0.03032 L -0.4056 -0.030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17 -0.03032 L -0.54505 -0.07037 C -0.53334 -0.0794 -0.51563 -0.08426 -0.49701 -0.08426 C -0.47578 -0.08426 -0.45886 -0.0794 -0.44714 -0.07037 L -0.39037 -0.0303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1.85185E-6 L -0.00169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AF40AE2-E633-43D5-A17F-5B88D898880C}"/>
              </a:ext>
            </a:extLst>
          </p:cNvPr>
          <p:cNvGrpSpPr/>
          <p:nvPr/>
        </p:nvGrpSpPr>
        <p:grpSpPr>
          <a:xfrm>
            <a:off x="6403" y="0"/>
            <a:ext cx="12745278" cy="7660472"/>
            <a:chOff x="6403" y="0"/>
            <a:chExt cx="12745278" cy="76604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EC0629-A397-4D31-88C6-0B054BB07A21}"/>
                </a:ext>
              </a:extLst>
            </p:cNvPr>
            <p:cNvGrpSpPr/>
            <p:nvPr/>
          </p:nvGrpSpPr>
          <p:grpSpPr>
            <a:xfrm>
              <a:off x="18671" y="0"/>
              <a:ext cx="12212471" cy="6850939"/>
              <a:chOff x="11147" y="-16584"/>
              <a:chExt cx="12212471" cy="685093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9BEA8E-DFF1-4C45-83FA-7D123CF73633}"/>
                  </a:ext>
                </a:extLst>
              </p:cNvPr>
              <p:cNvSpPr/>
              <p:nvPr/>
            </p:nvSpPr>
            <p:spPr>
              <a:xfrm>
                <a:off x="11147" y="-16584"/>
                <a:ext cx="12212471" cy="3651651"/>
              </a:xfrm>
              <a:prstGeom prst="rect">
                <a:avLst/>
              </a:prstGeom>
              <a:solidFill>
                <a:srgbClr val="C9E8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C981BA-052E-42A1-BE62-F560565D316B}"/>
                  </a:ext>
                </a:extLst>
              </p:cNvPr>
              <p:cNvSpPr/>
              <p:nvPr/>
            </p:nvSpPr>
            <p:spPr>
              <a:xfrm>
                <a:off x="11447" y="3610509"/>
                <a:ext cx="12192000" cy="3223846"/>
              </a:xfrm>
              <a:prstGeom prst="rect">
                <a:avLst/>
              </a:prstGeom>
              <a:solidFill>
                <a:srgbClr val="BBC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b="1">
                  <a:ln w="22225">
                    <a:noFill/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" name="Rectangle 4">
              <a:extLst>
                <a:ext uri="{FF2B5EF4-FFF2-40B4-BE49-F238E27FC236}">
                  <a16:creationId xmlns:a16="http://schemas.microsoft.com/office/drawing/2014/main" id="{B42C1EE8-8FBC-4835-956C-01F3215E3718}"/>
                </a:ext>
              </a:extLst>
            </p:cNvPr>
            <p:cNvSpPr/>
            <p:nvPr/>
          </p:nvSpPr>
          <p:spPr>
            <a:xfrm>
              <a:off x="2374468" y="3577466"/>
              <a:ext cx="5564086" cy="3269898"/>
            </a:xfrm>
            <a:custGeom>
              <a:avLst/>
              <a:gdLst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6701050 w 6701050"/>
                <a:gd name="connsiteY2" fmla="*/ 3241343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2565779 w 6701050"/>
                <a:gd name="connsiteY4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2565779 w 6701050"/>
                <a:gd name="connsiteY5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1734315 w 6701050"/>
                <a:gd name="connsiteY5" fmla="*/ 603651 h 3241343"/>
                <a:gd name="connsiteX6" fmla="*/ 2565779 w 6701050"/>
                <a:gd name="connsiteY6" fmla="*/ 13648 h 3241343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425102 w 6560373"/>
                <a:gd name="connsiteY6" fmla="*/ 13648 h 3255411"/>
                <a:gd name="connsiteX0" fmla="*/ 2818998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818998 w 6560373"/>
                <a:gd name="connsiteY6" fmla="*/ 13648 h 3255411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76187 w 6560373"/>
                <a:gd name="connsiteY5" fmla="*/ 1377793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114419 w 5564086"/>
                <a:gd name="connsiteY6" fmla="*/ 0 h 3269898"/>
                <a:gd name="connsiteX0" fmla="*/ 3944413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  <a:gd name="connsiteX0" fmla="*/ 3944413 w 5564086"/>
                <a:gd name="connsiteY0" fmla="*/ 0 h 3269898"/>
                <a:gd name="connsiteX1" fmla="*/ 4492421 w 5564086"/>
                <a:gd name="connsiteY1" fmla="*/ 14486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086" h="3269898">
                  <a:moveTo>
                    <a:pt x="3944413" y="0"/>
                  </a:moveTo>
                  <a:lnTo>
                    <a:pt x="4492421" y="14486"/>
                  </a:lnTo>
                  <a:cubicBezTo>
                    <a:pt x="4374910" y="417340"/>
                    <a:pt x="5636034" y="1242225"/>
                    <a:pt x="5068357" y="1856094"/>
                  </a:cubicBezTo>
                  <a:cubicBezTo>
                    <a:pt x="4872529" y="2454112"/>
                    <a:pt x="5506695" y="2672300"/>
                    <a:pt x="5564086" y="3242182"/>
                  </a:cubicBezTo>
                  <a:lnTo>
                    <a:pt x="0" y="3269898"/>
                  </a:lnTo>
                  <a:cubicBezTo>
                    <a:pt x="700025" y="2390667"/>
                    <a:pt x="91755" y="2608717"/>
                    <a:pt x="819915" y="1645080"/>
                  </a:cubicBezTo>
                  <a:cubicBezTo>
                    <a:pt x="2771125" y="1040449"/>
                    <a:pt x="3667258" y="196668"/>
                    <a:pt x="3944413" y="0"/>
                  </a:cubicBezTo>
                  <a:close/>
                </a:path>
              </a:pathLst>
            </a:custGeom>
            <a:solidFill>
              <a:srgbClr val="C9D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0" name="Rectangle 4">
              <a:extLst>
                <a:ext uri="{FF2B5EF4-FFF2-40B4-BE49-F238E27FC236}">
                  <a16:creationId xmlns:a16="http://schemas.microsoft.com/office/drawing/2014/main" id="{B0938208-EE75-403E-9A39-882D109E4111}"/>
                </a:ext>
              </a:extLst>
            </p:cNvPr>
            <p:cNvSpPr/>
            <p:nvPr/>
          </p:nvSpPr>
          <p:spPr>
            <a:xfrm>
              <a:off x="2698318" y="3615566"/>
              <a:ext cx="5564086" cy="3269898"/>
            </a:xfrm>
            <a:custGeom>
              <a:avLst/>
              <a:gdLst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6701050 w 6701050"/>
                <a:gd name="connsiteY2" fmla="*/ 3241343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2565779 w 6701050"/>
                <a:gd name="connsiteY4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2565779 w 6701050"/>
                <a:gd name="connsiteY5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1734315 w 6701050"/>
                <a:gd name="connsiteY5" fmla="*/ 603651 h 3241343"/>
                <a:gd name="connsiteX6" fmla="*/ 2565779 w 6701050"/>
                <a:gd name="connsiteY6" fmla="*/ 13648 h 3241343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425102 w 6560373"/>
                <a:gd name="connsiteY6" fmla="*/ 13648 h 3255411"/>
                <a:gd name="connsiteX0" fmla="*/ 2818998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818998 w 6560373"/>
                <a:gd name="connsiteY6" fmla="*/ 13648 h 3255411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76187 w 6560373"/>
                <a:gd name="connsiteY5" fmla="*/ 1377793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114419 w 5564086"/>
                <a:gd name="connsiteY6" fmla="*/ 0 h 3269898"/>
                <a:gd name="connsiteX0" fmla="*/ 3944413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  <a:gd name="connsiteX0" fmla="*/ 3944413 w 5564086"/>
                <a:gd name="connsiteY0" fmla="*/ 0 h 3269898"/>
                <a:gd name="connsiteX1" fmla="*/ 4492421 w 5564086"/>
                <a:gd name="connsiteY1" fmla="*/ 14486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086" h="3269898">
                  <a:moveTo>
                    <a:pt x="3944413" y="0"/>
                  </a:moveTo>
                  <a:lnTo>
                    <a:pt x="4492421" y="14486"/>
                  </a:lnTo>
                  <a:cubicBezTo>
                    <a:pt x="4374910" y="417340"/>
                    <a:pt x="5636034" y="1242225"/>
                    <a:pt x="5068357" y="1856094"/>
                  </a:cubicBezTo>
                  <a:cubicBezTo>
                    <a:pt x="4872529" y="2454112"/>
                    <a:pt x="5506695" y="2672300"/>
                    <a:pt x="5564086" y="3242182"/>
                  </a:cubicBezTo>
                  <a:lnTo>
                    <a:pt x="0" y="3269898"/>
                  </a:lnTo>
                  <a:cubicBezTo>
                    <a:pt x="700025" y="2390667"/>
                    <a:pt x="91755" y="2608717"/>
                    <a:pt x="819915" y="1645080"/>
                  </a:cubicBezTo>
                  <a:cubicBezTo>
                    <a:pt x="2771125" y="1040449"/>
                    <a:pt x="3667258" y="196668"/>
                    <a:pt x="3944413" y="0"/>
                  </a:cubicBezTo>
                  <a:close/>
                </a:path>
              </a:pathLst>
            </a:custGeom>
            <a:solidFill>
              <a:srgbClr val="C9D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07635D-52BA-4124-B6A4-D3CF5DAA34CB}"/>
                </a:ext>
              </a:extLst>
            </p:cNvPr>
            <p:cNvSpPr/>
            <p:nvPr/>
          </p:nvSpPr>
          <p:spPr>
            <a:xfrm>
              <a:off x="2545918" y="3615566"/>
              <a:ext cx="5564086" cy="3269898"/>
            </a:xfrm>
            <a:custGeom>
              <a:avLst/>
              <a:gdLst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6701050 w 6701050"/>
                <a:gd name="connsiteY2" fmla="*/ 3241343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0 w 6701050"/>
                <a:gd name="connsiteY0" fmla="*/ 0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0 w 6701050"/>
                <a:gd name="connsiteY4" fmla="*/ 0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5704763 w 6701050"/>
                <a:gd name="connsiteY2" fmla="*/ 3227695 h 3241343"/>
                <a:gd name="connsiteX3" fmla="*/ 0 w 6701050"/>
                <a:gd name="connsiteY3" fmla="*/ 3241343 h 3241343"/>
                <a:gd name="connsiteX4" fmla="*/ 2565779 w 6701050"/>
                <a:gd name="connsiteY4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2565779 w 6701050"/>
                <a:gd name="connsiteY5" fmla="*/ 13648 h 3241343"/>
                <a:gd name="connsiteX0" fmla="*/ 2565779 w 6701050"/>
                <a:gd name="connsiteY0" fmla="*/ 13648 h 3241343"/>
                <a:gd name="connsiteX1" fmla="*/ 6701050 w 6701050"/>
                <a:gd name="connsiteY1" fmla="*/ 0 h 3241343"/>
                <a:gd name="connsiteX2" fmla="*/ 6024961 w 6701050"/>
                <a:gd name="connsiteY2" fmla="*/ 1166358 h 3241343"/>
                <a:gd name="connsiteX3" fmla="*/ 5704763 w 6701050"/>
                <a:gd name="connsiteY3" fmla="*/ 3227695 h 3241343"/>
                <a:gd name="connsiteX4" fmla="*/ 0 w 6701050"/>
                <a:gd name="connsiteY4" fmla="*/ 3241343 h 3241343"/>
                <a:gd name="connsiteX5" fmla="*/ 1734315 w 6701050"/>
                <a:gd name="connsiteY5" fmla="*/ 603651 h 3241343"/>
                <a:gd name="connsiteX6" fmla="*/ 2565779 w 6701050"/>
                <a:gd name="connsiteY6" fmla="*/ 13648 h 3241343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593638 w 6560373"/>
                <a:gd name="connsiteY5" fmla="*/ 603651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884284 w 6560373"/>
                <a:gd name="connsiteY2" fmla="*/ 1166358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1213811 w 6560373"/>
                <a:gd name="connsiteY5" fmla="*/ 997546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749577 w 6560373"/>
                <a:gd name="connsiteY5" fmla="*/ 1222629 h 3255411"/>
                <a:gd name="connsiteX6" fmla="*/ 2425102 w 6560373"/>
                <a:gd name="connsiteY6" fmla="*/ 13648 h 3255411"/>
                <a:gd name="connsiteX0" fmla="*/ 2425102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425102 w 6560373"/>
                <a:gd name="connsiteY6" fmla="*/ 13648 h 3255411"/>
                <a:gd name="connsiteX0" fmla="*/ 2818998 w 6560373"/>
                <a:gd name="connsiteY0" fmla="*/ 13648 h 3255411"/>
                <a:gd name="connsiteX1" fmla="*/ 6560373 w 6560373"/>
                <a:gd name="connsiteY1" fmla="*/ 0 h 3255411"/>
                <a:gd name="connsiteX2" fmla="*/ 5391914 w 6560373"/>
                <a:gd name="connsiteY2" fmla="*/ 1518050 h 3255411"/>
                <a:gd name="connsiteX3" fmla="*/ 5564086 w 6560373"/>
                <a:gd name="connsiteY3" fmla="*/ 3227695 h 3255411"/>
                <a:gd name="connsiteX4" fmla="*/ 0 w 6560373"/>
                <a:gd name="connsiteY4" fmla="*/ 3255411 h 3255411"/>
                <a:gd name="connsiteX5" fmla="*/ 876187 w 6560373"/>
                <a:gd name="connsiteY5" fmla="*/ 1363306 h 3255411"/>
                <a:gd name="connsiteX6" fmla="*/ 2818998 w 6560373"/>
                <a:gd name="connsiteY6" fmla="*/ 13648 h 3255411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76187 w 6560373"/>
                <a:gd name="connsiteY5" fmla="*/ 1377793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637036 w 6560373"/>
                <a:gd name="connsiteY5" fmla="*/ 1448132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391914 w 6560373"/>
                <a:gd name="connsiteY2" fmla="*/ 1532537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707374 w 6560373"/>
                <a:gd name="connsiteY5" fmla="*/ 1532538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6560373"/>
                <a:gd name="connsiteY0" fmla="*/ 0 h 3269898"/>
                <a:gd name="connsiteX1" fmla="*/ 6560373 w 6560373"/>
                <a:gd name="connsiteY1" fmla="*/ 14487 h 3269898"/>
                <a:gd name="connsiteX2" fmla="*/ 5068357 w 6560373"/>
                <a:gd name="connsiteY2" fmla="*/ 1856094 h 3269898"/>
                <a:gd name="connsiteX3" fmla="*/ 5564086 w 6560373"/>
                <a:gd name="connsiteY3" fmla="*/ 3242182 h 3269898"/>
                <a:gd name="connsiteX4" fmla="*/ 0 w 6560373"/>
                <a:gd name="connsiteY4" fmla="*/ 3269898 h 3269898"/>
                <a:gd name="connsiteX5" fmla="*/ 819915 w 6560373"/>
                <a:gd name="connsiteY5" fmla="*/ 1645080 h 3269898"/>
                <a:gd name="connsiteX6" fmla="*/ 3114419 w 6560373"/>
                <a:gd name="connsiteY6" fmla="*/ 0 h 3269898"/>
                <a:gd name="connsiteX0" fmla="*/ 3114419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114419 w 5564086"/>
                <a:gd name="connsiteY6" fmla="*/ 0 h 3269898"/>
                <a:gd name="connsiteX0" fmla="*/ 3944413 w 5564086"/>
                <a:gd name="connsiteY0" fmla="*/ 0 h 3269898"/>
                <a:gd name="connsiteX1" fmla="*/ 5294280 w 5564086"/>
                <a:gd name="connsiteY1" fmla="*/ 419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  <a:gd name="connsiteX0" fmla="*/ 3944413 w 5564086"/>
                <a:gd name="connsiteY0" fmla="*/ 0 h 3269898"/>
                <a:gd name="connsiteX1" fmla="*/ 4492421 w 5564086"/>
                <a:gd name="connsiteY1" fmla="*/ 14486 h 3269898"/>
                <a:gd name="connsiteX2" fmla="*/ 5068357 w 5564086"/>
                <a:gd name="connsiteY2" fmla="*/ 1856094 h 3269898"/>
                <a:gd name="connsiteX3" fmla="*/ 5564086 w 5564086"/>
                <a:gd name="connsiteY3" fmla="*/ 3242182 h 3269898"/>
                <a:gd name="connsiteX4" fmla="*/ 0 w 5564086"/>
                <a:gd name="connsiteY4" fmla="*/ 3269898 h 3269898"/>
                <a:gd name="connsiteX5" fmla="*/ 819915 w 5564086"/>
                <a:gd name="connsiteY5" fmla="*/ 1645080 h 3269898"/>
                <a:gd name="connsiteX6" fmla="*/ 3944413 w 5564086"/>
                <a:gd name="connsiteY6" fmla="*/ 0 h 32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086" h="3269898">
                  <a:moveTo>
                    <a:pt x="3944413" y="0"/>
                  </a:moveTo>
                  <a:lnTo>
                    <a:pt x="4492421" y="14486"/>
                  </a:lnTo>
                  <a:cubicBezTo>
                    <a:pt x="4374910" y="417340"/>
                    <a:pt x="5636034" y="1242225"/>
                    <a:pt x="5068357" y="1856094"/>
                  </a:cubicBezTo>
                  <a:cubicBezTo>
                    <a:pt x="4872529" y="2454112"/>
                    <a:pt x="5506695" y="2672300"/>
                    <a:pt x="5564086" y="3242182"/>
                  </a:cubicBezTo>
                  <a:lnTo>
                    <a:pt x="0" y="3269898"/>
                  </a:lnTo>
                  <a:cubicBezTo>
                    <a:pt x="700025" y="2390667"/>
                    <a:pt x="91755" y="2608717"/>
                    <a:pt x="819915" y="1645080"/>
                  </a:cubicBezTo>
                  <a:cubicBezTo>
                    <a:pt x="2771125" y="1040449"/>
                    <a:pt x="3667258" y="196668"/>
                    <a:pt x="3944413" y="0"/>
                  </a:cubicBezTo>
                  <a:close/>
                </a:path>
              </a:pathLst>
            </a:custGeom>
            <a:solidFill>
              <a:srgbClr val="98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6C84B648-A07C-4991-ACA7-C34D996B8D36}"/>
                </a:ext>
              </a:extLst>
            </p:cNvPr>
            <p:cNvSpPr/>
            <p:nvPr/>
          </p:nvSpPr>
          <p:spPr>
            <a:xfrm>
              <a:off x="20471" y="2194026"/>
              <a:ext cx="5745708" cy="1440128"/>
            </a:xfrm>
            <a:custGeom>
              <a:avLst/>
              <a:gdLst>
                <a:gd name="connsiteX0" fmla="*/ 0 w 5745708"/>
                <a:gd name="connsiteY0" fmla="*/ 1692323 h 1692323"/>
                <a:gd name="connsiteX1" fmla="*/ 2872854 w 5745708"/>
                <a:gd name="connsiteY1" fmla="*/ 0 h 1692323"/>
                <a:gd name="connsiteX2" fmla="*/ 5745708 w 5745708"/>
                <a:gd name="connsiteY2" fmla="*/ 1692323 h 1692323"/>
                <a:gd name="connsiteX3" fmla="*/ 0 w 5745708"/>
                <a:gd name="connsiteY3" fmla="*/ 1692323 h 1692323"/>
                <a:gd name="connsiteX0" fmla="*/ 0 w 5745708"/>
                <a:gd name="connsiteY0" fmla="*/ 1425623 h 1425623"/>
                <a:gd name="connsiteX1" fmla="*/ 2863329 w 5745708"/>
                <a:gd name="connsiteY1" fmla="*/ 0 h 1425623"/>
                <a:gd name="connsiteX2" fmla="*/ 5745708 w 5745708"/>
                <a:gd name="connsiteY2" fmla="*/ 1425623 h 1425623"/>
                <a:gd name="connsiteX3" fmla="*/ 0 w 5745708"/>
                <a:gd name="connsiteY3" fmla="*/ 1425623 h 1425623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5708" h="1440128">
                  <a:moveTo>
                    <a:pt x="0" y="1440128"/>
                  </a:moveTo>
                  <a:cubicBezTo>
                    <a:pt x="954443" y="964920"/>
                    <a:pt x="2337511" y="61088"/>
                    <a:pt x="2863329" y="14505"/>
                  </a:cubicBezTo>
                  <a:cubicBezTo>
                    <a:pt x="2890672" y="-138937"/>
                    <a:pt x="4784915" y="964920"/>
                    <a:pt x="5745708" y="1440128"/>
                  </a:cubicBezTo>
                  <a:lnTo>
                    <a:pt x="0" y="14401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Isosceles Triangle 8">
              <a:extLst>
                <a:ext uri="{FF2B5EF4-FFF2-40B4-BE49-F238E27FC236}">
                  <a16:creationId xmlns:a16="http://schemas.microsoft.com/office/drawing/2014/main" id="{28FF3D8A-19F4-4960-8C27-196F4C5675D9}"/>
                </a:ext>
              </a:extLst>
            </p:cNvPr>
            <p:cNvSpPr/>
            <p:nvPr/>
          </p:nvSpPr>
          <p:spPr>
            <a:xfrm>
              <a:off x="6403" y="2168192"/>
              <a:ext cx="5773429" cy="1463659"/>
            </a:xfrm>
            <a:custGeom>
              <a:avLst/>
              <a:gdLst>
                <a:gd name="connsiteX0" fmla="*/ 0 w 5745708"/>
                <a:gd name="connsiteY0" fmla="*/ 1692323 h 1692323"/>
                <a:gd name="connsiteX1" fmla="*/ 2872854 w 5745708"/>
                <a:gd name="connsiteY1" fmla="*/ 0 h 1692323"/>
                <a:gd name="connsiteX2" fmla="*/ 5745708 w 5745708"/>
                <a:gd name="connsiteY2" fmla="*/ 1692323 h 1692323"/>
                <a:gd name="connsiteX3" fmla="*/ 0 w 5745708"/>
                <a:gd name="connsiteY3" fmla="*/ 1692323 h 1692323"/>
                <a:gd name="connsiteX0" fmla="*/ 0 w 5745708"/>
                <a:gd name="connsiteY0" fmla="*/ 1425623 h 1425623"/>
                <a:gd name="connsiteX1" fmla="*/ 2863329 w 5745708"/>
                <a:gd name="connsiteY1" fmla="*/ 0 h 1425623"/>
                <a:gd name="connsiteX2" fmla="*/ 5745708 w 5745708"/>
                <a:gd name="connsiteY2" fmla="*/ 1425623 h 1425623"/>
                <a:gd name="connsiteX3" fmla="*/ 0 w 5745708"/>
                <a:gd name="connsiteY3" fmla="*/ 1425623 h 1425623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2564180 w 5745708"/>
                <a:gd name="connsiteY3" fmla="*/ 634867 h 1440128"/>
                <a:gd name="connsiteX4" fmla="*/ 0 w 5745708"/>
                <a:gd name="connsiteY4" fmla="*/ 1440128 h 1440128"/>
                <a:gd name="connsiteX0" fmla="*/ 0 w 5773429"/>
                <a:gd name="connsiteY0" fmla="*/ 1440128 h 1463659"/>
                <a:gd name="connsiteX1" fmla="*/ 2863329 w 5773429"/>
                <a:gd name="connsiteY1" fmla="*/ 14505 h 1463659"/>
                <a:gd name="connsiteX2" fmla="*/ 5745708 w 5773429"/>
                <a:gd name="connsiteY2" fmla="*/ 1440128 h 1463659"/>
                <a:gd name="connsiteX3" fmla="*/ 3359518 w 5773429"/>
                <a:gd name="connsiteY3" fmla="*/ 401504 h 1463659"/>
                <a:gd name="connsiteX4" fmla="*/ 2564180 w 5773429"/>
                <a:gd name="connsiteY4" fmla="*/ 634867 h 1463659"/>
                <a:gd name="connsiteX5" fmla="*/ 0 w 5773429"/>
                <a:gd name="connsiteY5" fmla="*/ 1440128 h 1463659"/>
                <a:gd name="connsiteX0" fmla="*/ 0 w 5773429"/>
                <a:gd name="connsiteY0" fmla="*/ 1440128 h 1463659"/>
                <a:gd name="connsiteX1" fmla="*/ 2863329 w 5773429"/>
                <a:gd name="connsiteY1" fmla="*/ 14505 h 1463659"/>
                <a:gd name="connsiteX2" fmla="*/ 5745708 w 5773429"/>
                <a:gd name="connsiteY2" fmla="*/ 1440128 h 1463659"/>
                <a:gd name="connsiteX3" fmla="*/ 3359518 w 5773429"/>
                <a:gd name="connsiteY3" fmla="*/ 401504 h 1463659"/>
                <a:gd name="connsiteX4" fmla="*/ 2564180 w 5773429"/>
                <a:gd name="connsiteY4" fmla="*/ 634867 h 1463659"/>
                <a:gd name="connsiteX5" fmla="*/ 2259380 w 5773429"/>
                <a:gd name="connsiteY5" fmla="*/ 430079 h 1463659"/>
                <a:gd name="connsiteX6" fmla="*/ 0 w 5773429"/>
                <a:gd name="connsiteY6" fmla="*/ 1440128 h 146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3429" h="1463659">
                  <a:moveTo>
                    <a:pt x="0" y="1440128"/>
                  </a:moveTo>
                  <a:cubicBezTo>
                    <a:pt x="954443" y="964920"/>
                    <a:pt x="2337511" y="61088"/>
                    <a:pt x="2863329" y="14505"/>
                  </a:cubicBezTo>
                  <a:cubicBezTo>
                    <a:pt x="2890672" y="-138937"/>
                    <a:pt x="4784915" y="964920"/>
                    <a:pt x="5745708" y="1440128"/>
                  </a:cubicBezTo>
                  <a:cubicBezTo>
                    <a:pt x="6041131" y="1637184"/>
                    <a:pt x="3889773" y="535714"/>
                    <a:pt x="3359518" y="401504"/>
                  </a:cubicBezTo>
                  <a:cubicBezTo>
                    <a:pt x="2829263" y="267294"/>
                    <a:pt x="2811036" y="561048"/>
                    <a:pt x="2564180" y="634867"/>
                  </a:cubicBezTo>
                  <a:cubicBezTo>
                    <a:pt x="2335580" y="704717"/>
                    <a:pt x="2487980" y="360229"/>
                    <a:pt x="2259380" y="430079"/>
                  </a:cubicBezTo>
                  <a:lnTo>
                    <a:pt x="0" y="14401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id="{0C817E83-77EC-4E95-AFFA-54B5B8141E98}"/>
                </a:ext>
              </a:extLst>
            </p:cNvPr>
            <p:cNvSpPr/>
            <p:nvPr/>
          </p:nvSpPr>
          <p:spPr>
            <a:xfrm>
              <a:off x="4079000" y="931537"/>
              <a:ext cx="8088046" cy="2698072"/>
            </a:xfrm>
            <a:custGeom>
              <a:avLst/>
              <a:gdLst>
                <a:gd name="connsiteX0" fmla="*/ 0 w 5745708"/>
                <a:gd name="connsiteY0" fmla="*/ 1692323 h 1692323"/>
                <a:gd name="connsiteX1" fmla="*/ 2872854 w 5745708"/>
                <a:gd name="connsiteY1" fmla="*/ 0 h 1692323"/>
                <a:gd name="connsiteX2" fmla="*/ 5745708 w 5745708"/>
                <a:gd name="connsiteY2" fmla="*/ 1692323 h 1692323"/>
                <a:gd name="connsiteX3" fmla="*/ 0 w 5745708"/>
                <a:gd name="connsiteY3" fmla="*/ 1692323 h 1692323"/>
                <a:gd name="connsiteX0" fmla="*/ 0 w 5745708"/>
                <a:gd name="connsiteY0" fmla="*/ 1425623 h 1425623"/>
                <a:gd name="connsiteX1" fmla="*/ 2863329 w 5745708"/>
                <a:gd name="connsiteY1" fmla="*/ 0 h 1425623"/>
                <a:gd name="connsiteX2" fmla="*/ 5745708 w 5745708"/>
                <a:gd name="connsiteY2" fmla="*/ 1425623 h 1425623"/>
                <a:gd name="connsiteX3" fmla="*/ 0 w 5745708"/>
                <a:gd name="connsiteY3" fmla="*/ 1425623 h 1425623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5708" h="1440128">
                  <a:moveTo>
                    <a:pt x="0" y="1440128"/>
                  </a:moveTo>
                  <a:cubicBezTo>
                    <a:pt x="954443" y="964920"/>
                    <a:pt x="2337511" y="61088"/>
                    <a:pt x="2863329" y="14505"/>
                  </a:cubicBezTo>
                  <a:cubicBezTo>
                    <a:pt x="2890672" y="-138937"/>
                    <a:pt x="4784915" y="964920"/>
                    <a:pt x="5745708" y="1440128"/>
                  </a:cubicBezTo>
                  <a:lnTo>
                    <a:pt x="0" y="14401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8">
              <a:extLst>
                <a:ext uri="{FF2B5EF4-FFF2-40B4-BE49-F238E27FC236}">
                  <a16:creationId xmlns:a16="http://schemas.microsoft.com/office/drawing/2014/main" id="{8CA69AA9-63D7-4056-8CBA-B78658AC10B0}"/>
                </a:ext>
              </a:extLst>
            </p:cNvPr>
            <p:cNvSpPr/>
            <p:nvPr/>
          </p:nvSpPr>
          <p:spPr>
            <a:xfrm>
              <a:off x="4064932" y="885149"/>
              <a:ext cx="8127068" cy="2742157"/>
            </a:xfrm>
            <a:custGeom>
              <a:avLst/>
              <a:gdLst>
                <a:gd name="connsiteX0" fmla="*/ 0 w 5745708"/>
                <a:gd name="connsiteY0" fmla="*/ 1692323 h 1692323"/>
                <a:gd name="connsiteX1" fmla="*/ 2872854 w 5745708"/>
                <a:gd name="connsiteY1" fmla="*/ 0 h 1692323"/>
                <a:gd name="connsiteX2" fmla="*/ 5745708 w 5745708"/>
                <a:gd name="connsiteY2" fmla="*/ 1692323 h 1692323"/>
                <a:gd name="connsiteX3" fmla="*/ 0 w 5745708"/>
                <a:gd name="connsiteY3" fmla="*/ 1692323 h 1692323"/>
                <a:gd name="connsiteX0" fmla="*/ 0 w 5745708"/>
                <a:gd name="connsiteY0" fmla="*/ 1425623 h 1425623"/>
                <a:gd name="connsiteX1" fmla="*/ 2863329 w 5745708"/>
                <a:gd name="connsiteY1" fmla="*/ 0 h 1425623"/>
                <a:gd name="connsiteX2" fmla="*/ 5745708 w 5745708"/>
                <a:gd name="connsiteY2" fmla="*/ 1425623 h 1425623"/>
                <a:gd name="connsiteX3" fmla="*/ 0 w 5745708"/>
                <a:gd name="connsiteY3" fmla="*/ 1425623 h 1425623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0 w 5745708"/>
                <a:gd name="connsiteY3" fmla="*/ 1440128 h 1440128"/>
                <a:gd name="connsiteX0" fmla="*/ 0 w 5745708"/>
                <a:gd name="connsiteY0" fmla="*/ 1440128 h 1440128"/>
                <a:gd name="connsiteX1" fmla="*/ 2863329 w 5745708"/>
                <a:gd name="connsiteY1" fmla="*/ 14505 h 1440128"/>
                <a:gd name="connsiteX2" fmla="*/ 5745708 w 5745708"/>
                <a:gd name="connsiteY2" fmla="*/ 1440128 h 1440128"/>
                <a:gd name="connsiteX3" fmla="*/ 2564180 w 5745708"/>
                <a:gd name="connsiteY3" fmla="*/ 634867 h 1440128"/>
                <a:gd name="connsiteX4" fmla="*/ 0 w 5745708"/>
                <a:gd name="connsiteY4" fmla="*/ 1440128 h 1440128"/>
                <a:gd name="connsiteX0" fmla="*/ 0 w 5773429"/>
                <a:gd name="connsiteY0" fmla="*/ 1440128 h 1463659"/>
                <a:gd name="connsiteX1" fmla="*/ 2863329 w 5773429"/>
                <a:gd name="connsiteY1" fmla="*/ 14505 h 1463659"/>
                <a:gd name="connsiteX2" fmla="*/ 5745708 w 5773429"/>
                <a:gd name="connsiteY2" fmla="*/ 1440128 h 1463659"/>
                <a:gd name="connsiteX3" fmla="*/ 3359518 w 5773429"/>
                <a:gd name="connsiteY3" fmla="*/ 401504 h 1463659"/>
                <a:gd name="connsiteX4" fmla="*/ 2564180 w 5773429"/>
                <a:gd name="connsiteY4" fmla="*/ 634867 h 1463659"/>
                <a:gd name="connsiteX5" fmla="*/ 0 w 5773429"/>
                <a:gd name="connsiteY5" fmla="*/ 1440128 h 1463659"/>
                <a:gd name="connsiteX0" fmla="*/ 0 w 5773429"/>
                <a:gd name="connsiteY0" fmla="*/ 1440128 h 1463659"/>
                <a:gd name="connsiteX1" fmla="*/ 2863329 w 5773429"/>
                <a:gd name="connsiteY1" fmla="*/ 14505 h 1463659"/>
                <a:gd name="connsiteX2" fmla="*/ 5745708 w 5773429"/>
                <a:gd name="connsiteY2" fmla="*/ 1440128 h 1463659"/>
                <a:gd name="connsiteX3" fmla="*/ 3359518 w 5773429"/>
                <a:gd name="connsiteY3" fmla="*/ 401504 h 1463659"/>
                <a:gd name="connsiteX4" fmla="*/ 2564180 w 5773429"/>
                <a:gd name="connsiteY4" fmla="*/ 634867 h 1463659"/>
                <a:gd name="connsiteX5" fmla="*/ 2259380 w 5773429"/>
                <a:gd name="connsiteY5" fmla="*/ 430079 h 1463659"/>
                <a:gd name="connsiteX6" fmla="*/ 0 w 5773429"/>
                <a:gd name="connsiteY6" fmla="*/ 1440128 h 146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3429" h="1463659">
                  <a:moveTo>
                    <a:pt x="0" y="1440128"/>
                  </a:moveTo>
                  <a:cubicBezTo>
                    <a:pt x="954443" y="964920"/>
                    <a:pt x="2337511" y="61088"/>
                    <a:pt x="2863329" y="14505"/>
                  </a:cubicBezTo>
                  <a:cubicBezTo>
                    <a:pt x="2890672" y="-138937"/>
                    <a:pt x="4784915" y="964920"/>
                    <a:pt x="5745708" y="1440128"/>
                  </a:cubicBezTo>
                  <a:cubicBezTo>
                    <a:pt x="6041131" y="1637184"/>
                    <a:pt x="3889773" y="535714"/>
                    <a:pt x="3359518" y="401504"/>
                  </a:cubicBezTo>
                  <a:cubicBezTo>
                    <a:pt x="2829263" y="267294"/>
                    <a:pt x="2811036" y="561048"/>
                    <a:pt x="2564180" y="634867"/>
                  </a:cubicBezTo>
                  <a:cubicBezTo>
                    <a:pt x="2335580" y="704717"/>
                    <a:pt x="2487980" y="360229"/>
                    <a:pt x="2259380" y="430079"/>
                  </a:cubicBezTo>
                  <a:lnTo>
                    <a:pt x="0" y="14401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E2A0BF-DE36-4CD4-A32F-664FB60A4A8D}"/>
                </a:ext>
              </a:extLst>
            </p:cNvPr>
            <p:cNvGrpSpPr/>
            <p:nvPr/>
          </p:nvGrpSpPr>
          <p:grpSpPr>
            <a:xfrm>
              <a:off x="1247410" y="1844410"/>
              <a:ext cx="2459185" cy="3734117"/>
              <a:chOff x="1247410" y="1844410"/>
              <a:chExt cx="2459185" cy="37341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D74A4D-4B56-42DD-9BB2-3F5E68CB14F6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65E80AFC-75F9-43D0-A670-529566205BFE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8D102C0-C8DB-413F-A65C-1F80EF931CFE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3ED5D746-2D4D-4D68-98A6-84A0AC59F692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BB046E3-DC62-4F7F-8B6B-303626AF60AD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2464CCD-291C-467E-ADC3-B80475953D52}"/>
                </a:ext>
              </a:extLst>
            </p:cNvPr>
            <p:cNvGrpSpPr/>
            <p:nvPr/>
          </p:nvGrpSpPr>
          <p:grpSpPr>
            <a:xfrm>
              <a:off x="3317001" y="1113724"/>
              <a:ext cx="677591" cy="207639"/>
              <a:chOff x="1336428" y="5689205"/>
              <a:chExt cx="2222694" cy="68111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4FCC059-7754-4D5D-BC51-4C2582DA5F5B}"/>
                  </a:ext>
                </a:extLst>
              </p:cNvPr>
              <p:cNvSpPr/>
              <p:nvPr/>
            </p:nvSpPr>
            <p:spPr>
              <a:xfrm rot="10800000">
                <a:off x="1336428" y="5689205"/>
                <a:ext cx="1223890" cy="681116"/>
              </a:xfrm>
              <a:custGeom>
                <a:avLst/>
                <a:gdLst>
                  <a:gd name="connsiteX0" fmla="*/ 12059 w 1223890"/>
                  <a:gd name="connsiteY0" fmla="*/ 0 h 681116"/>
                  <a:gd name="connsiteX1" fmla="*/ 12434 w 1223890"/>
                  <a:gd name="connsiteY1" fmla="*/ 3458 h 681116"/>
                  <a:gd name="connsiteX2" fmla="*/ 611946 w 1223890"/>
                  <a:gd name="connsiteY2" fmla="*/ 458377 h 681116"/>
                  <a:gd name="connsiteX3" fmla="*/ 1211459 w 1223890"/>
                  <a:gd name="connsiteY3" fmla="*/ 3458 h 681116"/>
                  <a:gd name="connsiteX4" fmla="*/ 1211832 w 1223890"/>
                  <a:gd name="connsiteY4" fmla="*/ 9 h 681116"/>
                  <a:gd name="connsiteX5" fmla="*/ 1223890 w 1223890"/>
                  <a:gd name="connsiteY5" fmla="*/ 111374 h 681116"/>
                  <a:gd name="connsiteX6" fmla="*/ 611945 w 1223890"/>
                  <a:gd name="connsiteY6" fmla="*/ 681116 h 681116"/>
                  <a:gd name="connsiteX7" fmla="*/ 0 w 1223890"/>
                  <a:gd name="connsiteY7" fmla="*/ 111374 h 6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3890" h="681116">
                    <a:moveTo>
                      <a:pt x="12059" y="0"/>
                    </a:moveTo>
                    <a:lnTo>
                      <a:pt x="12434" y="3458"/>
                    </a:lnTo>
                    <a:cubicBezTo>
                      <a:pt x="69495" y="263080"/>
                      <a:pt x="316224" y="458377"/>
                      <a:pt x="611946" y="458377"/>
                    </a:cubicBezTo>
                    <a:cubicBezTo>
                      <a:pt x="907668" y="458377"/>
                      <a:pt x="1154397" y="263080"/>
                      <a:pt x="1211459" y="3458"/>
                    </a:cubicBezTo>
                    <a:lnTo>
                      <a:pt x="1211832" y="9"/>
                    </a:lnTo>
                    <a:lnTo>
                      <a:pt x="1223890" y="111374"/>
                    </a:lnTo>
                    <a:cubicBezTo>
                      <a:pt x="1223890" y="426034"/>
                      <a:pt x="949913" y="681116"/>
                      <a:pt x="611945" y="681116"/>
                    </a:cubicBezTo>
                    <a:cubicBezTo>
                      <a:pt x="273977" y="681116"/>
                      <a:pt x="0" y="426034"/>
                      <a:pt x="0" y="11137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29102E-1110-4B4F-BFFE-C0C58453C55D}"/>
                  </a:ext>
                </a:extLst>
              </p:cNvPr>
              <p:cNvSpPr/>
              <p:nvPr/>
            </p:nvSpPr>
            <p:spPr>
              <a:xfrm rot="10800000">
                <a:off x="2335232" y="5689205"/>
                <a:ext cx="1223890" cy="681116"/>
              </a:xfrm>
              <a:custGeom>
                <a:avLst/>
                <a:gdLst>
                  <a:gd name="connsiteX0" fmla="*/ 12059 w 1223890"/>
                  <a:gd name="connsiteY0" fmla="*/ 0 h 681116"/>
                  <a:gd name="connsiteX1" fmla="*/ 12434 w 1223890"/>
                  <a:gd name="connsiteY1" fmla="*/ 3458 h 681116"/>
                  <a:gd name="connsiteX2" fmla="*/ 611946 w 1223890"/>
                  <a:gd name="connsiteY2" fmla="*/ 458377 h 681116"/>
                  <a:gd name="connsiteX3" fmla="*/ 1211459 w 1223890"/>
                  <a:gd name="connsiteY3" fmla="*/ 3458 h 681116"/>
                  <a:gd name="connsiteX4" fmla="*/ 1211832 w 1223890"/>
                  <a:gd name="connsiteY4" fmla="*/ 9 h 681116"/>
                  <a:gd name="connsiteX5" fmla="*/ 1223890 w 1223890"/>
                  <a:gd name="connsiteY5" fmla="*/ 111374 h 681116"/>
                  <a:gd name="connsiteX6" fmla="*/ 611945 w 1223890"/>
                  <a:gd name="connsiteY6" fmla="*/ 681116 h 681116"/>
                  <a:gd name="connsiteX7" fmla="*/ 0 w 1223890"/>
                  <a:gd name="connsiteY7" fmla="*/ 111374 h 6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3890" h="681116">
                    <a:moveTo>
                      <a:pt x="12059" y="0"/>
                    </a:moveTo>
                    <a:lnTo>
                      <a:pt x="12434" y="3458"/>
                    </a:lnTo>
                    <a:cubicBezTo>
                      <a:pt x="69495" y="263080"/>
                      <a:pt x="316224" y="458377"/>
                      <a:pt x="611946" y="458377"/>
                    </a:cubicBezTo>
                    <a:cubicBezTo>
                      <a:pt x="907668" y="458377"/>
                      <a:pt x="1154397" y="263080"/>
                      <a:pt x="1211459" y="3458"/>
                    </a:cubicBezTo>
                    <a:lnTo>
                      <a:pt x="1211832" y="9"/>
                    </a:lnTo>
                    <a:lnTo>
                      <a:pt x="1223890" y="111374"/>
                    </a:lnTo>
                    <a:cubicBezTo>
                      <a:pt x="1223890" y="426034"/>
                      <a:pt x="949913" y="681116"/>
                      <a:pt x="611945" y="681116"/>
                    </a:cubicBezTo>
                    <a:cubicBezTo>
                      <a:pt x="273977" y="681116"/>
                      <a:pt x="0" y="426034"/>
                      <a:pt x="0" y="11137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0B1435-D916-48DD-826A-DDD307F60F17}"/>
                </a:ext>
              </a:extLst>
            </p:cNvPr>
            <p:cNvGrpSpPr/>
            <p:nvPr/>
          </p:nvGrpSpPr>
          <p:grpSpPr>
            <a:xfrm>
              <a:off x="4660782" y="1303523"/>
              <a:ext cx="341138" cy="98647"/>
              <a:chOff x="1336428" y="5689205"/>
              <a:chExt cx="2222694" cy="681116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8F723B9-B180-446E-9A12-5D19976D147E}"/>
                  </a:ext>
                </a:extLst>
              </p:cNvPr>
              <p:cNvSpPr/>
              <p:nvPr/>
            </p:nvSpPr>
            <p:spPr>
              <a:xfrm rot="10800000">
                <a:off x="1336428" y="5689205"/>
                <a:ext cx="1223890" cy="681116"/>
              </a:xfrm>
              <a:custGeom>
                <a:avLst/>
                <a:gdLst>
                  <a:gd name="connsiteX0" fmla="*/ 12059 w 1223890"/>
                  <a:gd name="connsiteY0" fmla="*/ 0 h 681116"/>
                  <a:gd name="connsiteX1" fmla="*/ 12434 w 1223890"/>
                  <a:gd name="connsiteY1" fmla="*/ 3458 h 681116"/>
                  <a:gd name="connsiteX2" fmla="*/ 611946 w 1223890"/>
                  <a:gd name="connsiteY2" fmla="*/ 458377 h 681116"/>
                  <a:gd name="connsiteX3" fmla="*/ 1211459 w 1223890"/>
                  <a:gd name="connsiteY3" fmla="*/ 3458 h 681116"/>
                  <a:gd name="connsiteX4" fmla="*/ 1211832 w 1223890"/>
                  <a:gd name="connsiteY4" fmla="*/ 9 h 681116"/>
                  <a:gd name="connsiteX5" fmla="*/ 1223890 w 1223890"/>
                  <a:gd name="connsiteY5" fmla="*/ 111374 h 681116"/>
                  <a:gd name="connsiteX6" fmla="*/ 611945 w 1223890"/>
                  <a:gd name="connsiteY6" fmla="*/ 681116 h 681116"/>
                  <a:gd name="connsiteX7" fmla="*/ 0 w 1223890"/>
                  <a:gd name="connsiteY7" fmla="*/ 111374 h 6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3890" h="681116">
                    <a:moveTo>
                      <a:pt x="12059" y="0"/>
                    </a:moveTo>
                    <a:lnTo>
                      <a:pt x="12434" y="3458"/>
                    </a:lnTo>
                    <a:cubicBezTo>
                      <a:pt x="69495" y="263080"/>
                      <a:pt x="316224" y="458377"/>
                      <a:pt x="611946" y="458377"/>
                    </a:cubicBezTo>
                    <a:cubicBezTo>
                      <a:pt x="907668" y="458377"/>
                      <a:pt x="1154397" y="263080"/>
                      <a:pt x="1211459" y="3458"/>
                    </a:cubicBezTo>
                    <a:lnTo>
                      <a:pt x="1211832" y="9"/>
                    </a:lnTo>
                    <a:lnTo>
                      <a:pt x="1223890" y="111374"/>
                    </a:lnTo>
                    <a:cubicBezTo>
                      <a:pt x="1223890" y="426034"/>
                      <a:pt x="949913" y="681116"/>
                      <a:pt x="611945" y="681116"/>
                    </a:cubicBezTo>
                    <a:cubicBezTo>
                      <a:pt x="273977" y="681116"/>
                      <a:pt x="0" y="426034"/>
                      <a:pt x="0" y="11137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4208AB2-7810-4B9A-8834-30A28E54C050}"/>
                  </a:ext>
                </a:extLst>
              </p:cNvPr>
              <p:cNvSpPr/>
              <p:nvPr/>
            </p:nvSpPr>
            <p:spPr>
              <a:xfrm rot="10800000">
                <a:off x="2335232" y="5689205"/>
                <a:ext cx="1223890" cy="681116"/>
              </a:xfrm>
              <a:custGeom>
                <a:avLst/>
                <a:gdLst>
                  <a:gd name="connsiteX0" fmla="*/ 12059 w 1223890"/>
                  <a:gd name="connsiteY0" fmla="*/ 0 h 681116"/>
                  <a:gd name="connsiteX1" fmla="*/ 12434 w 1223890"/>
                  <a:gd name="connsiteY1" fmla="*/ 3458 h 681116"/>
                  <a:gd name="connsiteX2" fmla="*/ 611946 w 1223890"/>
                  <a:gd name="connsiteY2" fmla="*/ 458377 h 681116"/>
                  <a:gd name="connsiteX3" fmla="*/ 1211459 w 1223890"/>
                  <a:gd name="connsiteY3" fmla="*/ 3458 h 681116"/>
                  <a:gd name="connsiteX4" fmla="*/ 1211832 w 1223890"/>
                  <a:gd name="connsiteY4" fmla="*/ 9 h 681116"/>
                  <a:gd name="connsiteX5" fmla="*/ 1223890 w 1223890"/>
                  <a:gd name="connsiteY5" fmla="*/ 111374 h 681116"/>
                  <a:gd name="connsiteX6" fmla="*/ 611945 w 1223890"/>
                  <a:gd name="connsiteY6" fmla="*/ 681116 h 681116"/>
                  <a:gd name="connsiteX7" fmla="*/ 0 w 1223890"/>
                  <a:gd name="connsiteY7" fmla="*/ 111374 h 6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3890" h="681116">
                    <a:moveTo>
                      <a:pt x="12059" y="0"/>
                    </a:moveTo>
                    <a:lnTo>
                      <a:pt x="12434" y="3458"/>
                    </a:lnTo>
                    <a:cubicBezTo>
                      <a:pt x="69495" y="263080"/>
                      <a:pt x="316224" y="458377"/>
                      <a:pt x="611946" y="458377"/>
                    </a:cubicBezTo>
                    <a:cubicBezTo>
                      <a:pt x="907668" y="458377"/>
                      <a:pt x="1154397" y="263080"/>
                      <a:pt x="1211459" y="3458"/>
                    </a:cubicBezTo>
                    <a:lnTo>
                      <a:pt x="1211832" y="9"/>
                    </a:lnTo>
                    <a:lnTo>
                      <a:pt x="1223890" y="111374"/>
                    </a:lnTo>
                    <a:cubicBezTo>
                      <a:pt x="1223890" y="426034"/>
                      <a:pt x="949913" y="681116"/>
                      <a:pt x="611945" y="681116"/>
                    </a:cubicBezTo>
                    <a:cubicBezTo>
                      <a:pt x="273977" y="681116"/>
                      <a:pt x="0" y="426034"/>
                      <a:pt x="0" y="111374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F5BAE20-E1E7-47C5-AC03-CCB8FC967401}"/>
                </a:ext>
              </a:extLst>
            </p:cNvPr>
            <p:cNvGrpSpPr/>
            <p:nvPr/>
          </p:nvGrpSpPr>
          <p:grpSpPr>
            <a:xfrm>
              <a:off x="3988668" y="2021617"/>
              <a:ext cx="1590833" cy="2394220"/>
              <a:chOff x="1247410" y="1844410"/>
              <a:chExt cx="2459185" cy="373411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759AF76-335B-4B35-8D40-CB3F942F39DC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4DB9DFA4-8887-4D61-8B0C-593E125B9854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3092096F-210F-4F8D-A4F1-CB782C39B5F8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56D312DA-74CE-4CA1-9774-6A87A8C646DE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8B989380-2C8E-4EBB-AA14-57D14F69789A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E9F473D-9461-40BC-895A-BAF1033A6918}"/>
                </a:ext>
              </a:extLst>
            </p:cNvPr>
            <p:cNvGrpSpPr/>
            <p:nvPr/>
          </p:nvGrpSpPr>
          <p:grpSpPr>
            <a:xfrm>
              <a:off x="6966855" y="2578819"/>
              <a:ext cx="934058" cy="1405768"/>
              <a:chOff x="1247410" y="1844410"/>
              <a:chExt cx="2459185" cy="373411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7D63FD8-1CA6-43C6-9749-EDEA8F187FF8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CF5E941D-4963-44E0-9E3B-B315B921C818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D17FBB22-6AE9-463B-AEB9-81409010A228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099114E8-924C-4957-AA00-E08604F92A82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A38343C1-6884-4EB4-8EDF-65F6262493EA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8D7770A-8941-4816-8B9D-8572A4D03135}"/>
                </a:ext>
              </a:extLst>
            </p:cNvPr>
            <p:cNvGrpSpPr/>
            <p:nvPr/>
          </p:nvGrpSpPr>
          <p:grpSpPr>
            <a:xfrm>
              <a:off x="7478690" y="2244583"/>
              <a:ext cx="1385173" cy="2167934"/>
              <a:chOff x="1247410" y="1844410"/>
              <a:chExt cx="2459185" cy="373411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317762A-AEF0-4252-B7D4-B03DA7D1A021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8A8F2D65-CC36-47AA-9D3D-27AF7B616C35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72E41D8-8D19-4C4C-A113-44E2C86E2021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BE9DF914-8AAE-4B7A-8204-25346E03BC2E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9156724-05E9-4395-BD46-5605D8F785DD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31" name="Diamond 34">
              <a:extLst>
                <a:ext uri="{FF2B5EF4-FFF2-40B4-BE49-F238E27FC236}">
                  <a16:creationId xmlns:a16="http://schemas.microsoft.com/office/drawing/2014/main" id="{4A7ACAD3-8813-48B8-AC4F-551DF66394F5}"/>
                </a:ext>
              </a:extLst>
            </p:cNvPr>
            <p:cNvSpPr/>
            <p:nvPr/>
          </p:nvSpPr>
          <p:spPr>
            <a:xfrm rot="12802176">
              <a:off x="3646251" y="5379759"/>
              <a:ext cx="345868" cy="1495109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BE742EA-F8FF-4EFE-9F5F-479F5169F69B}"/>
                </a:ext>
              </a:extLst>
            </p:cNvPr>
            <p:cNvGrpSpPr/>
            <p:nvPr/>
          </p:nvGrpSpPr>
          <p:grpSpPr>
            <a:xfrm>
              <a:off x="5675072" y="2780265"/>
              <a:ext cx="639210" cy="962019"/>
              <a:chOff x="1247410" y="1844410"/>
              <a:chExt cx="2459185" cy="373411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48C0E8E-CEC3-4C7E-8146-41E0A561E688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77D55EB3-FE01-43F3-A0EB-0ED395D80A0B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76E73E45-8849-4973-BFE5-11A7C9E8F861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24E78E57-747C-433B-B492-8BE148E96927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D74D0122-0784-4157-BF46-63135A6B240F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37D62CC-2AD3-4695-8F63-A4D2FF2C83FA}"/>
                </a:ext>
              </a:extLst>
            </p:cNvPr>
            <p:cNvGrpSpPr/>
            <p:nvPr/>
          </p:nvGrpSpPr>
          <p:grpSpPr>
            <a:xfrm>
              <a:off x="289082" y="2156465"/>
              <a:ext cx="1286567" cy="1936297"/>
              <a:chOff x="1247410" y="1844410"/>
              <a:chExt cx="2459185" cy="373411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E27927C-20A2-4B2A-A9CB-B2581C2420B5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CDF2EE57-0B44-4371-9F1B-48F651A0B62D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C1F42D5D-1FA2-4906-9CB7-C223DC252973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5EACE2A1-7602-430B-8279-246178DDACDE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F36C3D9F-8F6A-4421-B516-553580A6AC75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6189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B44434C-7D01-4420-8AD7-3A6A51EDBF2B}"/>
                </a:ext>
              </a:extLst>
            </p:cNvPr>
            <p:cNvGrpSpPr/>
            <p:nvPr/>
          </p:nvGrpSpPr>
          <p:grpSpPr>
            <a:xfrm>
              <a:off x="10168819" y="1898329"/>
              <a:ext cx="2582862" cy="3887237"/>
              <a:chOff x="1247410" y="1844410"/>
              <a:chExt cx="2459185" cy="373411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E7C2A32-559A-455B-BE7F-7CD7EA592373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B84CD4E4-6603-446E-A566-531745A6B399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1FD7FFEA-8800-4B87-B922-F382F25D0062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FD5FB26-0BD8-4556-88DD-37B48E679F48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55D7F847-8FE1-4352-BF64-1647D251A225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887418-EFED-4B6E-A7AB-37B164DCF6D2}"/>
                </a:ext>
              </a:extLst>
            </p:cNvPr>
            <p:cNvGrpSpPr/>
            <p:nvPr/>
          </p:nvGrpSpPr>
          <p:grpSpPr>
            <a:xfrm>
              <a:off x="9185722" y="2878475"/>
              <a:ext cx="422270" cy="834073"/>
              <a:chOff x="1247410" y="1844410"/>
              <a:chExt cx="2459185" cy="373411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9BE0CA7-3CC7-4203-9AFA-A248B48124C3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6BFECBA1-6FAF-483A-88BE-46B7422F89A8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9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A0B998BF-5641-466E-83D2-C15B82F95187}"/>
                  </a:ext>
                </a:extLst>
              </p:cNvPr>
              <p:cNvSpPr/>
              <p:nvPr/>
            </p:nvSpPr>
            <p:spPr>
              <a:xfrm>
                <a:off x="1501786" y="2313601"/>
                <a:ext cx="1982930" cy="1400094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15F1B738-CC29-4327-AD66-9496C68E675F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9" name="Isosceles Triangle 118">
                <a:extLst>
                  <a:ext uri="{FF2B5EF4-FFF2-40B4-BE49-F238E27FC236}">
                    <a16:creationId xmlns:a16="http://schemas.microsoft.com/office/drawing/2014/main" id="{F80B75B1-6562-491D-AC03-1C1A3DEE827F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5B3C763C-781C-4306-BCF4-8DFA3AAD691D}"/>
                </a:ext>
              </a:extLst>
            </p:cNvPr>
            <p:cNvSpPr/>
            <p:nvPr/>
          </p:nvSpPr>
          <p:spPr>
            <a:xfrm rot="1741166">
              <a:off x="4977414" y="4978109"/>
              <a:ext cx="123322" cy="932327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349404C-1CA4-4AFC-9CCD-40E6352E6CA0}"/>
                </a:ext>
              </a:extLst>
            </p:cNvPr>
            <p:cNvGrpSpPr/>
            <p:nvPr/>
          </p:nvGrpSpPr>
          <p:grpSpPr>
            <a:xfrm>
              <a:off x="9555045" y="2502205"/>
              <a:ext cx="934058" cy="1405768"/>
              <a:chOff x="1247410" y="1844410"/>
              <a:chExt cx="2459185" cy="3734117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C0A5EC5-D399-4A12-BC56-019A974331F4}"/>
                  </a:ext>
                </a:extLst>
              </p:cNvPr>
              <p:cNvSpPr/>
              <p:nvPr/>
            </p:nvSpPr>
            <p:spPr>
              <a:xfrm>
                <a:off x="2208232" y="3403628"/>
                <a:ext cx="554704" cy="2174899"/>
              </a:xfrm>
              <a:prstGeom prst="rect">
                <a:avLst/>
              </a:prstGeom>
              <a:solidFill>
                <a:srgbClr val="665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137634C6-FF6C-43BA-946B-1ACBD2F87986}"/>
                  </a:ext>
                </a:extLst>
              </p:cNvPr>
              <p:cNvSpPr/>
              <p:nvPr/>
            </p:nvSpPr>
            <p:spPr>
              <a:xfrm>
                <a:off x="1247410" y="2651721"/>
                <a:ext cx="2459185" cy="1761838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E6E15800-84E5-4767-A92C-0F7ABE1B706E}"/>
                  </a:ext>
                </a:extLst>
              </p:cNvPr>
              <p:cNvSpPr/>
              <p:nvPr/>
            </p:nvSpPr>
            <p:spPr>
              <a:xfrm>
                <a:off x="1501787" y="2313600"/>
                <a:ext cx="1982930" cy="1400095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D27B618B-9D5B-4456-866F-BF184CD1F7D9}"/>
                  </a:ext>
                </a:extLst>
              </p:cNvPr>
              <p:cNvSpPr/>
              <p:nvPr/>
            </p:nvSpPr>
            <p:spPr>
              <a:xfrm>
                <a:off x="1679822" y="2064097"/>
                <a:ext cx="1626858" cy="1154630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C5F27853-327F-42A5-9D36-A5FECD7FF8A6}"/>
                  </a:ext>
                </a:extLst>
              </p:cNvPr>
              <p:cNvSpPr/>
              <p:nvPr/>
            </p:nvSpPr>
            <p:spPr>
              <a:xfrm>
                <a:off x="1889352" y="1844410"/>
                <a:ext cx="1218594" cy="869033"/>
              </a:xfrm>
              <a:prstGeom prst="triangle">
                <a:avLst/>
              </a:prstGeom>
              <a:solidFill>
                <a:srgbClr val="77A5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26" name="Diamond 34">
              <a:extLst>
                <a:ext uri="{FF2B5EF4-FFF2-40B4-BE49-F238E27FC236}">
                  <a16:creationId xmlns:a16="http://schemas.microsoft.com/office/drawing/2014/main" id="{7063B0C8-7A1E-4D86-B9E2-35FC13CE5D68}"/>
                </a:ext>
              </a:extLst>
            </p:cNvPr>
            <p:cNvSpPr/>
            <p:nvPr/>
          </p:nvSpPr>
          <p:spPr>
            <a:xfrm rot="12881843">
              <a:off x="6300473" y="3687371"/>
              <a:ext cx="45719" cy="530802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7" name="Diamond 34">
              <a:extLst>
                <a:ext uri="{FF2B5EF4-FFF2-40B4-BE49-F238E27FC236}">
                  <a16:creationId xmlns:a16="http://schemas.microsoft.com/office/drawing/2014/main" id="{3B7E7884-E69C-4B92-BE8A-5A767EA61E72}"/>
                </a:ext>
              </a:extLst>
            </p:cNvPr>
            <p:cNvSpPr/>
            <p:nvPr/>
          </p:nvSpPr>
          <p:spPr>
            <a:xfrm rot="21429178">
              <a:off x="6872152" y="3633640"/>
              <a:ext cx="52302" cy="563387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8" name="Diamond 34">
              <a:extLst>
                <a:ext uri="{FF2B5EF4-FFF2-40B4-BE49-F238E27FC236}">
                  <a16:creationId xmlns:a16="http://schemas.microsoft.com/office/drawing/2014/main" id="{D73DE22D-2145-4A3A-B5AF-066576117E46}"/>
                </a:ext>
              </a:extLst>
            </p:cNvPr>
            <p:cNvSpPr/>
            <p:nvPr/>
          </p:nvSpPr>
          <p:spPr>
            <a:xfrm rot="899252">
              <a:off x="6374293" y="4108407"/>
              <a:ext cx="214930" cy="1056084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29" name="Diamond 34">
              <a:extLst>
                <a:ext uri="{FF2B5EF4-FFF2-40B4-BE49-F238E27FC236}">
                  <a16:creationId xmlns:a16="http://schemas.microsoft.com/office/drawing/2014/main" id="{A7E7F692-04DB-4A04-B520-397898B38DD0}"/>
                </a:ext>
              </a:extLst>
            </p:cNvPr>
            <p:cNvSpPr/>
            <p:nvPr/>
          </p:nvSpPr>
          <p:spPr>
            <a:xfrm rot="21022283" flipH="1">
              <a:off x="7136812" y="4533296"/>
              <a:ext cx="244732" cy="1660414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0" name="Diamond 34">
              <a:extLst>
                <a:ext uri="{FF2B5EF4-FFF2-40B4-BE49-F238E27FC236}">
                  <a16:creationId xmlns:a16="http://schemas.microsoft.com/office/drawing/2014/main" id="{06C0095D-9818-42D3-AAF6-987EEE0FFCFC}"/>
                </a:ext>
              </a:extLst>
            </p:cNvPr>
            <p:cNvSpPr/>
            <p:nvPr/>
          </p:nvSpPr>
          <p:spPr>
            <a:xfrm rot="577717">
              <a:off x="6243391" y="5814639"/>
              <a:ext cx="276658" cy="1845833"/>
            </a:xfrm>
            <a:custGeom>
              <a:avLst/>
              <a:gdLst>
                <a:gd name="connsiteX0" fmla="*/ 0 w 142813"/>
                <a:gd name="connsiteY0" fmla="*/ 363252 h 726504"/>
                <a:gd name="connsiteX1" fmla="*/ 71407 w 142813"/>
                <a:gd name="connsiteY1" fmla="*/ 0 h 726504"/>
                <a:gd name="connsiteX2" fmla="*/ 142813 w 142813"/>
                <a:gd name="connsiteY2" fmla="*/ 363252 h 726504"/>
                <a:gd name="connsiteX3" fmla="*/ 71407 w 142813"/>
                <a:gd name="connsiteY3" fmla="*/ 726504 h 726504"/>
                <a:gd name="connsiteX4" fmla="*/ 0 w 142813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15517"/>
                <a:gd name="connsiteY0" fmla="*/ 363252 h 726504"/>
                <a:gd name="connsiteX1" fmla="*/ 71407 w 115517"/>
                <a:gd name="connsiteY1" fmla="*/ 0 h 726504"/>
                <a:gd name="connsiteX2" fmla="*/ 115517 w 115517"/>
                <a:gd name="connsiteY2" fmla="*/ 359840 h 726504"/>
                <a:gd name="connsiteX3" fmla="*/ 71407 w 115517"/>
                <a:gd name="connsiteY3" fmla="*/ 726504 h 726504"/>
                <a:gd name="connsiteX4" fmla="*/ 0 w 115517"/>
                <a:gd name="connsiteY4" fmla="*/ 363252 h 726504"/>
                <a:gd name="connsiteX0" fmla="*/ 0 w 101869"/>
                <a:gd name="connsiteY0" fmla="*/ 363252 h 726504"/>
                <a:gd name="connsiteX1" fmla="*/ 71407 w 101869"/>
                <a:gd name="connsiteY1" fmla="*/ 0 h 726504"/>
                <a:gd name="connsiteX2" fmla="*/ 101869 w 101869"/>
                <a:gd name="connsiteY2" fmla="*/ 373488 h 726504"/>
                <a:gd name="connsiteX3" fmla="*/ 71407 w 101869"/>
                <a:gd name="connsiteY3" fmla="*/ 726504 h 726504"/>
                <a:gd name="connsiteX4" fmla="*/ 0 w 101869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110238"/>
                <a:gd name="connsiteY0" fmla="*/ 363252 h 726504"/>
                <a:gd name="connsiteX1" fmla="*/ 71407 w 110238"/>
                <a:gd name="connsiteY1" fmla="*/ 0 h 726504"/>
                <a:gd name="connsiteX2" fmla="*/ 101869 w 110238"/>
                <a:gd name="connsiteY2" fmla="*/ 373488 h 726504"/>
                <a:gd name="connsiteX3" fmla="*/ 71407 w 110238"/>
                <a:gd name="connsiteY3" fmla="*/ 726504 h 726504"/>
                <a:gd name="connsiteX4" fmla="*/ 0 w 110238"/>
                <a:gd name="connsiteY4" fmla="*/ 363252 h 726504"/>
                <a:gd name="connsiteX0" fmla="*/ 0 w 82942"/>
                <a:gd name="connsiteY0" fmla="*/ 363252 h 726504"/>
                <a:gd name="connsiteX1" fmla="*/ 44111 w 82942"/>
                <a:gd name="connsiteY1" fmla="*/ 0 h 726504"/>
                <a:gd name="connsiteX2" fmla="*/ 74573 w 82942"/>
                <a:gd name="connsiteY2" fmla="*/ 373488 h 726504"/>
                <a:gd name="connsiteX3" fmla="*/ 44111 w 82942"/>
                <a:gd name="connsiteY3" fmla="*/ 726504 h 726504"/>
                <a:gd name="connsiteX4" fmla="*/ 0 w 82942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  <a:gd name="connsiteX0" fmla="*/ 6901 w 89843"/>
                <a:gd name="connsiteY0" fmla="*/ 363252 h 726504"/>
                <a:gd name="connsiteX1" fmla="*/ 51012 w 89843"/>
                <a:gd name="connsiteY1" fmla="*/ 0 h 726504"/>
                <a:gd name="connsiteX2" fmla="*/ 81474 w 89843"/>
                <a:gd name="connsiteY2" fmla="*/ 373488 h 726504"/>
                <a:gd name="connsiteX3" fmla="*/ 51012 w 89843"/>
                <a:gd name="connsiteY3" fmla="*/ 726504 h 726504"/>
                <a:gd name="connsiteX4" fmla="*/ 6901 w 89843"/>
                <a:gd name="connsiteY4" fmla="*/ 363252 h 7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43" h="726504">
                  <a:moveTo>
                    <a:pt x="6901" y="363252"/>
                  </a:moveTo>
                  <a:cubicBezTo>
                    <a:pt x="-17065" y="303583"/>
                    <a:pt x="27210" y="121084"/>
                    <a:pt x="51012" y="0"/>
                  </a:cubicBezTo>
                  <a:cubicBezTo>
                    <a:pt x="65715" y="119947"/>
                    <a:pt x="25828" y="291073"/>
                    <a:pt x="81474" y="373488"/>
                  </a:cubicBezTo>
                  <a:cubicBezTo>
                    <a:pt x="108851" y="508219"/>
                    <a:pt x="61166" y="608832"/>
                    <a:pt x="51012" y="726504"/>
                  </a:cubicBezTo>
                  <a:cubicBezTo>
                    <a:pt x="27210" y="605420"/>
                    <a:pt x="133061" y="457040"/>
                    <a:pt x="6901" y="3632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CBA033E-9DC7-4936-B93D-4EC92C264811}"/>
                </a:ext>
              </a:extLst>
            </p:cNvPr>
            <p:cNvGrpSpPr/>
            <p:nvPr/>
          </p:nvGrpSpPr>
          <p:grpSpPr>
            <a:xfrm>
              <a:off x="10168820" y="709669"/>
              <a:ext cx="1491822" cy="757989"/>
              <a:chOff x="13374416" y="1147859"/>
              <a:chExt cx="1209325" cy="61445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AB72EC9-E357-4180-9094-B9C5DFBC22EE}"/>
                  </a:ext>
                </a:extLst>
              </p:cNvPr>
              <p:cNvGrpSpPr/>
              <p:nvPr/>
            </p:nvGrpSpPr>
            <p:grpSpPr>
              <a:xfrm>
                <a:off x="13382102" y="1147859"/>
                <a:ext cx="1201639" cy="575730"/>
                <a:chOff x="13382102" y="1147859"/>
                <a:chExt cx="1201639" cy="575730"/>
              </a:xfrm>
              <a:solidFill>
                <a:srgbClr val="FFFFFF"/>
              </a:solidFill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4A250CE-A5D4-4BB6-AC69-B1EBE664E64D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6294582-8964-4B63-A42C-B05490E32977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A6E56CF-DEE0-48E6-B722-4C016E1C4531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AAC6FA2-603D-493E-966A-6C30411A812C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C35DFEE-3DBD-4CAA-B26C-3FF909365D30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B698B6A4-F6F2-4B14-B10A-AE9275E4E236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B7BFE03-419F-4777-B582-4A05CB9D5DA2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3980F9A-8F2D-4DC3-B930-926F212CC387}"/>
                  </a:ext>
                </a:extLst>
              </p:cNvPr>
              <p:cNvGrpSpPr/>
              <p:nvPr/>
            </p:nvGrpSpPr>
            <p:grpSpPr>
              <a:xfrm>
                <a:off x="13374416" y="1186582"/>
                <a:ext cx="1201639" cy="575730"/>
                <a:chOff x="13382102" y="1147859"/>
                <a:chExt cx="1201639" cy="575730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03F8F05-39F9-4DAF-A21E-DDFB70F2AEEB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30333C0-1047-41B4-BB48-5223FF12D8A8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68A9530-E20C-4520-9E24-632863BBB699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EDF6E8D-12F1-4493-9CA3-E6CB9F15FE9F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3FE1E87C-BA33-4473-9EE5-DC73A218BCCA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4A700B3-15D2-485D-BD7D-FFAB03F168C6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D3F2E04-F4A1-40AE-B2D4-D4EA23F902BD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95CF37-9480-4AA7-93CA-E66B475EFEEC}"/>
                </a:ext>
              </a:extLst>
            </p:cNvPr>
            <p:cNvGrpSpPr/>
            <p:nvPr/>
          </p:nvGrpSpPr>
          <p:grpSpPr>
            <a:xfrm>
              <a:off x="5260235" y="1395623"/>
              <a:ext cx="1054047" cy="535557"/>
              <a:chOff x="13374416" y="1147859"/>
              <a:chExt cx="1209325" cy="61445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DFB5F55F-A25E-4D4D-81FB-7664C1BEFE2A}"/>
                  </a:ext>
                </a:extLst>
              </p:cNvPr>
              <p:cNvGrpSpPr/>
              <p:nvPr/>
            </p:nvGrpSpPr>
            <p:grpSpPr>
              <a:xfrm>
                <a:off x="13382102" y="1147859"/>
                <a:ext cx="1201639" cy="575730"/>
                <a:chOff x="13382102" y="1147859"/>
                <a:chExt cx="1201639" cy="575730"/>
              </a:xfrm>
              <a:solidFill>
                <a:srgbClr val="FFFFFF"/>
              </a:solidFill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CD4F331C-61EE-42C1-9FBD-CCDFB7B58B18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6ACB576E-B997-4974-A60E-9D2E8EF2F704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1060177-80C2-443F-845B-20C9A763B455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C33DB2D-B571-4741-9C52-294F7AD1E498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630ADCCE-F0C8-4A65-9EA4-C2D35D3E0EF9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5747C70-486E-4B05-B47D-EB02D97AF70B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ED2D25E7-AFDC-486D-8F5B-0E6E96C0D693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C57D208-95E9-40B0-902C-3B9213B3D20D}"/>
                  </a:ext>
                </a:extLst>
              </p:cNvPr>
              <p:cNvGrpSpPr/>
              <p:nvPr/>
            </p:nvGrpSpPr>
            <p:grpSpPr>
              <a:xfrm>
                <a:off x="13374416" y="1186582"/>
                <a:ext cx="1201639" cy="575730"/>
                <a:chOff x="13382102" y="1147859"/>
                <a:chExt cx="1201639" cy="575730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EB41030-FAE3-4337-84DD-0891206B4B5A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8A6EF01-8586-4FEA-8F19-19ED8B2F9A8E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20716B30-587E-4AF8-9EAD-2CAB15722188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6112D4A-61CC-4667-8E2C-645E4B425700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8700657-0D6D-4357-ACF6-3A391BC013A5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F8C92CD-4468-43C4-891C-C852A7AB0B26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1D43935-59D0-4838-9D15-1111734DF1FE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5E45259-C6FF-429B-9DC3-F69909E62AC0}"/>
                </a:ext>
              </a:extLst>
            </p:cNvPr>
            <p:cNvGrpSpPr/>
            <p:nvPr/>
          </p:nvGrpSpPr>
          <p:grpSpPr>
            <a:xfrm flipH="1">
              <a:off x="7278878" y="631198"/>
              <a:ext cx="892398" cy="453424"/>
              <a:chOff x="13374416" y="1147859"/>
              <a:chExt cx="1209325" cy="61445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C69B784-64E8-4F8F-8AD8-BCE850BE2D6D}"/>
                  </a:ext>
                </a:extLst>
              </p:cNvPr>
              <p:cNvGrpSpPr/>
              <p:nvPr/>
            </p:nvGrpSpPr>
            <p:grpSpPr>
              <a:xfrm>
                <a:off x="13382102" y="1147859"/>
                <a:ext cx="1201639" cy="575730"/>
                <a:chOff x="13382102" y="1147859"/>
                <a:chExt cx="1201639" cy="575730"/>
              </a:xfrm>
              <a:solidFill>
                <a:srgbClr val="FFFFFF"/>
              </a:solidFill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C2751BA-9EB0-4D2C-AE52-157B2B6757BA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B2AD52BB-ED2B-4950-BC7D-59039AEA0855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2E31E451-61DF-4E72-922D-1EB138290665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3C4E861F-EFC0-45C6-9157-620C804D74AD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DD00AD6C-C34C-452D-8EB4-9C8EA95AEDAA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B10370E4-88FE-4F25-9BD5-9D428B158461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31FAA3B3-0A16-4332-88C8-3C832D713C8D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AC7FCE2-C381-4576-8CFF-7F43BA16AADD}"/>
                  </a:ext>
                </a:extLst>
              </p:cNvPr>
              <p:cNvGrpSpPr/>
              <p:nvPr/>
            </p:nvGrpSpPr>
            <p:grpSpPr>
              <a:xfrm>
                <a:off x="13374416" y="1186582"/>
                <a:ext cx="1201639" cy="575730"/>
                <a:chOff x="13382102" y="1147859"/>
                <a:chExt cx="1201639" cy="575730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D474E6A-FB07-4353-BDDB-4C7EA676E958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432E3505-9A0C-4086-9BE0-2848FBB51469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E5D82-9746-4E87-9550-37B67844BE6B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0759D337-051D-4268-A2F2-F8668260221D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F31F4ED7-9459-4B27-AA64-C222135C6FA1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0A07CB94-05CF-412E-9108-CA18D4980E5A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F8278919-7F6E-48BF-8C20-B36B720E05C4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613CC62-FDA8-4B93-A274-18E0E3D85DDA}"/>
                </a:ext>
              </a:extLst>
            </p:cNvPr>
            <p:cNvGrpSpPr/>
            <p:nvPr/>
          </p:nvGrpSpPr>
          <p:grpSpPr>
            <a:xfrm flipH="1">
              <a:off x="574290" y="557373"/>
              <a:ext cx="1591116" cy="777584"/>
              <a:chOff x="13374416" y="1147859"/>
              <a:chExt cx="1209325" cy="614453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EFDDC498-5203-4A3D-B12E-0626AFE5A836}"/>
                  </a:ext>
                </a:extLst>
              </p:cNvPr>
              <p:cNvGrpSpPr/>
              <p:nvPr/>
            </p:nvGrpSpPr>
            <p:grpSpPr>
              <a:xfrm>
                <a:off x="13382102" y="1147859"/>
                <a:ext cx="1201639" cy="575730"/>
                <a:chOff x="13382102" y="1147859"/>
                <a:chExt cx="1201639" cy="575730"/>
              </a:xfrm>
              <a:solidFill>
                <a:srgbClr val="FFFFFF"/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01B84CD-C9F1-4400-BD03-3F692F4B3844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6DE28380-4AF3-44AA-8C9A-60E71C9AC646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7BC926F-B14C-48D4-91B1-9B163DE5A2C8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63D4D76-ABB0-4D65-86ED-D14A16721577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4B305402-6BB7-48AE-85C1-9AD5719D020D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21215E6-EFF1-4962-89E5-8C805218BC5D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60F5B2FE-FA37-47C3-BAA6-2BF53CBFAA09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C53F866E-9641-41E7-878F-AC145072F50E}"/>
                  </a:ext>
                </a:extLst>
              </p:cNvPr>
              <p:cNvGrpSpPr/>
              <p:nvPr/>
            </p:nvGrpSpPr>
            <p:grpSpPr>
              <a:xfrm>
                <a:off x="13374416" y="1186582"/>
                <a:ext cx="1201639" cy="575730"/>
                <a:chOff x="13382102" y="1147859"/>
                <a:chExt cx="1201639" cy="575730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660CA3B-F053-4305-9C5F-A907F56E5664}"/>
                    </a:ext>
                  </a:extLst>
                </p:cNvPr>
                <p:cNvSpPr/>
                <p:nvPr/>
              </p:nvSpPr>
              <p:spPr>
                <a:xfrm>
                  <a:off x="13382102" y="1217543"/>
                  <a:ext cx="351152" cy="340290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66589E18-BB78-4DEA-8086-4E1FC844D1C2}"/>
                    </a:ext>
                  </a:extLst>
                </p:cNvPr>
                <p:cNvSpPr/>
                <p:nvPr/>
              </p:nvSpPr>
              <p:spPr>
                <a:xfrm>
                  <a:off x="13626516" y="1147859"/>
                  <a:ext cx="407057" cy="409974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8EB2348E-8FC1-4163-8081-E2AA325D94A3}"/>
                    </a:ext>
                  </a:extLst>
                </p:cNvPr>
                <p:cNvSpPr/>
                <p:nvPr/>
              </p:nvSpPr>
              <p:spPr>
                <a:xfrm>
                  <a:off x="13587374" y="1321363"/>
                  <a:ext cx="399364" cy="402226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3ED7069-EE46-445A-A0CB-9AC3CDCBD673}"/>
                    </a:ext>
                  </a:extLst>
                </p:cNvPr>
                <p:cNvSpPr/>
                <p:nvPr/>
              </p:nvSpPr>
              <p:spPr>
                <a:xfrm>
                  <a:off x="13878623" y="1348420"/>
                  <a:ext cx="352529" cy="355055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23154E3C-4147-4F3F-862A-3A428313B373}"/>
                    </a:ext>
                  </a:extLst>
                </p:cNvPr>
                <p:cNvSpPr/>
                <p:nvPr/>
              </p:nvSpPr>
              <p:spPr>
                <a:xfrm>
                  <a:off x="14132108" y="1321364"/>
                  <a:ext cx="244414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FAEE95BF-A639-43D0-8D0A-7E37D2155E7D}"/>
                    </a:ext>
                  </a:extLst>
                </p:cNvPr>
                <p:cNvSpPr/>
                <p:nvPr/>
              </p:nvSpPr>
              <p:spPr>
                <a:xfrm>
                  <a:off x="14297310" y="1254844"/>
                  <a:ext cx="286431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6A18A352-252A-4C12-8427-4296715E19EE}"/>
                    </a:ext>
                  </a:extLst>
                </p:cNvPr>
                <p:cNvSpPr/>
                <p:nvPr/>
              </p:nvSpPr>
              <p:spPr>
                <a:xfrm>
                  <a:off x="13932775" y="1191964"/>
                  <a:ext cx="457828" cy="294652"/>
                </a:xfrm>
                <a:prstGeom prst="ellipse">
                  <a:avLst/>
                </a:prstGeom>
                <a:solidFill>
                  <a:srgbClr val="EB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178ABA-F70A-47DA-B492-71208773DFE7}"/>
                </a:ext>
              </a:extLst>
            </p:cNvPr>
            <p:cNvGrpSpPr/>
            <p:nvPr/>
          </p:nvGrpSpPr>
          <p:grpSpPr>
            <a:xfrm>
              <a:off x="4240550" y="4092761"/>
              <a:ext cx="381551" cy="426509"/>
              <a:chOff x="4240550" y="4092761"/>
              <a:chExt cx="381551" cy="42650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A97912-B685-4033-96D6-EA9B9420ACA4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1" name="Rectangle 21">
                <a:extLst>
                  <a:ext uri="{FF2B5EF4-FFF2-40B4-BE49-F238E27FC236}">
                    <a16:creationId xmlns:a16="http://schemas.microsoft.com/office/drawing/2014/main" id="{574B193E-D56C-4830-BBF1-0AB676BD66D3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2" name="Rectangle 21">
                <a:extLst>
                  <a:ext uri="{FF2B5EF4-FFF2-40B4-BE49-F238E27FC236}">
                    <a16:creationId xmlns:a16="http://schemas.microsoft.com/office/drawing/2014/main" id="{C131DA85-A97A-4E79-82D0-97538B421DC9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3" name="Rectangle 21">
                <a:extLst>
                  <a:ext uri="{FF2B5EF4-FFF2-40B4-BE49-F238E27FC236}">
                    <a16:creationId xmlns:a16="http://schemas.microsoft.com/office/drawing/2014/main" id="{45630312-944D-4F1D-B476-20FA371BBF88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E5CDE5B-E442-41DF-88F3-03AB942D0D6B}"/>
                </a:ext>
              </a:extLst>
            </p:cNvPr>
            <p:cNvGrpSpPr/>
            <p:nvPr/>
          </p:nvGrpSpPr>
          <p:grpSpPr>
            <a:xfrm flipH="1">
              <a:off x="8943096" y="5928093"/>
              <a:ext cx="381551" cy="426509"/>
              <a:chOff x="4240550" y="4092761"/>
              <a:chExt cx="381551" cy="426509"/>
            </a:xfrm>
          </p:grpSpPr>
          <p:sp>
            <p:nvSpPr>
              <p:cNvPr id="215" name="Rectangle 21">
                <a:extLst>
                  <a:ext uri="{FF2B5EF4-FFF2-40B4-BE49-F238E27FC236}">
                    <a16:creationId xmlns:a16="http://schemas.microsoft.com/office/drawing/2014/main" id="{AC74D9ED-DB4D-48CA-B1BC-B60E89D1B816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6" name="Rectangle 21">
                <a:extLst>
                  <a:ext uri="{FF2B5EF4-FFF2-40B4-BE49-F238E27FC236}">
                    <a16:creationId xmlns:a16="http://schemas.microsoft.com/office/drawing/2014/main" id="{1A7695B5-5A6A-41DF-8DA6-4633CA7F2985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7" name="Rectangle 21">
                <a:extLst>
                  <a:ext uri="{FF2B5EF4-FFF2-40B4-BE49-F238E27FC236}">
                    <a16:creationId xmlns:a16="http://schemas.microsoft.com/office/drawing/2014/main" id="{F6CE5A3F-E9E7-4E24-9FD8-66C16C7BB0E7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8" name="Rectangle 21">
                <a:extLst>
                  <a:ext uri="{FF2B5EF4-FFF2-40B4-BE49-F238E27FC236}">
                    <a16:creationId xmlns:a16="http://schemas.microsoft.com/office/drawing/2014/main" id="{7A000AAE-F667-43E7-AB56-9C41BDF2CE37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61D43CC6-23FD-4CF0-8393-07DCDE2DAC2E}"/>
                </a:ext>
              </a:extLst>
            </p:cNvPr>
            <p:cNvGrpSpPr/>
            <p:nvPr/>
          </p:nvGrpSpPr>
          <p:grpSpPr>
            <a:xfrm flipH="1">
              <a:off x="10082450" y="3673048"/>
              <a:ext cx="246776" cy="275854"/>
              <a:chOff x="4240550" y="4092761"/>
              <a:chExt cx="381551" cy="426509"/>
            </a:xfrm>
          </p:grpSpPr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84E7DA62-D20D-4FB7-8E77-4C38B7BB75EE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1" name="Rectangle 21">
                <a:extLst>
                  <a:ext uri="{FF2B5EF4-FFF2-40B4-BE49-F238E27FC236}">
                    <a16:creationId xmlns:a16="http://schemas.microsoft.com/office/drawing/2014/main" id="{ED40676D-8645-4A8A-84EE-AC7AC9A38C46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2" name="Rectangle 21">
                <a:extLst>
                  <a:ext uri="{FF2B5EF4-FFF2-40B4-BE49-F238E27FC236}">
                    <a16:creationId xmlns:a16="http://schemas.microsoft.com/office/drawing/2014/main" id="{C16833E8-86C4-4FEC-B8F8-E054E3072E39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3" name="Rectangle 21">
                <a:extLst>
                  <a:ext uri="{FF2B5EF4-FFF2-40B4-BE49-F238E27FC236}">
                    <a16:creationId xmlns:a16="http://schemas.microsoft.com/office/drawing/2014/main" id="{0C3B3A02-CEC1-42B2-9EAA-ACE4407793A1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510F2E7-1633-49DC-8F91-1DA8FAF3602F}"/>
                </a:ext>
              </a:extLst>
            </p:cNvPr>
            <p:cNvGrpSpPr/>
            <p:nvPr/>
          </p:nvGrpSpPr>
          <p:grpSpPr>
            <a:xfrm>
              <a:off x="9500330" y="3989329"/>
              <a:ext cx="218082" cy="423188"/>
              <a:chOff x="4240550" y="4092761"/>
              <a:chExt cx="381551" cy="426509"/>
            </a:xfrm>
          </p:grpSpPr>
          <p:sp>
            <p:nvSpPr>
              <p:cNvPr id="225" name="Rectangle 21">
                <a:extLst>
                  <a:ext uri="{FF2B5EF4-FFF2-40B4-BE49-F238E27FC236}">
                    <a16:creationId xmlns:a16="http://schemas.microsoft.com/office/drawing/2014/main" id="{CBEE1100-92D8-438E-ABD8-069053AF912A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6" name="Rectangle 21">
                <a:extLst>
                  <a:ext uri="{FF2B5EF4-FFF2-40B4-BE49-F238E27FC236}">
                    <a16:creationId xmlns:a16="http://schemas.microsoft.com/office/drawing/2014/main" id="{44F9C4AA-B037-40D2-875D-94933D31D885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7" name="Rectangle 21">
                <a:extLst>
                  <a:ext uri="{FF2B5EF4-FFF2-40B4-BE49-F238E27FC236}">
                    <a16:creationId xmlns:a16="http://schemas.microsoft.com/office/drawing/2014/main" id="{939761D0-CA1F-4CA0-AF5D-F6C655D7C9D1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8" name="Rectangle 21">
                <a:extLst>
                  <a:ext uri="{FF2B5EF4-FFF2-40B4-BE49-F238E27FC236}">
                    <a16:creationId xmlns:a16="http://schemas.microsoft.com/office/drawing/2014/main" id="{0577A7CE-0CA6-4FF1-BB96-31A1CB872376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A4C6762-B9FB-47AD-A337-379CF5DA8E8E}"/>
                </a:ext>
              </a:extLst>
            </p:cNvPr>
            <p:cNvGrpSpPr/>
            <p:nvPr/>
          </p:nvGrpSpPr>
          <p:grpSpPr>
            <a:xfrm flipH="1">
              <a:off x="10995243" y="5464666"/>
              <a:ext cx="381551" cy="426509"/>
              <a:chOff x="4240550" y="4092761"/>
              <a:chExt cx="381551" cy="426509"/>
            </a:xfrm>
          </p:grpSpPr>
          <p:sp>
            <p:nvSpPr>
              <p:cNvPr id="230" name="Rectangle 21">
                <a:extLst>
                  <a:ext uri="{FF2B5EF4-FFF2-40B4-BE49-F238E27FC236}">
                    <a16:creationId xmlns:a16="http://schemas.microsoft.com/office/drawing/2014/main" id="{17236B0A-F2C8-45C4-972D-4CAADEAB1836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1" name="Rectangle 21">
                <a:extLst>
                  <a:ext uri="{FF2B5EF4-FFF2-40B4-BE49-F238E27FC236}">
                    <a16:creationId xmlns:a16="http://schemas.microsoft.com/office/drawing/2014/main" id="{D0281047-9B19-47D1-BAD7-9E830CD1E459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2" name="Rectangle 21">
                <a:extLst>
                  <a:ext uri="{FF2B5EF4-FFF2-40B4-BE49-F238E27FC236}">
                    <a16:creationId xmlns:a16="http://schemas.microsoft.com/office/drawing/2014/main" id="{E1BF63AB-C690-404D-8EBC-5E76590ECDF8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3" name="Rectangle 21">
                <a:extLst>
                  <a:ext uri="{FF2B5EF4-FFF2-40B4-BE49-F238E27FC236}">
                    <a16:creationId xmlns:a16="http://schemas.microsoft.com/office/drawing/2014/main" id="{8486539B-38D2-44F1-8F6A-D9CA3D787E1E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C4EAF5-C56D-4CC6-AD31-FAA7E851B14D}"/>
                </a:ext>
              </a:extLst>
            </p:cNvPr>
            <p:cNvGrpSpPr/>
            <p:nvPr/>
          </p:nvGrpSpPr>
          <p:grpSpPr>
            <a:xfrm flipH="1">
              <a:off x="1501516" y="5732659"/>
              <a:ext cx="791618" cy="818915"/>
              <a:chOff x="4240550" y="4092761"/>
              <a:chExt cx="381551" cy="426509"/>
            </a:xfrm>
          </p:grpSpPr>
          <p:sp>
            <p:nvSpPr>
              <p:cNvPr id="235" name="Rectangle 21">
                <a:extLst>
                  <a:ext uri="{FF2B5EF4-FFF2-40B4-BE49-F238E27FC236}">
                    <a16:creationId xmlns:a16="http://schemas.microsoft.com/office/drawing/2014/main" id="{F654FCB2-23AE-499E-934B-C5CBF11F3135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6" name="Rectangle 21">
                <a:extLst>
                  <a:ext uri="{FF2B5EF4-FFF2-40B4-BE49-F238E27FC236}">
                    <a16:creationId xmlns:a16="http://schemas.microsoft.com/office/drawing/2014/main" id="{E6538205-E413-4D1E-BA04-C7C9C91E438B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7" name="Rectangle 21">
                <a:extLst>
                  <a:ext uri="{FF2B5EF4-FFF2-40B4-BE49-F238E27FC236}">
                    <a16:creationId xmlns:a16="http://schemas.microsoft.com/office/drawing/2014/main" id="{2C1F6D17-A4C8-41B7-89C9-FB2882A8E228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8" name="Rectangle 21">
                <a:extLst>
                  <a:ext uri="{FF2B5EF4-FFF2-40B4-BE49-F238E27FC236}">
                    <a16:creationId xmlns:a16="http://schemas.microsoft.com/office/drawing/2014/main" id="{DD96A256-F016-402D-BD02-4118F45B8FBC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F73BB43-7ED3-4B6A-BA0E-CB019F0A7739}"/>
                </a:ext>
              </a:extLst>
            </p:cNvPr>
            <p:cNvGrpSpPr/>
            <p:nvPr/>
          </p:nvGrpSpPr>
          <p:grpSpPr>
            <a:xfrm flipH="1">
              <a:off x="3528729" y="3701333"/>
              <a:ext cx="222733" cy="257836"/>
              <a:chOff x="4240550" y="4092761"/>
              <a:chExt cx="381551" cy="426509"/>
            </a:xfrm>
          </p:grpSpPr>
          <p:sp>
            <p:nvSpPr>
              <p:cNvPr id="240" name="Rectangle 21">
                <a:extLst>
                  <a:ext uri="{FF2B5EF4-FFF2-40B4-BE49-F238E27FC236}">
                    <a16:creationId xmlns:a16="http://schemas.microsoft.com/office/drawing/2014/main" id="{826796D8-3FCE-4FF5-AA7F-B808C897D0DD}"/>
                  </a:ext>
                </a:extLst>
              </p:cNvPr>
              <p:cNvSpPr/>
              <p:nvPr/>
            </p:nvSpPr>
            <p:spPr>
              <a:xfrm>
                <a:off x="4290710" y="4092761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1" name="Rectangle 21">
                <a:extLst>
                  <a:ext uri="{FF2B5EF4-FFF2-40B4-BE49-F238E27FC236}">
                    <a16:creationId xmlns:a16="http://schemas.microsoft.com/office/drawing/2014/main" id="{68827C05-8705-458A-8502-B1A6265D12DD}"/>
                  </a:ext>
                </a:extLst>
              </p:cNvPr>
              <p:cNvSpPr/>
              <p:nvPr/>
            </p:nvSpPr>
            <p:spPr>
              <a:xfrm rot="2446331" flipH="1">
                <a:off x="4431832" y="4202936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2" name="Rectangle 21">
                <a:extLst>
                  <a:ext uri="{FF2B5EF4-FFF2-40B4-BE49-F238E27FC236}">
                    <a16:creationId xmlns:a16="http://schemas.microsoft.com/office/drawing/2014/main" id="{D3492A6A-B02D-4D87-BB04-8578B40CEEDC}"/>
                  </a:ext>
                </a:extLst>
              </p:cNvPr>
              <p:cNvSpPr/>
              <p:nvPr/>
            </p:nvSpPr>
            <p:spPr>
              <a:xfrm rot="19764633">
                <a:off x="4240550" y="4179639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3" name="Rectangle 21">
                <a:extLst>
                  <a:ext uri="{FF2B5EF4-FFF2-40B4-BE49-F238E27FC236}">
                    <a16:creationId xmlns:a16="http://schemas.microsoft.com/office/drawing/2014/main" id="{BAD79810-3F27-493F-A591-5E0305BEE1AA}"/>
                  </a:ext>
                </a:extLst>
              </p:cNvPr>
              <p:cNvSpPr/>
              <p:nvPr/>
            </p:nvSpPr>
            <p:spPr>
              <a:xfrm rot="3201451" flipH="1">
                <a:off x="4450569" y="4261430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11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667E78-65E9-429E-A3A4-573D94BFD6E0}"/>
              </a:ext>
            </a:extLst>
          </p:cNvPr>
          <p:cNvGrpSpPr/>
          <p:nvPr/>
        </p:nvGrpSpPr>
        <p:grpSpPr>
          <a:xfrm>
            <a:off x="-867" y="-9298"/>
            <a:ext cx="12745278" cy="6850939"/>
            <a:chOff x="-867" y="-9298"/>
            <a:chExt cx="12745278" cy="685093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F40AE2-E633-43D5-A17F-5B88D898880C}"/>
                </a:ext>
              </a:extLst>
            </p:cNvPr>
            <p:cNvGrpSpPr/>
            <p:nvPr/>
          </p:nvGrpSpPr>
          <p:grpSpPr>
            <a:xfrm>
              <a:off x="-867" y="-9298"/>
              <a:ext cx="12745278" cy="6850939"/>
              <a:chOff x="6403" y="0"/>
              <a:chExt cx="12745278" cy="68509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DEC0629-A397-4D31-88C6-0B054BB07A21}"/>
                  </a:ext>
                </a:extLst>
              </p:cNvPr>
              <p:cNvGrpSpPr/>
              <p:nvPr/>
            </p:nvGrpSpPr>
            <p:grpSpPr>
              <a:xfrm>
                <a:off x="18671" y="0"/>
                <a:ext cx="12212471" cy="6850939"/>
                <a:chOff x="11147" y="-16584"/>
                <a:chExt cx="12212471" cy="685093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89BEA8E-DFF1-4C45-83FA-7D123CF73633}"/>
                    </a:ext>
                  </a:extLst>
                </p:cNvPr>
                <p:cNvSpPr/>
                <p:nvPr/>
              </p:nvSpPr>
              <p:spPr>
                <a:xfrm>
                  <a:off x="11147" y="-16584"/>
                  <a:ext cx="12212471" cy="3651651"/>
                </a:xfrm>
                <a:prstGeom prst="rect">
                  <a:avLst/>
                </a:prstGeom>
                <a:solidFill>
                  <a:srgbClr val="C9E8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C981BA-052E-42A1-BE62-F560565D316B}"/>
                    </a:ext>
                  </a:extLst>
                </p:cNvPr>
                <p:cNvSpPr/>
                <p:nvPr/>
              </p:nvSpPr>
              <p:spPr>
                <a:xfrm>
                  <a:off x="11447" y="3610509"/>
                  <a:ext cx="12192000" cy="3223846"/>
                </a:xfrm>
                <a:prstGeom prst="rect">
                  <a:avLst/>
                </a:prstGeom>
                <a:solidFill>
                  <a:srgbClr val="BBC8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b="1">
                    <a:ln w="22225">
                      <a:noFill/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Isosceles Triangle 8">
                <a:extLst>
                  <a:ext uri="{FF2B5EF4-FFF2-40B4-BE49-F238E27FC236}">
                    <a16:creationId xmlns:a16="http://schemas.microsoft.com/office/drawing/2014/main" id="{6C84B648-A07C-4991-ACA7-C34D996B8D36}"/>
                  </a:ext>
                </a:extLst>
              </p:cNvPr>
              <p:cNvSpPr/>
              <p:nvPr/>
            </p:nvSpPr>
            <p:spPr>
              <a:xfrm>
                <a:off x="20471" y="2194026"/>
                <a:ext cx="5745708" cy="1440128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5708" h="1440128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Isosceles Triangle 8">
                <a:extLst>
                  <a:ext uri="{FF2B5EF4-FFF2-40B4-BE49-F238E27FC236}">
                    <a16:creationId xmlns:a16="http://schemas.microsoft.com/office/drawing/2014/main" id="{28FF3D8A-19F4-4960-8C27-196F4C5675D9}"/>
                  </a:ext>
                </a:extLst>
              </p:cNvPr>
              <p:cNvSpPr/>
              <p:nvPr/>
            </p:nvSpPr>
            <p:spPr>
              <a:xfrm>
                <a:off x="6403" y="2168192"/>
                <a:ext cx="5773429" cy="1463659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2564180 w 5745708"/>
                  <a:gd name="connsiteY3" fmla="*/ 634867 h 1440128"/>
                  <a:gd name="connsiteX4" fmla="*/ 0 w 5745708"/>
                  <a:gd name="connsiteY4" fmla="*/ 1440128 h 1440128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0 w 5773429"/>
                  <a:gd name="connsiteY5" fmla="*/ 1440128 h 1463659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2259380 w 5773429"/>
                  <a:gd name="connsiteY5" fmla="*/ 430079 h 1463659"/>
                  <a:gd name="connsiteX6" fmla="*/ 0 w 5773429"/>
                  <a:gd name="connsiteY6" fmla="*/ 1440128 h 146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3429" h="1463659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cubicBezTo>
                      <a:pt x="6041131" y="1637184"/>
                      <a:pt x="3889773" y="535714"/>
                      <a:pt x="3359518" y="401504"/>
                    </a:cubicBezTo>
                    <a:cubicBezTo>
                      <a:pt x="2829263" y="267294"/>
                      <a:pt x="2811036" y="561048"/>
                      <a:pt x="2564180" y="634867"/>
                    </a:cubicBezTo>
                    <a:cubicBezTo>
                      <a:pt x="2335580" y="704717"/>
                      <a:pt x="2487980" y="360229"/>
                      <a:pt x="2259380" y="430079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Isosceles Triangle 8">
                <a:extLst>
                  <a:ext uri="{FF2B5EF4-FFF2-40B4-BE49-F238E27FC236}">
                    <a16:creationId xmlns:a16="http://schemas.microsoft.com/office/drawing/2014/main" id="{0C817E83-77EC-4E95-AFFA-54B5B8141E98}"/>
                  </a:ext>
                </a:extLst>
              </p:cNvPr>
              <p:cNvSpPr/>
              <p:nvPr/>
            </p:nvSpPr>
            <p:spPr>
              <a:xfrm>
                <a:off x="4079000" y="931537"/>
                <a:ext cx="8088046" cy="2698072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5708" h="1440128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8CA69AA9-63D7-4056-8CBA-B78658AC10B0}"/>
                  </a:ext>
                </a:extLst>
              </p:cNvPr>
              <p:cNvSpPr/>
              <p:nvPr/>
            </p:nvSpPr>
            <p:spPr>
              <a:xfrm>
                <a:off x="4064932" y="885149"/>
                <a:ext cx="8127068" cy="2742157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2564180 w 5745708"/>
                  <a:gd name="connsiteY3" fmla="*/ 634867 h 1440128"/>
                  <a:gd name="connsiteX4" fmla="*/ 0 w 5745708"/>
                  <a:gd name="connsiteY4" fmla="*/ 1440128 h 1440128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0 w 5773429"/>
                  <a:gd name="connsiteY5" fmla="*/ 1440128 h 1463659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2259380 w 5773429"/>
                  <a:gd name="connsiteY5" fmla="*/ 430079 h 1463659"/>
                  <a:gd name="connsiteX6" fmla="*/ 0 w 5773429"/>
                  <a:gd name="connsiteY6" fmla="*/ 1440128 h 146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3429" h="1463659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cubicBezTo>
                      <a:pt x="6041131" y="1637184"/>
                      <a:pt x="3889773" y="535714"/>
                      <a:pt x="3359518" y="401504"/>
                    </a:cubicBezTo>
                    <a:cubicBezTo>
                      <a:pt x="2829263" y="267294"/>
                      <a:pt x="2811036" y="561048"/>
                      <a:pt x="2564180" y="634867"/>
                    </a:cubicBezTo>
                    <a:cubicBezTo>
                      <a:pt x="2335580" y="704717"/>
                      <a:pt x="2487980" y="360229"/>
                      <a:pt x="2259380" y="430079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1E2A0BF-DE36-4CD4-A32F-664FB60A4A8D}"/>
                  </a:ext>
                </a:extLst>
              </p:cNvPr>
              <p:cNvGrpSpPr/>
              <p:nvPr/>
            </p:nvGrpSpPr>
            <p:grpSpPr>
              <a:xfrm>
                <a:off x="1247410" y="1844410"/>
                <a:ext cx="2459185" cy="3734117"/>
                <a:chOff x="1247410" y="1844410"/>
                <a:chExt cx="2459185" cy="373411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D74A4D-4B56-42DD-9BB2-3F5E68CB14F6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65E80AFC-75F9-43D0-A670-529566205BFE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68D102C0-C8DB-413F-A65C-1F80EF931CFE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3ED5D746-2D4D-4D68-98A6-84A0AC59F692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EBB046E3-DC62-4F7F-8B6B-303626AF60AD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464CCD-291C-467E-ADC3-B80475953D52}"/>
                  </a:ext>
                </a:extLst>
              </p:cNvPr>
              <p:cNvGrpSpPr/>
              <p:nvPr/>
            </p:nvGrpSpPr>
            <p:grpSpPr>
              <a:xfrm>
                <a:off x="3317001" y="1113724"/>
                <a:ext cx="677591" cy="207639"/>
                <a:chOff x="1336428" y="5689205"/>
                <a:chExt cx="2222694" cy="681116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4FCC059-7754-4D5D-BC51-4C2582DA5F5B}"/>
                    </a:ext>
                  </a:extLst>
                </p:cNvPr>
                <p:cNvSpPr/>
                <p:nvPr/>
              </p:nvSpPr>
              <p:spPr>
                <a:xfrm rot="10800000">
                  <a:off x="1336428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29102E-1110-4B4F-BFFE-C0C58453C55D}"/>
                    </a:ext>
                  </a:extLst>
                </p:cNvPr>
                <p:cNvSpPr/>
                <p:nvPr/>
              </p:nvSpPr>
              <p:spPr>
                <a:xfrm rot="10800000">
                  <a:off x="2335232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0B1435-D916-48DD-826A-DDD307F60F17}"/>
                  </a:ext>
                </a:extLst>
              </p:cNvPr>
              <p:cNvGrpSpPr/>
              <p:nvPr/>
            </p:nvGrpSpPr>
            <p:grpSpPr>
              <a:xfrm>
                <a:off x="4660782" y="1303523"/>
                <a:ext cx="341138" cy="98647"/>
                <a:chOff x="1336428" y="5689205"/>
                <a:chExt cx="2222694" cy="681116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8F723B9-B180-446E-9A12-5D19976D147E}"/>
                    </a:ext>
                  </a:extLst>
                </p:cNvPr>
                <p:cNvSpPr/>
                <p:nvPr/>
              </p:nvSpPr>
              <p:spPr>
                <a:xfrm rot="10800000">
                  <a:off x="1336428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4208AB2-7810-4B9A-8834-30A28E54C050}"/>
                    </a:ext>
                  </a:extLst>
                </p:cNvPr>
                <p:cNvSpPr/>
                <p:nvPr/>
              </p:nvSpPr>
              <p:spPr>
                <a:xfrm rot="10800000">
                  <a:off x="2335232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F5BAE20-E1E7-47C5-AC03-CCB8FC967401}"/>
                  </a:ext>
                </a:extLst>
              </p:cNvPr>
              <p:cNvGrpSpPr/>
              <p:nvPr/>
            </p:nvGrpSpPr>
            <p:grpSpPr>
              <a:xfrm>
                <a:off x="3988668" y="2021617"/>
                <a:ext cx="1590833" cy="2394220"/>
                <a:chOff x="1247410" y="1844410"/>
                <a:chExt cx="2459185" cy="373411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759AF76-335B-4B35-8D40-CB3F942F39DC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4DB9DFA4-8887-4D61-8B0C-593E125B9854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3092096F-210F-4F8D-A4F1-CB782C39B5F8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56D312DA-74CE-4CA1-9774-6A87A8C646DE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8B989380-2C8E-4EBB-AA14-57D14F69789A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E9F473D-9461-40BC-895A-BAF1033A6918}"/>
                  </a:ext>
                </a:extLst>
              </p:cNvPr>
              <p:cNvGrpSpPr/>
              <p:nvPr/>
            </p:nvGrpSpPr>
            <p:grpSpPr>
              <a:xfrm>
                <a:off x="6966855" y="2578819"/>
                <a:ext cx="934058" cy="1405768"/>
                <a:chOff x="1247410" y="1844410"/>
                <a:chExt cx="2459185" cy="3734117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7D63FD8-1CA6-43C6-9749-EDEA8F187FF8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CF5E941D-4963-44E0-9E3B-B315B921C818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D17FBB22-6AE9-463B-AEB9-81409010A228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Isosceles Triangle 61">
                  <a:extLst>
                    <a:ext uri="{FF2B5EF4-FFF2-40B4-BE49-F238E27FC236}">
                      <a16:creationId xmlns:a16="http://schemas.microsoft.com/office/drawing/2014/main" id="{099114E8-924C-4957-AA00-E08604F92A82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A38343C1-6884-4EB4-8EDF-65F6262493EA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8D7770A-8941-4816-8B9D-8572A4D03135}"/>
                  </a:ext>
                </a:extLst>
              </p:cNvPr>
              <p:cNvGrpSpPr/>
              <p:nvPr/>
            </p:nvGrpSpPr>
            <p:grpSpPr>
              <a:xfrm>
                <a:off x="7478690" y="2244583"/>
                <a:ext cx="1385173" cy="2167934"/>
                <a:chOff x="1247410" y="1844410"/>
                <a:chExt cx="2459185" cy="3734117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317762A-AEF0-4252-B7D4-B03DA7D1A021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8A8F2D65-CC36-47AA-9D3D-27AF7B616C35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172E41D8-8D19-4C4C-A113-44E2C86E2021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8" name="Isosceles Triangle 67">
                  <a:extLst>
                    <a:ext uri="{FF2B5EF4-FFF2-40B4-BE49-F238E27FC236}">
                      <a16:creationId xmlns:a16="http://schemas.microsoft.com/office/drawing/2014/main" id="{BE9DF914-8AAE-4B7A-8204-25346E03BC2E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9" name="Isosceles Triangle 68">
                  <a:extLst>
                    <a:ext uri="{FF2B5EF4-FFF2-40B4-BE49-F238E27FC236}">
                      <a16:creationId xmlns:a16="http://schemas.microsoft.com/office/drawing/2014/main" id="{29156724-05E9-4395-BD46-5605D8F785DD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BE742EA-F8FF-4EFE-9F5F-479F5169F69B}"/>
                  </a:ext>
                </a:extLst>
              </p:cNvPr>
              <p:cNvGrpSpPr/>
              <p:nvPr/>
            </p:nvGrpSpPr>
            <p:grpSpPr>
              <a:xfrm>
                <a:off x="5675072" y="2780265"/>
                <a:ext cx="639210" cy="962019"/>
                <a:chOff x="1247410" y="1844410"/>
                <a:chExt cx="2459185" cy="373411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48C0E8E-CEC3-4C7E-8146-41E0A561E688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77D55EB3-FE01-43F3-A0EB-0ED395D80A0B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76E73E45-8849-4973-BFE5-11A7C9E8F861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24E78E57-747C-433B-B492-8BE148E96927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74D0122-0784-4157-BF46-63135A6B240F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37D62CC-2AD3-4695-8F63-A4D2FF2C83FA}"/>
                  </a:ext>
                </a:extLst>
              </p:cNvPr>
              <p:cNvGrpSpPr/>
              <p:nvPr/>
            </p:nvGrpSpPr>
            <p:grpSpPr>
              <a:xfrm>
                <a:off x="289082" y="2156465"/>
                <a:ext cx="1286567" cy="1936297"/>
                <a:chOff x="1247410" y="1844410"/>
                <a:chExt cx="2459185" cy="3734117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E27927C-20A2-4B2A-A9CB-B2581C2420B5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CDF2EE57-0B44-4371-9F1B-48F651A0B62D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C1F42D5D-1FA2-4906-9CB7-C223DC252973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5EACE2A1-7602-430B-8279-246178DDACDE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F36C3D9F-8F6A-4421-B516-553580A6AC75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6189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4B44434C-7D01-4420-8AD7-3A6A51EDBF2B}"/>
                  </a:ext>
                </a:extLst>
              </p:cNvPr>
              <p:cNvGrpSpPr/>
              <p:nvPr/>
            </p:nvGrpSpPr>
            <p:grpSpPr>
              <a:xfrm>
                <a:off x="10168819" y="1898329"/>
                <a:ext cx="2582862" cy="3887237"/>
                <a:chOff x="1247410" y="1844410"/>
                <a:chExt cx="2459185" cy="373411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E7C2A32-559A-455B-BE7F-7CD7EA592373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B84CD4E4-6603-446E-A566-531745A6B399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1FD7FFEA-8800-4B87-B922-F382F25D0062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3FD5FB26-0BD8-4556-88DD-37B48E679F48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55D7F847-8FE1-4352-BF64-1647D251A225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0887418-EFED-4B6E-A7AB-37B164DCF6D2}"/>
                  </a:ext>
                </a:extLst>
              </p:cNvPr>
              <p:cNvGrpSpPr/>
              <p:nvPr/>
            </p:nvGrpSpPr>
            <p:grpSpPr>
              <a:xfrm>
                <a:off x="9185722" y="2878475"/>
                <a:ext cx="422270" cy="834073"/>
                <a:chOff x="1247410" y="1844410"/>
                <a:chExt cx="2459185" cy="373411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9BE0CA7-3CC7-4203-9AFA-A248B48124C3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6BFECBA1-6FAF-483A-88BE-46B7422F89A8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A0B998BF-5641-466E-83D2-C15B82F95187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15F1B738-CC29-4327-AD66-9496C68E675F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80B75B1-6562-491D-AC03-1C1A3DEE827F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349404C-1CA4-4AFC-9CCD-40E6352E6CA0}"/>
                  </a:ext>
                </a:extLst>
              </p:cNvPr>
              <p:cNvGrpSpPr/>
              <p:nvPr/>
            </p:nvGrpSpPr>
            <p:grpSpPr>
              <a:xfrm>
                <a:off x="9555045" y="2502205"/>
                <a:ext cx="934058" cy="1405768"/>
                <a:chOff x="1247410" y="1844410"/>
                <a:chExt cx="2459185" cy="3734117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C0A5EC5-D399-4A12-BC56-019A974331F4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137634C6-FF6C-43BA-946B-1ACBD2F87986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8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E6E15800-84E5-4767-A92C-0F7ABE1B706E}"/>
                    </a:ext>
                  </a:extLst>
                </p:cNvPr>
                <p:cNvSpPr/>
                <p:nvPr/>
              </p:nvSpPr>
              <p:spPr>
                <a:xfrm>
                  <a:off x="1501787" y="2313600"/>
                  <a:ext cx="1982930" cy="1400095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D27B618B-9D5B-4456-866F-BF184CD1F7D9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C5F27853-327F-42A5-9D36-A5FECD7FF8A6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CBA033E-9DC7-4936-B93D-4EC92C264811}"/>
                  </a:ext>
                </a:extLst>
              </p:cNvPr>
              <p:cNvGrpSpPr/>
              <p:nvPr/>
            </p:nvGrpSpPr>
            <p:grpSpPr>
              <a:xfrm>
                <a:off x="10168820" y="709669"/>
                <a:ext cx="1491822" cy="757989"/>
                <a:chOff x="13374416" y="1147859"/>
                <a:chExt cx="1209325" cy="614453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6AB72EC9-E357-4180-9094-B9C5DFBC22EE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54A250CE-A5D4-4BB6-AC69-B1EBE664E64D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E6294582-8964-4B63-A42C-B05490E32977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2A6E56CF-DEE0-48E6-B722-4C016E1C4531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8AAC6FA2-603D-493E-966A-6C30411A812C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C35DFEE-3DBD-4CAA-B26C-3FF909365D30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B698B6A4-F6F2-4B14-B10A-AE9275E4E23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6B7BFE03-419F-4777-B582-4A05CB9D5DA2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23980F9A-8F2D-4DC3-B930-926F212CC387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03F8F05-39F9-4DAF-A21E-DDFB70F2AEEB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30333C0-1047-41B4-BB48-5223FF12D8A8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68A9530-E20C-4520-9E24-632863BBB699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FEDF6E8D-12F1-4493-9CA3-E6CB9F15FE9F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FE1E87C-BA33-4473-9EE5-DC73A218BCCA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84A700B3-15D2-485D-BD7D-FFAB03F168C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D3F2E04-F4A1-40AE-B2D4-D4EA23F902BD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A95CF37-9480-4AA7-93CA-E66B475EFEEC}"/>
                  </a:ext>
                </a:extLst>
              </p:cNvPr>
              <p:cNvGrpSpPr/>
              <p:nvPr/>
            </p:nvGrpSpPr>
            <p:grpSpPr>
              <a:xfrm>
                <a:off x="5260235" y="1395623"/>
                <a:ext cx="1054047" cy="535557"/>
                <a:chOff x="13374416" y="1147859"/>
                <a:chExt cx="1209325" cy="614453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FB5F55F-A25E-4D4D-81FB-7664C1BEFE2A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CD4F331C-61EE-42C1-9FBD-CCDFB7B58B18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6ACB576E-B997-4974-A60E-9D2E8EF2F704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21060177-80C2-443F-845B-20C9A763B455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C33DB2D-B571-4741-9C52-294F7AD1E498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630ADCCE-F0C8-4A65-9EA4-C2D35D3E0EF9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A5747C70-486E-4B05-B47D-EB02D97AF70B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ED2D25E7-AFDC-486D-8F5B-0E6E96C0D693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C57D208-95E9-40B0-902C-3B9213B3D20D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5EB41030-FAE3-4337-84DD-0891206B4B5A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18A6EF01-8586-4FEA-8F19-19ED8B2F9A8E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20716B30-587E-4AF8-9EAD-2CAB15722188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56112D4A-61CC-4667-8E2C-645E4B425700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8700657-0D6D-4357-ACF6-3A391BC013A5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1F8C92CD-4468-43C4-891C-C852A7AB0B2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1D43935-59D0-4838-9D15-1111734DF1FE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5E45259-C6FF-429B-9DC3-F69909E62AC0}"/>
                  </a:ext>
                </a:extLst>
              </p:cNvPr>
              <p:cNvGrpSpPr/>
              <p:nvPr/>
            </p:nvGrpSpPr>
            <p:grpSpPr>
              <a:xfrm flipH="1">
                <a:off x="7278878" y="631198"/>
                <a:ext cx="892398" cy="453424"/>
                <a:chOff x="13374416" y="1147859"/>
                <a:chExt cx="1209325" cy="614453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AC69B784-64E8-4F8F-8AD8-BCE850BE2D6D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AC2751BA-9EB0-4D2C-AE52-157B2B6757BA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B2AD52BB-ED2B-4950-BC7D-59039AEA0855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2E31E451-61DF-4E72-922D-1EB138290665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3C4E861F-EFC0-45C6-9157-620C804D74AD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DD00AD6C-C34C-452D-8EB4-9C8EA95AEDAA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10370E4-88FE-4F25-9BD5-9D428B158461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31FAA3B3-0A16-4332-88C8-3C832D713C8D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AC7FCE2-C381-4576-8CFF-7F43BA16AADD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D474E6A-FB07-4353-BDDB-4C7EA676E958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432E3505-9A0C-4086-9BE0-2848FBB51469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14E5D82-9746-4E87-9550-37B67844BE6B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759D337-051D-4268-A2F2-F8668260221D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F31F4ED7-9459-4B27-AA64-C222135C6FA1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A07CB94-05CF-412E-9108-CA18D4980E5A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F8278919-7F6E-48BF-8C20-B36B720E05C4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13CC62-FDA8-4B93-A274-18E0E3D85DDA}"/>
                  </a:ext>
                </a:extLst>
              </p:cNvPr>
              <p:cNvGrpSpPr/>
              <p:nvPr/>
            </p:nvGrpSpPr>
            <p:grpSpPr>
              <a:xfrm flipH="1">
                <a:off x="574290" y="557373"/>
                <a:ext cx="1591116" cy="777584"/>
                <a:chOff x="13374416" y="1147859"/>
                <a:chExt cx="1209325" cy="614453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EFDDC498-5203-4A3D-B12E-0626AFE5A836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201B84CD-C9F1-4400-BD03-3F692F4B3844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6DE28380-4AF3-44AA-8C9A-60E71C9AC646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E7BC926F-B14C-48D4-91B1-9B163DE5A2C8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163D4D76-ABB0-4D65-86ED-D14A16721577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4B305402-6BB7-48AE-85C1-9AD5719D020D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B21215E6-EFF1-4962-89E5-8C805218BC5D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0F5B2FE-FA37-47C3-BAA6-2BF53CBFAA09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C53F866E-9641-41E7-878F-AC145072F50E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B660CA3B-F053-4305-9C5F-A907F56E5664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66589E18-BB78-4DEA-8086-4E1FC844D1C2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8EB2348E-8FC1-4163-8081-E2AA325D94A3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43ED7069-EE46-445A-A0CB-9AC3CDCBD673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23154E3C-4147-4F3F-862A-3A428313B373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FAEE95BF-A639-43D0-8D0A-7E37D2155E7D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6A18A352-252A-4C12-8427-4296715E19EE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0178ABA-F70A-47DA-B492-71208773DFE7}"/>
                  </a:ext>
                </a:extLst>
              </p:cNvPr>
              <p:cNvGrpSpPr/>
              <p:nvPr/>
            </p:nvGrpSpPr>
            <p:grpSpPr>
              <a:xfrm>
                <a:off x="4240550" y="4092761"/>
                <a:ext cx="381551" cy="426509"/>
                <a:chOff x="4240550" y="4092761"/>
                <a:chExt cx="381551" cy="42650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8A97912-B685-4033-96D6-EA9B9420ACA4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1" name="Rectangle 21">
                  <a:extLst>
                    <a:ext uri="{FF2B5EF4-FFF2-40B4-BE49-F238E27FC236}">
                      <a16:creationId xmlns:a16="http://schemas.microsoft.com/office/drawing/2014/main" id="{574B193E-D56C-4830-BBF1-0AB676BD66D3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2" name="Rectangle 21">
                  <a:extLst>
                    <a:ext uri="{FF2B5EF4-FFF2-40B4-BE49-F238E27FC236}">
                      <a16:creationId xmlns:a16="http://schemas.microsoft.com/office/drawing/2014/main" id="{C131DA85-A97A-4E79-82D0-97538B421DC9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3" name="Rectangle 21">
                  <a:extLst>
                    <a:ext uri="{FF2B5EF4-FFF2-40B4-BE49-F238E27FC236}">
                      <a16:creationId xmlns:a16="http://schemas.microsoft.com/office/drawing/2014/main" id="{45630312-944D-4F1D-B476-20FA371BBF88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E5CDE5B-E442-41DF-88F3-03AB942D0D6B}"/>
                  </a:ext>
                </a:extLst>
              </p:cNvPr>
              <p:cNvGrpSpPr/>
              <p:nvPr/>
            </p:nvGrpSpPr>
            <p:grpSpPr>
              <a:xfrm flipH="1">
                <a:off x="8943096" y="5928093"/>
                <a:ext cx="381551" cy="426509"/>
                <a:chOff x="4240550" y="4092761"/>
                <a:chExt cx="381551" cy="426509"/>
              </a:xfrm>
            </p:grpSpPr>
            <p:sp>
              <p:nvSpPr>
                <p:cNvPr id="215" name="Rectangle 21">
                  <a:extLst>
                    <a:ext uri="{FF2B5EF4-FFF2-40B4-BE49-F238E27FC236}">
                      <a16:creationId xmlns:a16="http://schemas.microsoft.com/office/drawing/2014/main" id="{AC74D9ED-DB4D-48CA-B1BC-B60E89D1B816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6" name="Rectangle 21">
                  <a:extLst>
                    <a:ext uri="{FF2B5EF4-FFF2-40B4-BE49-F238E27FC236}">
                      <a16:creationId xmlns:a16="http://schemas.microsoft.com/office/drawing/2014/main" id="{1A7695B5-5A6A-41DF-8DA6-4633CA7F2985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7" name="Rectangle 21">
                  <a:extLst>
                    <a:ext uri="{FF2B5EF4-FFF2-40B4-BE49-F238E27FC236}">
                      <a16:creationId xmlns:a16="http://schemas.microsoft.com/office/drawing/2014/main" id="{F6CE5A3F-E9E7-4E24-9FD8-66C16C7BB0E7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8" name="Rectangle 21">
                  <a:extLst>
                    <a:ext uri="{FF2B5EF4-FFF2-40B4-BE49-F238E27FC236}">
                      <a16:creationId xmlns:a16="http://schemas.microsoft.com/office/drawing/2014/main" id="{7A000AAE-F667-43E7-AB56-9C41BDF2CE37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1D43CC6-23FD-4CF0-8393-07DCDE2DAC2E}"/>
                  </a:ext>
                </a:extLst>
              </p:cNvPr>
              <p:cNvGrpSpPr/>
              <p:nvPr/>
            </p:nvGrpSpPr>
            <p:grpSpPr>
              <a:xfrm flipH="1">
                <a:off x="10082450" y="3673048"/>
                <a:ext cx="246776" cy="275854"/>
                <a:chOff x="4240550" y="4092761"/>
                <a:chExt cx="381551" cy="426509"/>
              </a:xfrm>
            </p:grpSpPr>
            <p:sp>
              <p:nvSpPr>
                <p:cNvPr id="220" name="Rectangle 21">
                  <a:extLst>
                    <a:ext uri="{FF2B5EF4-FFF2-40B4-BE49-F238E27FC236}">
                      <a16:creationId xmlns:a16="http://schemas.microsoft.com/office/drawing/2014/main" id="{84E7DA62-D20D-4FB7-8E77-4C38B7BB75EE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1" name="Rectangle 21">
                  <a:extLst>
                    <a:ext uri="{FF2B5EF4-FFF2-40B4-BE49-F238E27FC236}">
                      <a16:creationId xmlns:a16="http://schemas.microsoft.com/office/drawing/2014/main" id="{ED40676D-8645-4A8A-84EE-AC7AC9A38C46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2" name="Rectangle 21">
                  <a:extLst>
                    <a:ext uri="{FF2B5EF4-FFF2-40B4-BE49-F238E27FC236}">
                      <a16:creationId xmlns:a16="http://schemas.microsoft.com/office/drawing/2014/main" id="{C16833E8-86C4-4FEC-B8F8-E054E3072E39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3" name="Rectangle 21">
                  <a:extLst>
                    <a:ext uri="{FF2B5EF4-FFF2-40B4-BE49-F238E27FC236}">
                      <a16:creationId xmlns:a16="http://schemas.microsoft.com/office/drawing/2014/main" id="{0C3B3A02-CEC1-42B2-9EAA-ACE4407793A1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510F2E7-1633-49DC-8F91-1DA8FAF3602F}"/>
                  </a:ext>
                </a:extLst>
              </p:cNvPr>
              <p:cNvGrpSpPr/>
              <p:nvPr/>
            </p:nvGrpSpPr>
            <p:grpSpPr>
              <a:xfrm>
                <a:off x="9500330" y="3989329"/>
                <a:ext cx="218082" cy="423188"/>
                <a:chOff x="4240550" y="4092761"/>
                <a:chExt cx="381551" cy="426509"/>
              </a:xfrm>
            </p:grpSpPr>
            <p:sp>
              <p:nvSpPr>
                <p:cNvPr id="225" name="Rectangle 21">
                  <a:extLst>
                    <a:ext uri="{FF2B5EF4-FFF2-40B4-BE49-F238E27FC236}">
                      <a16:creationId xmlns:a16="http://schemas.microsoft.com/office/drawing/2014/main" id="{CBEE1100-92D8-438E-ABD8-069053AF912A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6" name="Rectangle 21">
                  <a:extLst>
                    <a:ext uri="{FF2B5EF4-FFF2-40B4-BE49-F238E27FC236}">
                      <a16:creationId xmlns:a16="http://schemas.microsoft.com/office/drawing/2014/main" id="{44F9C4AA-B037-40D2-875D-94933D31D885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7" name="Rectangle 21">
                  <a:extLst>
                    <a:ext uri="{FF2B5EF4-FFF2-40B4-BE49-F238E27FC236}">
                      <a16:creationId xmlns:a16="http://schemas.microsoft.com/office/drawing/2014/main" id="{939761D0-CA1F-4CA0-AF5D-F6C655D7C9D1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8" name="Rectangle 21">
                  <a:extLst>
                    <a:ext uri="{FF2B5EF4-FFF2-40B4-BE49-F238E27FC236}">
                      <a16:creationId xmlns:a16="http://schemas.microsoft.com/office/drawing/2014/main" id="{0577A7CE-0CA6-4FF1-BB96-31A1CB872376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1A4C6762-B9FB-47AD-A337-379CF5DA8E8E}"/>
                  </a:ext>
                </a:extLst>
              </p:cNvPr>
              <p:cNvGrpSpPr/>
              <p:nvPr/>
            </p:nvGrpSpPr>
            <p:grpSpPr>
              <a:xfrm flipH="1">
                <a:off x="10995243" y="5464666"/>
                <a:ext cx="381551" cy="426509"/>
                <a:chOff x="4240550" y="4092761"/>
                <a:chExt cx="381551" cy="426509"/>
              </a:xfrm>
            </p:grpSpPr>
            <p:sp>
              <p:nvSpPr>
                <p:cNvPr id="230" name="Rectangle 21">
                  <a:extLst>
                    <a:ext uri="{FF2B5EF4-FFF2-40B4-BE49-F238E27FC236}">
                      <a16:creationId xmlns:a16="http://schemas.microsoft.com/office/drawing/2014/main" id="{17236B0A-F2C8-45C4-972D-4CAADEAB1836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1" name="Rectangle 21">
                  <a:extLst>
                    <a:ext uri="{FF2B5EF4-FFF2-40B4-BE49-F238E27FC236}">
                      <a16:creationId xmlns:a16="http://schemas.microsoft.com/office/drawing/2014/main" id="{D0281047-9B19-47D1-BAD7-9E830CD1E459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2" name="Rectangle 21">
                  <a:extLst>
                    <a:ext uri="{FF2B5EF4-FFF2-40B4-BE49-F238E27FC236}">
                      <a16:creationId xmlns:a16="http://schemas.microsoft.com/office/drawing/2014/main" id="{E1BF63AB-C690-404D-8EBC-5E76590ECDF8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3" name="Rectangle 21">
                  <a:extLst>
                    <a:ext uri="{FF2B5EF4-FFF2-40B4-BE49-F238E27FC236}">
                      <a16:creationId xmlns:a16="http://schemas.microsoft.com/office/drawing/2014/main" id="{8486539B-38D2-44F1-8F6A-D9CA3D787E1E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5C4EAF5-C56D-4CC6-AD31-FAA7E851B14D}"/>
                  </a:ext>
                </a:extLst>
              </p:cNvPr>
              <p:cNvGrpSpPr/>
              <p:nvPr/>
            </p:nvGrpSpPr>
            <p:grpSpPr>
              <a:xfrm flipH="1">
                <a:off x="1501516" y="5732659"/>
                <a:ext cx="791618" cy="818915"/>
                <a:chOff x="4240550" y="4092761"/>
                <a:chExt cx="381551" cy="426509"/>
              </a:xfrm>
            </p:grpSpPr>
            <p:sp>
              <p:nvSpPr>
                <p:cNvPr id="235" name="Rectangle 21">
                  <a:extLst>
                    <a:ext uri="{FF2B5EF4-FFF2-40B4-BE49-F238E27FC236}">
                      <a16:creationId xmlns:a16="http://schemas.microsoft.com/office/drawing/2014/main" id="{F654FCB2-23AE-499E-934B-C5CBF11F3135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6" name="Rectangle 21">
                  <a:extLst>
                    <a:ext uri="{FF2B5EF4-FFF2-40B4-BE49-F238E27FC236}">
                      <a16:creationId xmlns:a16="http://schemas.microsoft.com/office/drawing/2014/main" id="{E6538205-E413-4D1E-BA04-C7C9C91E438B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7" name="Rectangle 21">
                  <a:extLst>
                    <a:ext uri="{FF2B5EF4-FFF2-40B4-BE49-F238E27FC236}">
                      <a16:creationId xmlns:a16="http://schemas.microsoft.com/office/drawing/2014/main" id="{2C1F6D17-A4C8-41B7-89C9-FB2882A8E228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8" name="Rectangle 21">
                  <a:extLst>
                    <a:ext uri="{FF2B5EF4-FFF2-40B4-BE49-F238E27FC236}">
                      <a16:creationId xmlns:a16="http://schemas.microsoft.com/office/drawing/2014/main" id="{DD96A256-F016-402D-BD02-4118F45B8FBC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F73BB43-7ED3-4B6A-BA0E-CB019F0A7739}"/>
                  </a:ext>
                </a:extLst>
              </p:cNvPr>
              <p:cNvGrpSpPr/>
              <p:nvPr/>
            </p:nvGrpSpPr>
            <p:grpSpPr>
              <a:xfrm flipH="1">
                <a:off x="3528729" y="3701333"/>
                <a:ext cx="222733" cy="257836"/>
                <a:chOff x="4240550" y="4092761"/>
                <a:chExt cx="381551" cy="426509"/>
              </a:xfrm>
            </p:grpSpPr>
            <p:sp>
              <p:nvSpPr>
                <p:cNvPr id="240" name="Rectangle 21">
                  <a:extLst>
                    <a:ext uri="{FF2B5EF4-FFF2-40B4-BE49-F238E27FC236}">
                      <a16:creationId xmlns:a16="http://schemas.microsoft.com/office/drawing/2014/main" id="{826796D8-3FCE-4FF5-AA7F-B808C897D0DD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1" name="Rectangle 21">
                  <a:extLst>
                    <a:ext uri="{FF2B5EF4-FFF2-40B4-BE49-F238E27FC236}">
                      <a16:creationId xmlns:a16="http://schemas.microsoft.com/office/drawing/2014/main" id="{68827C05-8705-458A-8502-B1A6265D12DD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2" name="Rectangle 21">
                  <a:extLst>
                    <a:ext uri="{FF2B5EF4-FFF2-40B4-BE49-F238E27FC236}">
                      <a16:creationId xmlns:a16="http://schemas.microsoft.com/office/drawing/2014/main" id="{D3492A6A-B02D-4D87-BB04-8578B40CEEDC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3" name="Rectangle 21">
                  <a:extLst>
                    <a:ext uri="{FF2B5EF4-FFF2-40B4-BE49-F238E27FC236}">
                      <a16:creationId xmlns:a16="http://schemas.microsoft.com/office/drawing/2014/main" id="{BAD79810-3F27-493F-A591-5E0305BEE1AA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88D381-241C-45F1-8C1F-88AF5BA58F82}"/>
                </a:ext>
              </a:extLst>
            </p:cNvPr>
            <p:cNvGrpSpPr/>
            <p:nvPr/>
          </p:nvGrpSpPr>
          <p:grpSpPr>
            <a:xfrm flipH="1">
              <a:off x="6061404" y="3697907"/>
              <a:ext cx="336380" cy="376016"/>
              <a:chOff x="6061403" y="3697906"/>
              <a:chExt cx="381551" cy="426509"/>
            </a:xfrm>
          </p:grpSpPr>
          <p:sp>
            <p:nvSpPr>
              <p:cNvPr id="206" name="Rectangle 21">
                <a:extLst>
                  <a:ext uri="{FF2B5EF4-FFF2-40B4-BE49-F238E27FC236}">
                    <a16:creationId xmlns:a16="http://schemas.microsoft.com/office/drawing/2014/main" id="{67D94A57-6AAA-4898-B3FE-72120CA20745}"/>
                  </a:ext>
                </a:extLst>
              </p:cNvPr>
              <p:cNvSpPr/>
              <p:nvPr/>
            </p:nvSpPr>
            <p:spPr>
              <a:xfrm>
                <a:off x="6111563" y="3697906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7" name="Rectangle 21">
                <a:extLst>
                  <a:ext uri="{FF2B5EF4-FFF2-40B4-BE49-F238E27FC236}">
                    <a16:creationId xmlns:a16="http://schemas.microsoft.com/office/drawing/2014/main" id="{E9B3B1CA-1BA9-4DFD-805F-0CF5C0342DEC}"/>
                  </a:ext>
                </a:extLst>
              </p:cNvPr>
              <p:cNvSpPr/>
              <p:nvPr/>
            </p:nvSpPr>
            <p:spPr>
              <a:xfrm rot="2446331" flipH="1">
                <a:off x="6252685" y="3808081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19AF97C1-AA82-49B2-B188-8BE315CCDF6B}"/>
                  </a:ext>
                </a:extLst>
              </p:cNvPr>
              <p:cNvSpPr/>
              <p:nvPr/>
            </p:nvSpPr>
            <p:spPr>
              <a:xfrm rot="19764633">
                <a:off x="6061403" y="3784784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859F903C-39DC-4F7D-A3A1-F62A270236EB}"/>
                  </a:ext>
                </a:extLst>
              </p:cNvPr>
              <p:cNvSpPr/>
              <p:nvPr/>
            </p:nvSpPr>
            <p:spPr>
              <a:xfrm rot="3201451" flipH="1">
                <a:off x="6271422" y="3866575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CA8B24F-C3B7-4EDE-9E93-53ED1AAD7A34}"/>
                </a:ext>
              </a:extLst>
            </p:cNvPr>
            <p:cNvGrpSpPr/>
            <p:nvPr/>
          </p:nvGrpSpPr>
          <p:grpSpPr>
            <a:xfrm>
              <a:off x="7903404" y="4009913"/>
              <a:ext cx="381551" cy="426509"/>
              <a:chOff x="6061403" y="3697906"/>
              <a:chExt cx="381551" cy="426509"/>
            </a:xfrm>
          </p:grpSpPr>
          <p:sp>
            <p:nvSpPr>
              <p:cNvPr id="244" name="Rectangle 21">
                <a:extLst>
                  <a:ext uri="{FF2B5EF4-FFF2-40B4-BE49-F238E27FC236}">
                    <a16:creationId xmlns:a16="http://schemas.microsoft.com/office/drawing/2014/main" id="{BFDC75D3-5642-445D-9A30-C9C874C012F2}"/>
                  </a:ext>
                </a:extLst>
              </p:cNvPr>
              <p:cNvSpPr/>
              <p:nvPr/>
            </p:nvSpPr>
            <p:spPr>
              <a:xfrm>
                <a:off x="6111563" y="3697906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5" name="Rectangle 21">
                <a:extLst>
                  <a:ext uri="{FF2B5EF4-FFF2-40B4-BE49-F238E27FC236}">
                    <a16:creationId xmlns:a16="http://schemas.microsoft.com/office/drawing/2014/main" id="{71E17AB7-F24D-4EB0-9012-E3F4EF8997AF}"/>
                  </a:ext>
                </a:extLst>
              </p:cNvPr>
              <p:cNvSpPr/>
              <p:nvPr/>
            </p:nvSpPr>
            <p:spPr>
              <a:xfrm rot="2446331" flipH="1">
                <a:off x="6252685" y="3808081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6" name="Rectangle 21">
                <a:extLst>
                  <a:ext uri="{FF2B5EF4-FFF2-40B4-BE49-F238E27FC236}">
                    <a16:creationId xmlns:a16="http://schemas.microsoft.com/office/drawing/2014/main" id="{909193DD-B2A7-4403-86DE-F272A26F6EF7}"/>
                  </a:ext>
                </a:extLst>
              </p:cNvPr>
              <p:cNvSpPr/>
              <p:nvPr/>
            </p:nvSpPr>
            <p:spPr>
              <a:xfrm rot="19764633">
                <a:off x="6061403" y="3784784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7" name="Rectangle 21">
                <a:extLst>
                  <a:ext uri="{FF2B5EF4-FFF2-40B4-BE49-F238E27FC236}">
                    <a16:creationId xmlns:a16="http://schemas.microsoft.com/office/drawing/2014/main" id="{91A0690A-19A4-400E-881A-D27EB5640BF6}"/>
                  </a:ext>
                </a:extLst>
              </p:cNvPr>
              <p:cNvSpPr/>
              <p:nvPr/>
            </p:nvSpPr>
            <p:spPr>
              <a:xfrm rot="3201451" flipH="1">
                <a:off x="6271422" y="3866575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38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667E78-65E9-429E-A3A4-573D94BFD6E0}"/>
              </a:ext>
            </a:extLst>
          </p:cNvPr>
          <p:cNvGrpSpPr/>
          <p:nvPr/>
        </p:nvGrpSpPr>
        <p:grpSpPr>
          <a:xfrm>
            <a:off x="-33525" y="-9298"/>
            <a:ext cx="12237226" cy="6850939"/>
            <a:chOff x="-867" y="-9298"/>
            <a:chExt cx="12237226" cy="685093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F40AE2-E633-43D5-A17F-5B88D898880C}"/>
                </a:ext>
              </a:extLst>
            </p:cNvPr>
            <p:cNvGrpSpPr/>
            <p:nvPr/>
          </p:nvGrpSpPr>
          <p:grpSpPr>
            <a:xfrm>
              <a:off x="-867" y="-9298"/>
              <a:ext cx="12237226" cy="6850939"/>
              <a:chOff x="6403" y="0"/>
              <a:chExt cx="12237226" cy="68509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DEC0629-A397-4D31-88C6-0B054BB07A21}"/>
                  </a:ext>
                </a:extLst>
              </p:cNvPr>
              <p:cNvGrpSpPr/>
              <p:nvPr/>
            </p:nvGrpSpPr>
            <p:grpSpPr>
              <a:xfrm>
                <a:off x="6403" y="0"/>
                <a:ext cx="12237226" cy="6850939"/>
                <a:chOff x="-1121" y="-16584"/>
                <a:chExt cx="12237226" cy="685093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89BEA8E-DFF1-4C45-83FA-7D123CF73633}"/>
                    </a:ext>
                  </a:extLst>
                </p:cNvPr>
                <p:cNvSpPr/>
                <p:nvPr/>
              </p:nvSpPr>
              <p:spPr>
                <a:xfrm>
                  <a:off x="11147" y="-16584"/>
                  <a:ext cx="12212471" cy="3651651"/>
                </a:xfrm>
                <a:prstGeom prst="rect">
                  <a:avLst/>
                </a:prstGeom>
                <a:solidFill>
                  <a:srgbClr val="C9E8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C981BA-052E-42A1-BE62-F560565D316B}"/>
                    </a:ext>
                  </a:extLst>
                </p:cNvPr>
                <p:cNvSpPr/>
                <p:nvPr/>
              </p:nvSpPr>
              <p:spPr>
                <a:xfrm>
                  <a:off x="-1121" y="3610509"/>
                  <a:ext cx="12237226" cy="3223846"/>
                </a:xfrm>
                <a:prstGeom prst="rect">
                  <a:avLst/>
                </a:prstGeom>
                <a:solidFill>
                  <a:srgbClr val="BBC8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b="1" dirty="0">
                    <a:ln w="22225">
                      <a:noFill/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Isosceles Triangle 8">
                <a:extLst>
                  <a:ext uri="{FF2B5EF4-FFF2-40B4-BE49-F238E27FC236}">
                    <a16:creationId xmlns:a16="http://schemas.microsoft.com/office/drawing/2014/main" id="{6C84B648-A07C-4991-ACA7-C34D996B8D36}"/>
                  </a:ext>
                </a:extLst>
              </p:cNvPr>
              <p:cNvSpPr/>
              <p:nvPr/>
            </p:nvSpPr>
            <p:spPr>
              <a:xfrm>
                <a:off x="20471" y="2194026"/>
                <a:ext cx="5745708" cy="1440128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5708" h="1440128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Isosceles Triangle 8">
                <a:extLst>
                  <a:ext uri="{FF2B5EF4-FFF2-40B4-BE49-F238E27FC236}">
                    <a16:creationId xmlns:a16="http://schemas.microsoft.com/office/drawing/2014/main" id="{28FF3D8A-19F4-4960-8C27-196F4C5675D9}"/>
                  </a:ext>
                </a:extLst>
              </p:cNvPr>
              <p:cNvSpPr/>
              <p:nvPr/>
            </p:nvSpPr>
            <p:spPr>
              <a:xfrm>
                <a:off x="6403" y="2168192"/>
                <a:ext cx="5773429" cy="1463659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2564180 w 5745708"/>
                  <a:gd name="connsiteY3" fmla="*/ 634867 h 1440128"/>
                  <a:gd name="connsiteX4" fmla="*/ 0 w 5745708"/>
                  <a:gd name="connsiteY4" fmla="*/ 1440128 h 1440128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0 w 5773429"/>
                  <a:gd name="connsiteY5" fmla="*/ 1440128 h 1463659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2259380 w 5773429"/>
                  <a:gd name="connsiteY5" fmla="*/ 430079 h 1463659"/>
                  <a:gd name="connsiteX6" fmla="*/ 0 w 5773429"/>
                  <a:gd name="connsiteY6" fmla="*/ 1440128 h 146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3429" h="1463659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cubicBezTo>
                      <a:pt x="6041131" y="1637184"/>
                      <a:pt x="3889773" y="535714"/>
                      <a:pt x="3359518" y="401504"/>
                    </a:cubicBezTo>
                    <a:cubicBezTo>
                      <a:pt x="2829263" y="267294"/>
                      <a:pt x="2811036" y="561048"/>
                      <a:pt x="2564180" y="634867"/>
                    </a:cubicBezTo>
                    <a:cubicBezTo>
                      <a:pt x="2335580" y="704717"/>
                      <a:pt x="2487980" y="360229"/>
                      <a:pt x="2259380" y="430079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Isosceles Triangle 8">
                <a:extLst>
                  <a:ext uri="{FF2B5EF4-FFF2-40B4-BE49-F238E27FC236}">
                    <a16:creationId xmlns:a16="http://schemas.microsoft.com/office/drawing/2014/main" id="{0C817E83-77EC-4E95-AFFA-54B5B8141E98}"/>
                  </a:ext>
                </a:extLst>
              </p:cNvPr>
              <p:cNvSpPr/>
              <p:nvPr/>
            </p:nvSpPr>
            <p:spPr>
              <a:xfrm>
                <a:off x="4079000" y="931537"/>
                <a:ext cx="8088046" cy="2698072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5708" h="1440128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8CA69AA9-63D7-4056-8CBA-B78658AC10B0}"/>
                  </a:ext>
                </a:extLst>
              </p:cNvPr>
              <p:cNvSpPr/>
              <p:nvPr/>
            </p:nvSpPr>
            <p:spPr>
              <a:xfrm>
                <a:off x="4064932" y="885149"/>
                <a:ext cx="8127068" cy="2742157"/>
              </a:xfrm>
              <a:custGeom>
                <a:avLst/>
                <a:gdLst>
                  <a:gd name="connsiteX0" fmla="*/ 0 w 5745708"/>
                  <a:gd name="connsiteY0" fmla="*/ 1692323 h 1692323"/>
                  <a:gd name="connsiteX1" fmla="*/ 2872854 w 5745708"/>
                  <a:gd name="connsiteY1" fmla="*/ 0 h 1692323"/>
                  <a:gd name="connsiteX2" fmla="*/ 5745708 w 5745708"/>
                  <a:gd name="connsiteY2" fmla="*/ 1692323 h 1692323"/>
                  <a:gd name="connsiteX3" fmla="*/ 0 w 5745708"/>
                  <a:gd name="connsiteY3" fmla="*/ 1692323 h 1692323"/>
                  <a:gd name="connsiteX0" fmla="*/ 0 w 5745708"/>
                  <a:gd name="connsiteY0" fmla="*/ 1425623 h 1425623"/>
                  <a:gd name="connsiteX1" fmla="*/ 2863329 w 5745708"/>
                  <a:gd name="connsiteY1" fmla="*/ 0 h 1425623"/>
                  <a:gd name="connsiteX2" fmla="*/ 5745708 w 5745708"/>
                  <a:gd name="connsiteY2" fmla="*/ 1425623 h 1425623"/>
                  <a:gd name="connsiteX3" fmla="*/ 0 w 5745708"/>
                  <a:gd name="connsiteY3" fmla="*/ 1425623 h 1425623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0 w 5745708"/>
                  <a:gd name="connsiteY3" fmla="*/ 1440128 h 1440128"/>
                  <a:gd name="connsiteX0" fmla="*/ 0 w 5745708"/>
                  <a:gd name="connsiteY0" fmla="*/ 1440128 h 1440128"/>
                  <a:gd name="connsiteX1" fmla="*/ 2863329 w 5745708"/>
                  <a:gd name="connsiteY1" fmla="*/ 14505 h 1440128"/>
                  <a:gd name="connsiteX2" fmla="*/ 5745708 w 5745708"/>
                  <a:gd name="connsiteY2" fmla="*/ 1440128 h 1440128"/>
                  <a:gd name="connsiteX3" fmla="*/ 2564180 w 5745708"/>
                  <a:gd name="connsiteY3" fmla="*/ 634867 h 1440128"/>
                  <a:gd name="connsiteX4" fmla="*/ 0 w 5745708"/>
                  <a:gd name="connsiteY4" fmla="*/ 1440128 h 1440128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0 w 5773429"/>
                  <a:gd name="connsiteY5" fmla="*/ 1440128 h 1463659"/>
                  <a:gd name="connsiteX0" fmla="*/ 0 w 5773429"/>
                  <a:gd name="connsiteY0" fmla="*/ 1440128 h 1463659"/>
                  <a:gd name="connsiteX1" fmla="*/ 2863329 w 5773429"/>
                  <a:gd name="connsiteY1" fmla="*/ 14505 h 1463659"/>
                  <a:gd name="connsiteX2" fmla="*/ 5745708 w 5773429"/>
                  <a:gd name="connsiteY2" fmla="*/ 1440128 h 1463659"/>
                  <a:gd name="connsiteX3" fmla="*/ 3359518 w 5773429"/>
                  <a:gd name="connsiteY3" fmla="*/ 401504 h 1463659"/>
                  <a:gd name="connsiteX4" fmla="*/ 2564180 w 5773429"/>
                  <a:gd name="connsiteY4" fmla="*/ 634867 h 1463659"/>
                  <a:gd name="connsiteX5" fmla="*/ 2259380 w 5773429"/>
                  <a:gd name="connsiteY5" fmla="*/ 430079 h 1463659"/>
                  <a:gd name="connsiteX6" fmla="*/ 0 w 5773429"/>
                  <a:gd name="connsiteY6" fmla="*/ 1440128 h 146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73429" h="1463659">
                    <a:moveTo>
                      <a:pt x="0" y="1440128"/>
                    </a:moveTo>
                    <a:cubicBezTo>
                      <a:pt x="954443" y="964920"/>
                      <a:pt x="2337511" y="61088"/>
                      <a:pt x="2863329" y="14505"/>
                    </a:cubicBezTo>
                    <a:cubicBezTo>
                      <a:pt x="2890672" y="-138937"/>
                      <a:pt x="4784915" y="964920"/>
                      <a:pt x="5745708" y="1440128"/>
                    </a:cubicBezTo>
                    <a:cubicBezTo>
                      <a:pt x="6041131" y="1637184"/>
                      <a:pt x="3889773" y="535714"/>
                      <a:pt x="3359518" y="401504"/>
                    </a:cubicBezTo>
                    <a:cubicBezTo>
                      <a:pt x="2829263" y="267294"/>
                      <a:pt x="2811036" y="561048"/>
                      <a:pt x="2564180" y="634867"/>
                    </a:cubicBezTo>
                    <a:cubicBezTo>
                      <a:pt x="2335580" y="704717"/>
                      <a:pt x="2487980" y="360229"/>
                      <a:pt x="2259380" y="430079"/>
                    </a:cubicBezTo>
                    <a:lnTo>
                      <a:pt x="0" y="14401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464CCD-291C-467E-ADC3-B80475953D52}"/>
                  </a:ext>
                </a:extLst>
              </p:cNvPr>
              <p:cNvGrpSpPr/>
              <p:nvPr/>
            </p:nvGrpSpPr>
            <p:grpSpPr>
              <a:xfrm>
                <a:off x="3317001" y="1113724"/>
                <a:ext cx="677591" cy="207639"/>
                <a:chOff x="1336428" y="5689205"/>
                <a:chExt cx="2222694" cy="681116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4FCC059-7754-4D5D-BC51-4C2582DA5F5B}"/>
                    </a:ext>
                  </a:extLst>
                </p:cNvPr>
                <p:cNvSpPr/>
                <p:nvPr/>
              </p:nvSpPr>
              <p:spPr>
                <a:xfrm rot="10800000">
                  <a:off x="1336428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29102E-1110-4B4F-BFFE-C0C58453C55D}"/>
                    </a:ext>
                  </a:extLst>
                </p:cNvPr>
                <p:cNvSpPr/>
                <p:nvPr/>
              </p:nvSpPr>
              <p:spPr>
                <a:xfrm rot="10800000">
                  <a:off x="2335232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0B1435-D916-48DD-826A-DDD307F60F17}"/>
                  </a:ext>
                </a:extLst>
              </p:cNvPr>
              <p:cNvGrpSpPr/>
              <p:nvPr/>
            </p:nvGrpSpPr>
            <p:grpSpPr>
              <a:xfrm>
                <a:off x="4660782" y="1303523"/>
                <a:ext cx="341138" cy="98647"/>
                <a:chOff x="1336428" y="5689205"/>
                <a:chExt cx="2222694" cy="681116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8F723B9-B180-446E-9A12-5D19976D147E}"/>
                    </a:ext>
                  </a:extLst>
                </p:cNvPr>
                <p:cNvSpPr/>
                <p:nvPr/>
              </p:nvSpPr>
              <p:spPr>
                <a:xfrm rot="10800000">
                  <a:off x="1336428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4208AB2-7810-4B9A-8834-30A28E54C050}"/>
                    </a:ext>
                  </a:extLst>
                </p:cNvPr>
                <p:cNvSpPr/>
                <p:nvPr/>
              </p:nvSpPr>
              <p:spPr>
                <a:xfrm rot="10800000">
                  <a:off x="2335232" y="5689205"/>
                  <a:ext cx="1223890" cy="681116"/>
                </a:xfrm>
                <a:custGeom>
                  <a:avLst/>
                  <a:gdLst>
                    <a:gd name="connsiteX0" fmla="*/ 12059 w 1223890"/>
                    <a:gd name="connsiteY0" fmla="*/ 0 h 681116"/>
                    <a:gd name="connsiteX1" fmla="*/ 12434 w 1223890"/>
                    <a:gd name="connsiteY1" fmla="*/ 3458 h 681116"/>
                    <a:gd name="connsiteX2" fmla="*/ 611946 w 1223890"/>
                    <a:gd name="connsiteY2" fmla="*/ 458377 h 681116"/>
                    <a:gd name="connsiteX3" fmla="*/ 1211459 w 1223890"/>
                    <a:gd name="connsiteY3" fmla="*/ 3458 h 681116"/>
                    <a:gd name="connsiteX4" fmla="*/ 1211832 w 1223890"/>
                    <a:gd name="connsiteY4" fmla="*/ 9 h 681116"/>
                    <a:gd name="connsiteX5" fmla="*/ 1223890 w 1223890"/>
                    <a:gd name="connsiteY5" fmla="*/ 111374 h 681116"/>
                    <a:gd name="connsiteX6" fmla="*/ 611945 w 1223890"/>
                    <a:gd name="connsiteY6" fmla="*/ 681116 h 681116"/>
                    <a:gd name="connsiteX7" fmla="*/ 0 w 1223890"/>
                    <a:gd name="connsiteY7" fmla="*/ 111374 h 6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3890" h="681116">
                      <a:moveTo>
                        <a:pt x="12059" y="0"/>
                      </a:moveTo>
                      <a:lnTo>
                        <a:pt x="12434" y="3458"/>
                      </a:lnTo>
                      <a:cubicBezTo>
                        <a:pt x="69495" y="263080"/>
                        <a:pt x="316224" y="458377"/>
                        <a:pt x="611946" y="458377"/>
                      </a:cubicBezTo>
                      <a:cubicBezTo>
                        <a:pt x="907668" y="458377"/>
                        <a:pt x="1154397" y="263080"/>
                        <a:pt x="1211459" y="3458"/>
                      </a:cubicBezTo>
                      <a:lnTo>
                        <a:pt x="1211832" y="9"/>
                      </a:lnTo>
                      <a:lnTo>
                        <a:pt x="1223890" y="111374"/>
                      </a:lnTo>
                      <a:cubicBezTo>
                        <a:pt x="1223890" y="426034"/>
                        <a:pt x="949913" y="681116"/>
                        <a:pt x="611945" y="681116"/>
                      </a:cubicBezTo>
                      <a:cubicBezTo>
                        <a:pt x="273977" y="681116"/>
                        <a:pt x="0" y="426034"/>
                        <a:pt x="0" y="111374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BE742EA-F8FF-4EFE-9F5F-479F5169F69B}"/>
                  </a:ext>
                </a:extLst>
              </p:cNvPr>
              <p:cNvGrpSpPr/>
              <p:nvPr/>
            </p:nvGrpSpPr>
            <p:grpSpPr>
              <a:xfrm>
                <a:off x="5675072" y="2780265"/>
                <a:ext cx="639210" cy="962019"/>
                <a:chOff x="1247410" y="1844410"/>
                <a:chExt cx="2459185" cy="373411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48C0E8E-CEC3-4C7E-8146-41E0A561E688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77D55EB3-FE01-43F3-A0EB-0ED395D80A0B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76E73E45-8849-4973-BFE5-11A7C9E8F861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24E78E57-747C-433B-B492-8BE148E96927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74D0122-0784-4157-BF46-63135A6B240F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0887418-EFED-4B6E-A7AB-37B164DCF6D2}"/>
                  </a:ext>
                </a:extLst>
              </p:cNvPr>
              <p:cNvGrpSpPr/>
              <p:nvPr/>
            </p:nvGrpSpPr>
            <p:grpSpPr>
              <a:xfrm>
                <a:off x="9185722" y="2878475"/>
                <a:ext cx="422270" cy="834073"/>
                <a:chOff x="1247410" y="1844410"/>
                <a:chExt cx="2459185" cy="3734117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9BE0CA7-3CC7-4203-9AFA-A248B48124C3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6BFECBA1-6FAF-483A-88BE-46B7422F89A8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9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A0B998BF-5641-466E-83D2-C15B82F95187}"/>
                    </a:ext>
                  </a:extLst>
                </p:cNvPr>
                <p:cNvSpPr/>
                <p:nvPr/>
              </p:nvSpPr>
              <p:spPr>
                <a:xfrm>
                  <a:off x="1501786" y="2313601"/>
                  <a:ext cx="1982930" cy="1400094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15F1B738-CC29-4327-AD66-9496C68E675F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80B75B1-6562-491D-AC03-1C1A3DEE827F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349404C-1CA4-4AFC-9CCD-40E6352E6CA0}"/>
                  </a:ext>
                </a:extLst>
              </p:cNvPr>
              <p:cNvGrpSpPr/>
              <p:nvPr/>
            </p:nvGrpSpPr>
            <p:grpSpPr>
              <a:xfrm>
                <a:off x="9555045" y="2502205"/>
                <a:ext cx="934058" cy="1405768"/>
                <a:chOff x="1247410" y="1844410"/>
                <a:chExt cx="2459185" cy="3734117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C0A5EC5-D399-4A12-BC56-019A974331F4}"/>
                    </a:ext>
                  </a:extLst>
                </p:cNvPr>
                <p:cNvSpPr/>
                <p:nvPr/>
              </p:nvSpPr>
              <p:spPr>
                <a:xfrm>
                  <a:off x="2208232" y="3403628"/>
                  <a:ext cx="554704" cy="2174899"/>
                </a:xfrm>
                <a:prstGeom prst="rect">
                  <a:avLst/>
                </a:prstGeom>
                <a:solidFill>
                  <a:srgbClr val="665C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137634C6-FF6C-43BA-946B-1ACBD2F87986}"/>
                    </a:ext>
                  </a:extLst>
                </p:cNvPr>
                <p:cNvSpPr/>
                <p:nvPr/>
              </p:nvSpPr>
              <p:spPr>
                <a:xfrm>
                  <a:off x="1247410" y="2651721"/>
                  <a:ext cx="2459185" cy="1761838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E6E15800-84E5-4767-A92C-0F7ABE1B706E}"/>
                    </a:ext>
                  </a:extLst>
                </p:cNvPr>
                <p:cNvSpPr/>
                <p:nvPr/>
              </p:nvSpPr>
              <p:spPr>
                <a:xfrm>
                  <a:off x="1501787" y="2313600"/>
                  <a:ext cx="1982930" cy="1400095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D27B618B-9D5B-4456-866F-BF184CD1F7D9}"/>
                    </a:ext>
                  </a:extLst>
                </p:cNvPr>
                <p:cNvSpPr/>
                <p:nvPr/>
              </p:nvSpPr>
              <p:spPr>
                <a:xfrm>
                  <a:off x="1679822" y="2064097"/>
                  <a:ext cx="1626858" cy="1154630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C5F27853-327F-42A5-9D36-A5FECD7FF8A6}"/>
                    </a:ext>
                  </a:extLst>
                </p:cNvPr>
                <p:cNvSpPr/>
                <p:nvPr/>
              </p:nvSpPr>
              <p:spPr>
                <a:xfrm>
                  <a:off x="1889352" y="1844410"/>
                  <a:ext cx="1218594" cy="869033"/>
                </a:xfrm>
                <a:prstGeom prst="triangle">
                  <a:avLst/>
                </a:prstGeom>
                <a:solidFill>
                  <a:srgbClr val="77A5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CBA033E-9DC7-4936-B93D-4EC92C264811}"/>
                  </a:ext>
                </a:extLst>
              </p:cNvPr>
              <p:cNvGrpSpPr/>
              <p:nvPr/>
            </p:nvGrpSpPr>
            <p:grpSpPr>
              <a:xfrm>
                <a:off x="10168820" y="709669"/>
                <a:ext cx="1491822" cy="757989"/>
                <a:chOff x="13374416" y="1147859"/>
                <a:chExt cx="1209325" cy="614453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6AB72EC9-E357-4180-9094-B9C5DFBC22EE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54A250CE-A5D4-4BB6-AC69-B1EBE664E64D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E6294582-8964-4B63-A42C-B05490E32977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2A6E56CF-DEE0-48E6-B722-4C016E1C4531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8AAC6FA2-603D-493E-966A-6C30411A812C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C35DFEE-3DBD-4CAA-B26C-3FF909365D30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B698B6A4-F6F2-4B14-B10A-AE9275E4E23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6B7BFE03-419F-4777-B582-4A05CB9D5DA2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23980F9A-8F2D-4DC3-B930-926F212CC387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03F8F05-39F9-4DAF-A21E-DDFB70F2AEEB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430333C0-1047-41B4-BB48-5223FF12D8A8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68A9530-E20C-4520-9E24-632863BBB699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FEDF6E8D-12F1-4493-9CA3-E6CB9F15FE9F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FE1E87C-BA33-4473-9EE5-DC73A218BCCA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84A700B3-15D2-485D-BD7D-FFAB03F168C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D3F2E04-F4A1-40AE-B2D4-D4EA23F902BD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A95CF37-9480-4AA7-93CA-E66B475EFEEC}"/>
                  </a:ext>
                </a:extLst>
              </p:cNvPr>
              <p:cNvGrpSpPr/>
              <p:nvPr/>
            </p:nvGrpSpPr>
            <p:grpSpPr>
              <a:xfrm>
                <a:off x="5260235" y="1395623"/>
                <a:ext cx="1054047" cy="535557"/>
                <a:chOff x="13374416" y="1147859"/>
                <a:chExt cx="1209325" cy="614453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FB5F55F-A25E-4D4D-81FB-7664C1BEFE2A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CD4F331C-61EE-42C1-9FBD-CCDFB7B58B18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6ACB576E-B997-4974-A60E-9D2E8EF2F704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21060177-80C2-443F-845B-20C9A763B455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C33DB2D-B571-4741-9C52-294F7AD1E498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630ADCCE-F0C8-4A65-9EA4-C2D35D3E0EF9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A5747C70-486E-4B05-B47D-EB02D97AF70B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ED2D25E7-AFDC-486D-8F5B-0E6E96C0D693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C57D208-95E9-40B0-902C-3B9213B3D20D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5EB41030-FAE3-4337-84DD-0891206B4B5A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18A6EF01-8586-4FEA-8F19-19ED8B2F9A8E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20716B30-587E-4AF8-9EAD-2CAB15722188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56112D4A-61CC-4667-8E2C-645E4B425700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8700657-0D6D-4357-ACF6-3A391BC013A5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1F8C92CD-4468-43C4-891C-C852A7AB0B26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1D43935-59D0-4838-9D15-1111734DF1FE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5E45259-C6FF-429B-9DC3-F69909E62AC0}"/>
                  </a:ext>
                </a:extLst>
              </p:cNvPr>
              <p:cNvGrpSpPr/>
              <p:nvPr/>
            </p:nvGrpSpPr>
            <p:grpSpPr>
              <a:xfrm flipH="1">
                <a:off x="7278878" y="631198"/>
                <a:ext cx="892398" cy="453424"/>
                <a:chOff x="13374416" y="1147859"/>
                <a:chExt cx="1209325" cy="614453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AC69B784-64E8-4F8F-8AD8-BCE850BE2D6D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AC2751BA-9EB0-4D2C-AE52-157B2B6757BA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B2AD52BB-ED2B-4950-BC7D-59039AEA0855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2E31E451-61DF-4E72-922D-1EB138290665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3C4E861F-EFC0-45C6-9157-620C804D74AD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DD00AD6C-C34C-452D-8EB4-9C8EA95AEDAA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10370E4-88FE-4F25-9BD5-9D428B158461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31FAA3B3-0A16-4332-88C8-3C832D713C8D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1AC7FCE2-C381-4576-8CFF-7F43BA16AADD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D474E6A-FB07-4353-BDDB-4C7EA676E958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432E3505-9A0C-4086-9BE0-2848FBB51469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14E5D82-9746-4E87-9550-37B67844BE6B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759D337-051D-4268-A2F2-F8668260221D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F31F4ED7-9459-4B27-AA64-C222135C6FA1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A07CB94-05CF-412E-9108-CA18D4980E5A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F8278919-7F6E-48BF-8C20-B36B720E05C4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13CC62-FDA8-4B93-A274-18E0E3D85DDA}"/>
                  </a:ext>
                </a:extLst>
              </p:cNvPr>
              <p:cNvGrpSpPr/>
              <p:nvPr/>
            </p:nvGrpSpPr>
            <p:grpSpPr>
              <a:xfrm flipH="1">
                <a:off x="574290" y="557373"/>
                <a:ext cx="1591116" cy="777584"/>
                <a:chOff x="13374416" y="1147859"/>
                <a:chExt cx="1209325" cy="614453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EFDDC498-5203-4A3D-B12E-0626AFE5A836}"/>
                    </a:ext>
                  </a:extLst>
                </p:cNvPr>
                <p:cNvGrpSpPr/>
                <p:nvPr/>
              </p:nvGrpSpPr>
              <p:grpSpPr>
                <a:xfrm>
                  <a:off x="13382102" y="1147859"/>
                  <a:ext cx="1201639" cy="575730"/>
                  <a:chOff x="13382102" y="1147859"/>
                  <a:chExt cx="1201639" cy="575730"/>
                </a:xfrm>
                <a:solidFill>
                  <a:srgbClr val="FFFFFF"/>
                </a:solidFill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201B84CD-C9F1-4400-BD03-3F692F4B3844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6DE28380-4AF3-44AA-8C9A-60E71C9AC646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E7BC926F-B14C-48D4-91B1-9B163DE5A2C8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163D4D76-ABB0-4D65-86ED-D14A16721577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4B305402-6BB7-48AE-85C1-9AD5719D020D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B21215E6-EFF1-4962-89E5-8C805218BC5D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0F5B2FE-FA37-47C3-BAA6-2BF53CBFAA09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C53F866E-9641-41E7-878F-AC145072F50E}"/>
                    </a:ext>
                  </a:extLst>
                </p:cNvPr>
                <p:cNvGrpSpPr/>
                <p:nvPr/>
              </p:nvGrpSpPr>
              <p:grpSpPr>
                <a:xfrm>
                  <a:off x="13374416" y="1186582"/>
                  <a:ext cx="1201639" cy="575730"/>
                  <a:chOff x="13382102" y="1147859"/>
                  <a:chExt cx="1201639" cy="575730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B660CA3B-F053-4305-9C5F-A907F56E5664}"/>
                      </a:ext>
                    </a:extLst>
                  </p:cNvPr>
                  <p:cNvSpPr/>
                  <p:nvPr/>
                </p:nvSpPr>
                <p:spPr>
                  <a:xfrm>
                    <a:off x="13382102" y="1217543"/>
                    <a:ext cx="351152" cy="340290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66589E18-BB78-4DEA-8086-4E1FC844D1C2}"/>
                      </a:ext>
                    </a:extLst>
                  </p:cNvPr>
                  <p:cNvSpPr/>
                  <p:nvPr/>
                </p:nvSpPr>
                <p:spPr>
                  <a:xfrm>
                    <a:off x="13626516" y="1147859"/>
                    <a:ext cx="407057" cy="409974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8EB2348E-8FC1-4163-8081-E2AA325D94A3}"/>
                      </a:ext>
                    </a:extLst>
                  </p:cNvPr>
                  <p:cNvSpPr/>
                  <p:nvPr/>
                </p:nvSpPr>
                <p:spPr>
                  <a:xfrm>
                    <a:off x="13587374" y="1321363"/>
                    <a:ext cx="399364" cy="402226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43ED7069-EE46-445A-A0CB-9AC3CDCBD673}"/>
                      </a:ext>
                    </a:extLst>
                  </p:cNvPr>
                  <p:cNvSpPr/>
                  <p:nvPr/>
                </p:nvSpPr>
                <p:spPr>
                  <a:xfrm>
                    <a:off x="13878623" y="1348420"/>
                    <a:ext cx="352529" cy="355055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23154E3C-4147-4F3F-862A-3A428313B373}"/>
                      </a:ext>
                    </a:extLst>
                  </p:cNvPr>
                  <p:cNvSpPr/>
                  <p:nvPr/>
                </p:nvSpPr>
                <p:spPr>
                  <a:xfrm>
                    <a:off x="14132108" y="1321364"/>
                    <a:ext cx="244414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FAEE95BF-A639-43D0-8D0A-7E37D2155E7D}"/>
                      </a:ext>
                    </a:extLst>
                  </p:cNvPr>
                  <p:cNvSpPr/>
                  <p:nvPr/>
                </p:nvSpPr>
                <p:spPr>
                  <a:xfrm>
                    <a:off x="14297310" y="1254844"/>
                    <a:ext cx="286431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6A18A352-252A-4C12-8427-4296715E19EE}"/>
                      </a:ext>
                    </a:extLst>
                  </p:cNvPr>
                  <p:cNvSpPr/>
                  <p:nvPr/>
                </p:nvSpPr>
                <p:spPr>
                  <a:xfrm>
                    <a:off x="13932775" y="1191964"/>
                    <a:ext cx="457828" cy="294652"/>
                  </a:xfrm>
                  <a:prstGeom prst="ellipse">
                    <a:avLst/>
                  </a:prstGeom>
                  <a:solidFill>
                    <a:srgbClr val="EB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0178ABA-F70A-47DA-B492-71208773DFE7}"/>
                  </a:ext>
                </a:extLst>
              </p:cNvPr>
              <p:cNvGrpSpPr/>
              <p:nvPr/>
            </p:nvGrpSpPr>
            <p:grpSpPr>
              <a:xfrm>
                <a:off x="4240550" y="4092761"/>
                <a:ext cx="381551" cy="426509"/>
                <a:chOff x="4240550" y="4092761"/>
                <a:chExt cx="381551" cy="42650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8A97912-B685-4033-96D6-EA9B9420ACA4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1" name="Rectangle 21">
                  <a:extLst>
                    <a:ext uri="{FF2B5EF4-FFF2-40B4-BE49-F238E27FC236}">
                      <a16:creationId xmlns:a16="http://schemas.microsoft.com/office/drawing/2014/main" id="{574B193E-D56C-4830-BBF1-0AB676BD66D3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2" name="Rectangle 21">
                  <a:extLst>
                    <a:ext uri="{FF2B5EF4-FFF2-40B4-BE49-F238E27FC236}">
                      <a16:creationId xmlns:a16="http://schemas.microsoft.com/office/drawing/2014/main" id="{C131DA85-A97A-4E79-82D0-97538B421DC9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3" name="Rectangle 21">
                  <a:extLst>
                    <a:ext uri="{FF2B5EF4-FFF2-40B4-BE49-F238E27FC236}">
                      <a16:creationId xmlns:a16="http://schemas.microsoft.com/office/drawing/2014/main" id="{45630312-944D-4F1D-B476-20FA371BBF88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E5CDE5B-E442-41DF-88F3-03AB942D0D6B}"/>
                  </a:ext>
                </a:extLst>
              </p:cNvPr>
              <p:cNvGrpSpPr/>
              <p:nvPr/>
            </p:nvGrpSpPr>
            <p:grpSpPr>
              <a:xfrm flipH="1">
                <a:off x="8943096" y="5928093"/>
                <a:ext cx="381551" cy="426509"/>
                <a:chOff x="4240550" y="4092761"/>
                <a:chExt cx="381551" cy="426509"/>
              </a:xfrm>
            </p:grpSpPr>
            <p:sp>
              <p:nvSpPr>
                <p:cNvPr id="215" name="Rectangle 21">
                  <a:extLst>
                    <a:ext uri="{FF2B5EF4-FFF2-40B4-BE49-F238E27FC236}">
                      <a16:creationId xmlns:a16="http://schemas.microsoft.com/office/drawing/2014/main" id="{AC74D9ED-DB4D-48CA-B1BC-B60E89D1B816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6" name="Rectangle 21">
                  <a:extLst>
                    <a:ext uri="{FF2B5EF4-FFF2-40B4-BE49-F238E27FC236}">
                      <a16:creationId xmlns:a16="http://schemas.microsoft.com/office/drawing/2014/main" id="{1A7695B5-5A6A-41DF-8DA6-4633CA7F2985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7" name="Rectangle 21">
                  <a:extLst>
                    <a:ext uri="{FF2B5EF4-FFF2-40B4-BE49-F238E27FC236}">
                      <a16:creationId xmlns:a16="http://schemas.microsoft.com/office/drawing/2014/main" id="{F6CE5A3F-E9E7-4E24-9FD8-66C16C7BB0E7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8" name="Rectangle 21">
                  <a:extLst>
                    <a:ext uri="{FF2B5EF4-FFF2-40B4-BE49-F238E27FC236}">
                      <a16:creationId xmlns:a16="http://schemas.microsoft.com/office/drawing/2014/main" id="{7A000AAE-F667-43E7-AB56-9C41BDF2CE37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1D43CC6-23FD-4CF0-8393-07DCDE2DAC2E}"/>
                  </a:ext>
                </a:extLst>
              </p:cNvPr>
              <p:cNvGrpSpPr/>
              <p:nvPr/>
            </p:nvGrpSpPr>
            <p:grpSpPr>
              <a:xfrm flipH="1">
                <a:off x="10082450" y="3673048"/>
                <a:ext cx="246776" cy="275854"/>
                <a:chOff x="4240550" y="4092761"/>
                <a:chExt cx="381551" cy="426509"/>
              </a:xfrm>
            </p:grpSpPr>
            <p:sp>
              <p:nvSpPr>
                <p:cNvPr id="220" name="Rectangle 21">
                  <a:extLst>
                    <a:ext uri="{FF2B5EF4-FFF2-40B4-BE49-F238E27FC236}">
                      <a16:creationId xmlns:a16="http://schemas.microsoft.com/office/drawing/2014/main" id="{84E7DA62-D20D-4FB7-8E77-4C38B7BB75EE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1" name="Rectangle 21">
                  <a:extLst>
                    <a:ext uri="{FF2B5EF4-FFF2-40B4-BE49-F238E27FC236}">
                      <a16:creationId xmlns:a16="http://schemas.microsoft.com/office/drawing/2014/main" id="{ED40676D-8645-4A8A-84EE-AC7AC9A38C46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2" name="Rectangle 21">
                  <a:extLst>
                    <a:ext uri="{FF2B5EF4-FFF2-40B4-BE49-F238E27FC236}">
                      <a16:creationId xmlns:a16="http://schemas.microsoft.com/office/drawing/2014/main" id="{C16833E8-86C4-4FEC-B8F8-E054E3072E39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3" name="Rectangle 21">
                  <a:extLst>
                    <a:ext uri="{FF2B5EF4-FFF2-40B4-BE49-F238E27FC236}">
                      <a16:creationId xmlns:a16="http://schemas.microsoft.com/office/drawing/2014/main" id="{0C3B3A02-CEC1-42B2-9EAA-ACE4407793A1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4510F2E7-1633-49DC-8F91-1DA8FAF3602F}"/>
                  </a:ext>
                </a:extLst>
              </p:cNvPr>
              <p:cNvGrpSpPr/>
              <p:nvPr/>
            </p:nvGrpSpPr>
            <p:grpSpPr>
              <a:xfrm>
                <a:off x="9500330" y="3989329"/>
                <a:ext cx="218082" cy="423188"/>
                <a:chOff x="4240550" y="4092761"/>
                <a:chExt cx="381551" cy="426509"/>
              </a:xfrm>
            </p:grpSpPr>
            <p:sp>
              <p:nvSpPr>
                <p:cNvPr id="225" name="Rectangle 21">
                  <a:extLst>
                    <a:ext uri="{FF2B5EF4-FFF2-40B4-BE49-F238E27FC236}">
                      <a16:creationId xmlns:a16="http://schemas.microsoft.com/office/drawing/2014/main" id="{CBEE1100-92D8-438E-ABD8-069053AF912A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6" name="Rectangle 21">
                  <a:extLst>
                    <a:ext uri="{FF2B5EF4-FFF2-40B4-BE49-F238E27FC236}">
                      <a16:creationId xmlns:a16="http://schemas.microsoft.com/office/drawing/2014/main" id="{44F9C4AA-B037-40D2-875D-94933D31D885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7" name="Rectangle 21">
                  <a:extLst>
                    <a:ext uri="{FF2B5EF4-FFF2-40B4-BE49-F238E27FC236}">
                      <a16:creationId xmlns:a16="http://schemas.microsoft.com/office/drawing/2014/main" id="{939761D0-CA1F-4CA0-AF5D-F6C655D7C9D1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8" name="Rectangle 21">
                  <a:extLst>
                    <a:ext uri="{FF2B5EF4-FFF2-40B4-BE49-F238E27FC236}">
                      <a16:creationId xmlns:a16="http://schemas.microsoft.com/office/drawing/2014/main" id="{0577A7CE-0CA6-4FF1-BB96-31A1CB872376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1A4C6762-B9FB-47AD-A337-379CF5DA8E8E}"/>
                  </a:ext>
                </a:extLst>
              </p:cNvPr>
              <p:cNvGrpSpPr/>
              <p:nvPr/>
            </p:nvGrpSpPr>
            <p:grpSpPr>
              <a:xfrm flipH="1">
                <a:off x="10995243" y="5464666"/>
                <a:ext cx="381551" cy="426509"/>
                <a:chOff x="4240550" y="4092761"/>
                <a:chExt cx="381551" cy="426509"/>
              </a:xfrm>
            </p:grpSpPr>
            <p:sp>
              <p:nvSpPr>
                <p:cNvPr id="230" name="Rectangle 21">
                  <a:extLst>
                    <a:ext uri="{FF2B5EF4-FFF2-40B4-BE49-F238E27FC236}">
                      <a16:creationId xmlns:a16="http://schemas.microsoft.com/office/drawing/2014/main" id="{17236B0A-F2C8-45C4-972D-4CAADEAB1836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1" name="Rectangle 21">
                  <a:extLst>
                    <a:ext uri="{FF2B5EF4-FFF2-40B4-BE49-F238E27FC236}">
                      <a16:creationId xmlns:a16="http://schemas.microsoft.com/office/drawing/2014/main" id="{D0281047-9B19-47D1-BAD7-9E830CD1E459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2" name="Rectangle 21">
                  <a:extLst>
                    <a:ext uri="{FF2B5EF4-FFF2-40B4-BE49-F238E27FC236}">
                      <a16:creationId xmlns:a16="http://schemas.microsoft.com/office/drawing/2014/main" id="{E1BF63AB-C690-404D-8EBC-5E76590ECDF8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3" name="Rectangle 21">
                  <a:extLst>
                    <a:ext uri="{FF2B5EF4-FFF2-40B4-BE49-F238E27FC236}">
                      <a16:creationId xmlns:a16="http://schemas.microsoft.com/office/drawing/2014/main" id="{8486539B-38D2-44F1-8F6A-D9CA3D787E1E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5C4EAF5-C56D-4CC6-AD31-FAA7E851B14D}"/>
                  </a:ext>
                </a:extLst>
              </p:cNvPr>
              <p:cNvGrpSpPr/>
              <p:nvPr/>
            </p:nvGrpSpPr>
            <p:grpSpPr>
              <a:xfrm flipH="1">
                <a:off x="1501516" y="5732659"/>
                <a:ext cx="791618" cy="818915"/>
                <a:chOff x="4240550" y="4092761"/>
                <a:chExt cx="381551" cy="426509"/>
              </a:xfrm>
            </p:grpSpPr>
            <p:sp>
              <p:nvSpPr>
                <p:cNvPr id="235" name="Rectangle 21">
                  <a:extLst>
                    <a:ext uri="{FF2B5EF4-FFF2-40B4-BE49-F238E27FC236}">
                      <a16:creationId xmlns:a16="http://schemas.microsoft.com/office/drawing/2014/main" id="{F654FCB2-23AE-499E-934B-C5CBF11F3135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6" name="Rectangle 21">
                  <a:extLst>
                    <a:ext uri="{FF2B5EF4-FFF2-40B4-BE49-F238E27FC236}">
                      <a16:creationId xmlns:a16="http://schemas.microsoft.com/office/drawing/2014/main" id="{E6538205-E413-4D1E-BA04-C7C9C91E438B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7" name="Rectangle 21">
                  <a:extLst>
                    <a:ext uri="{FF2B5EF4-FFF2-40B4-BE49-F238E27FC236}">
                      <a16:creationId xmlns:a16="http://schemas.microsoft.com/office/drawing/2014/main" id="{2C1F6D17-A4C8-41B7-89C9-FB2882A8E228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8" name="Rectangle 21">
                  <a:extLst>
                    <a:ext uri="{FF2B5EF4-FFF2-40B4-BE49-F238E27FC236}">
                      <a16:creationId xmlns:a16="http://schemas.microsoft.com/office/drawing/2014/main" id="{DD96A256-F016-402D-BD02-4118F45B8FBC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F73BB43-7ED3-4B6A-BA0E-CB019F0A7739}"/>
                  </a:ext>
                </a:extLst>
              </p:cNvPr>
              <p:cNvGrpSpPr/>
              <p:nvPr/>
            </p:nvGrpSpPr>
            <p:grpSpPr>
              <a:xfrm flipH="1">
                <a:off x="3528729" y="3701333"/>
                <a:ext cx="222733" cy="257836"/>
                <a:chOff x="4240550" y="4092761"/>
                <a:chExt cx="381551" cy="426509"/>
              </a:xfrm>
            </p:grpSpPr>
            <p:sp>
              <p:nvSpPr>
                <p:cNvPr id="240" name="Rectangle 21">
                  <a:extLst>
                    <a:ext uri="{FF2B5EF4-FFF2-40B4-BE49-F238E27FC236}">
                      <a16:creationId xmlns:a16="http://schemas.microsoft.com/office/drawing/2014/main" id="{826796D8-3FCE-4FF5-AA7F-B808C897D0DD}"/>
                    </a:ext>
                  </a:extLst>
                </p:cNvPr>
                <p:cNvSpPr/>
                <p:nvPr/>
              </p:nvSpPr>
              <p:spPr>
                <a:xfrm>
                  <a:off x="4290710" y="4092761"/>
                  <a:ext cx="145250" cy="41910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1" name="Rectangle 21">
                  <a:extLst>
                    <a:ext uri="{FF2B5EF4-FFF2-40B4-BE49-F238E27FC236}">
                      <a16:creationId xmlns:a16="http://schemas.microsoft.com/office/drawing/2014/main" id="{68827C05-8705-458A-8502-B1A6265D12DD}"/>
                    </a:ext>
                  </a:extLst>
                </p:cNvPr>
                <p:cNvSpPr/>
                <p:nvPr/>
              </p:nvSpPr>
              <p:spPr>
                <a:xfrm rot="2446331" flipH="1">
                  <a:off x="4431832" y="4202936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2" name="Rectangle 21">
                  <a:extLst>
                    <a:ext uri="{FF2B5EF4-FFF2-40B4-BE49-F238E27FC236}">
                      <a16:creationId xmlns:a16="http://schemas.microsoft.com/office/drawing/2014/main" id="{D3492A6A-B02D-4D87-BB04-8578B40CEEDC}"/>
                    </a:ext>
                  </a:extLst>
                </p:cNvPr>
                <p:cNvSpPr/>
                <p:nvPr/>
              </p:nvSpPr>
              <p:spPr>
                <a:xfrm rot="19764633">
                  <a:off x="4240550" y="4179639"/>
                  <a:ext cx="97302" cy="316334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3" name="Rectangle 21">
                  <a:extLst>
                    <a:ext uri="{FF2B5EF4-FFF2-40B4-BE49-F238E27FC236}">
                      <a16:creationId xmlns:a16="http://schemas.microsoft.com/office/drawing/2014/main" id="{BAD79810-3F27-493F-A591-5E0305BEE1AA}"/>
                    </a:ext>
                  </a:extLst>
                </p:cNvPr>
                <p:cNvSpPr/>
                <p:nvPr/>
              </p:nvSpPr>
              <p:spPr>
                <a:xfrm rot="3201451" flipH="1">
                  <a:off x="4450569" y="4261430"/>
                  <a:ext cx="80701" cy="262362"/>
                </a:xfrm>
                <a:custGeom>
                  <a:avLst/>
                  <a:gdLst>
                    <a:gd name="connsiteX0" fmla="*/ 0 w 214939"/>
                    <a:gd name="connsiteY0" fmla="*/ 0 h 398315"/>
                    <a:gd name="connsiteX1" fmla="*/ 214939 w 214939"/>
                    <a:gd name="connsiteY1" fmla="*/ 0 h 398315"/>
                    <a:gd name="connsiteX2" fmla="*/ 214939 w 214939"/>
                    <a:gd name="connsiteY2" fmla="*/ 398315 h 398315"/>
                    <a:gd name="connsiteX3" fmla="*/ 0 w 214939"/>
                    <a:gd name="connsiteY3" fmla="*/ 398315 h 398315"/>
                    <a:gd name="connsiteX4" fmla="*/ 0 w 214939"/>
                    <a:gd name="connsiteY4" fmla="*/ 0 h 398315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01958"/>
                    <a:gd name="connsiteX1" fmla="*/ 112934 w 214939"/>
                    <a:gd name="connsiteY1" fmla="*/ 0 h 401958"/>
                    <a:gd name="connsiteX2" fmla="*/ 214939 w 214939"/>
                    <a:gd name="connsiteY2" fmla="*/ 401958 h 401958"/>
                    <a:gd name="connsiteX3" fmla="*/ 0 w 214939"/>
                    <a:gd name="connsiteY3" fmla="*/ 401958 h 401958"/>
                    <a:gd name="connsiteX4" fmla="*/ 0 w 214939"/>
                    <a:gd name="connsiteY4" fmla="*/ 3643 h 401958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0 w 214939"/>
                    <a:gd name="connsiteY0" fmla="*/ 3643 h 412887"/>
                    <a:gd name="connsiteX1" fmla="*/ 112934 w 214939"/>
                    <a:gd name="connsiteY1" fmla="*/ 0 h 412887"/>
                    <a:gd name="connsiteX2" fmla="*/ 214939 w 214939"/>
                    <a:gd name="connsiteY2" fmla="*/ 401958 h 412887"/>
                    <a:gd name="connsiteX3" fmla="*/ 80147 w 214939"/>
                    <a:gd name="connsiteY3" fmla="*/ 412887 h 412887"/>
                    <a:gd name="connsiteX4" fmla="*/ 0 w 214939"/>
                    <a:gd name="connsiteY4" fmla="*/ 3643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073 w 134792"/>
                    <a:gd name="connsiteY0" fmla="*/ 14572 h 412887"/>
                    <a:gd name="connsiteX1" fmla="*/ 32787 w 134792"/>
                    <a:gd name="connsiteY1" fmla="*/ 0 h 412887"/>
                    <a:gd name="connsiteX2" fmla="*/ 134792 w 134792"/>
                    <a:gd name="connsiteY2" fmla="*/ 401958 h 412887"/>
                    <a:gd name="connsiteX3" fmla="*/ 0 w 134792"/>
                    <a:gd name="connsiteY3" fmla="*/ 412887 h 412887"/>
                    <a:gd name="connsiteX4" fmla="*/ 40073 w 134792"/>
                    <a:gd name="connsiteY4" fmla="*/ 14572 h 412887"/>
                    <a:gd name="connsiteX0" fmla="*/ 40851 w 135570"/>
                    <a:gd name="connsiteY0" fmla="*/ 14572 h 412887"/>
                    <a:gd name="connsiteX1" fmla="*/ 33565 w 135570"/>
                    <a:gd name="connsiteY1" fmla="*/ 0 h 412887"/>
                    <a:gd name="connsiteX2" fmla="*/ 135570 w 135570"/>
                    <a:gd name="connsiteY2" fmla="*/ 401958 h 412887"/>
                    <a:gd name="connsiteX3" fmla="*/ 778 w 135570"/>
                    <a:gd name="connsiteY3" fmla="*/ 412887 h 412887"/>
                    <a:gd name="connsiteX4" fmla="*/ 62708 w 135570"/>
                    <a:gd name="connsiteY4" fmla="*/ 275228 h 412887"/>
                    <a:gd name="connsiteX5" fmla="*/ 40851 w 135570"/>
                    <a:gd name="connsiteY5" fmla="*/ 14572 h 412887"/>
                    <a:gd name="connsiteX0" fmla="*/ 40851 w 128284"/>
                    <a:gd name="connsiteY0" fmla="*/ 14572 h 423817"/>
                    <a:gd name="connsiteX1" fmla="*/ 33565 w 128284"/>
                    <a:gd name="connsiteY1" fmla="*/ 0 h 423817"/>
                    <a:gd name="connsiteX2" fmla="*/ 128284 w 128284"/>
                    <a:gd name="connsiteY2" fmla="*/ 423817 h 423817"/>
                    <a:gd name="connsiteX3" fmla="*/ 778 w 128284"/>
                    <a:gd name="connsiteY3" fmla="*/ 412887 h 423817"/>
                    <a:gd name="connsiteX4" fmla="*/ 62708 w 128284"/>
                    <a:gd name="connsiteY4" fmla="*/ 275228 h 423817"/>
                    <a:gd name="connsiteX5" fmla="*/ 40851 w 128284"/>
                    <a:gd name="connsiteY5" fmla="*/ 14572 h 423817"/>
                    <a:gd name="connsiteX0" fmla="*/ 40851 w 108730"/>
                    <a:gd name="connsiteY0" fmla="*/ 14572 h 420174"/>
                    <a:gd name="connsiteX1" fmla="*/ 33565 w 108730"/>
                    <a:gd name="connsiteY1" fmla="*/ 0 h 420174"/>
                    <a:gd name="connsiteX2" fmla="*/ 106426 w 108730"/>
                    <a:gd name="connsiteY2" fmla="*/ 420174 h 420174"/>
                    <a:gd name="connsiteX3" fmla="*/ 778 w 108730"/>
                    <a:gd name="connsiteY3" fmla="*/ 412887 h 420174"/>
                    <a:gd name="connsiteX4" fmla="*/ 62708 w 108730"/>
                    <a:gd name="connsiteY4" fmla="*/ 275228 h 420174"/>
                    <a:gd name="connsiteX5" fmla="*/ 40851 w 108730"/>
                    <a:gd name="connsiteY5" fmla="*/ 14572 h 420174"/>
                    <a:gd name="connsiteX0" fmla="*/ 40851 w 101770"/>
                    <a:gd name="connsiteY0" fmla="*/ 14572 h 416531"/>
                    <a:gd name="connsiteX1" fmla="*/ 33565 w 101770"/>
                    <a:gd name="connsiteY1" fmla="*/ 0 h 416531"/>
                    <a:gd name="connsiteX2" fmla="*/ 88210 w 101770"/>
                    <a:gd name="connsiteY2" fmla="*/ 416531 h 416531"/>
                    <a:gd name="connsiteX3" fmla="*/ 778 w 101770"/>
                    <a:gd name="connsiteY3" fmla="*/ 412887 h 416531"/>
                    <a:gd name="connsiteX4" fmla="*/ 62708 w 101770"/>
                    <a:gd name="connsiteY4" fmla="*/ 275228 h 416531"/>
                    <a:gd name="connsiteX5" fmla="*/ 40851 w 101770"/>
                    <a:gd name="connsiteY5" fmla="*/ 14572 h 41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770" h="416531">
                      <a:moveTo>
                        <a:pt x="40851" y="14572"/>
                      </a:moveTo>
                      <a:lnTo>
                        <a:pt x="33565" y="0"/>
                      </a:lnTo>
                      <a:cubicBezTo>
                        <a:pt x="169572" y="225062"/>
                        <a:pt x="54208" y="282545"/>
                        <a:pt x="88210" y="416531"/>
                      </a:cubicBezTo>
                      <a:lnTo>
                        <a:pt x="778" y="412887"/>
                      </a:lnTo>
                      <a:cubicBezTo>
                        <a:pt x="-7723" y="391765"/>
                        <a:pt x="56029" y="341614"/>
                        <a:pt x="62708" y="275228"/>
                      </a:cubicBezTo>
                      <a:cubicBezTo>
                        <a:pt x="69387" y="208842"/>
                        <a:pt x="49351" y="60443"/>
                        <a:pt x="40851" y="14572"/>
                      </a:cubicBezTo>
                      <a:close/>
                    </a:path>
                  </a:pathLst>
                </a:custGeom>
                <a:solidFill>
                  <a:srgbClr val="4D7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88D381-241C-45F1-8C1F-88AF5BA58F82}"/>
                </a:ext>
              </a:extLst>
            </p:cNvPr>
            <p:cNvGrpSpPr/>
            <p:nvPr/>
          </p:nvGrpSpPr>
          <p:grpSpPr>
            <a:xfrm flipH="1">
              <a:off x="6061404" y="3697907"/>
              <a:ext cx="336380" cy="376016"/>
              <a:chOff x="6061403" y="3697906"/>
              <a:chExt cx="381551" cy="426509"/>
            </a:xfrm>
          </p:grpSpPr>
          <p:sp>
            <p:nvSpPr>
              <p:cNvPr id="206" name="Rectangle 21">
                <a:extLst>
                  <a:ext uri="{FF2B5EF4-FFF2-40B4-BE49-F238E27FC236}">
                    <a16:creationId xmlns:a16="http://schemas.microsoft.com/office/drawing/2014/main" id="{67D94A57-6AAA-4898-B3FE-72120CA20745}"/>
                  </a:ext>
                </a:extLst>
              </p:cNvPr>
              <p:cNvSpPr/>
              <p:nvPr/>
            </p:nvSpPr>
            <p:spPr>
              <a:xfrm>
                <a:off x="6111563" y="3697906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7" name="Rectangle 21">
                <a:extLst>
                  <a:ext uri="{FF2B5EF4-FFF2-40B4-BE49-F238E27FC236}">
                    <a16:creationId xmlns:a16="http://schemas.microsoft.com/office/drawing/2014/main" id="{E9B3B1CA-1BA9-4DFD-805F-0CF5C0342DEC}"/>
                  </a:ext>
                </a:extLst>
              </p:cNvPr>
              <p:cNvSpPr/>
              <p:nvPr/>
            </p:nvSpPr>
            <p:spPr>
              <a:xfrm rot="2446331" flipH="1">
                <a:off x="6252685" y="3808081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19AF97C1-AA82-49B2-B188-8BE315CCDF6B}"/>
                  </a:ext>
                </a:extLst>
              </p:cNvPr>
              <p:cNvSpPr/>
              <p:nvPr/>
            </p:nvSpPr>
            <p:spPr>
              <a:xfrm rot="19764633">
                <a:off x="6061403" y="3784784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859F903C-39DC-4F7D-A3A1-F62A270236EB}"/>
                  </a:ext>
                </a:extLst>
              </p:cNvPr>
              <p:cNvSpPr/>
              <p:nvPr/>
            </p:nvSpPr>
            <p:spPr>
              <a:xfrm rot="3201451" flipH="1">
                <a:off x="6271422" y="3866575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CA8B24F-C3B7-4EDE-9E93-53ED1AAD7A34}"/>
                </a:ext>
              </a:extLst>
            </p:cNvPr>
            <p:cNvGrpSpPr/>
            <p:nvPr/>
          </p:nvGrpSpPr>
          <p:grpSpPr>
            <a:xfrm>
              <a:off x="7903404" y="4009913"/>
              <a:ext cx="381551" cy="426509"/>
              <a:chOff x="6061403" y="3697906"/>
              <a:chExt cx="381551" cy="426509"/>
            </a:xfrm>
          </p:grpSpPr>
          <p:sp>
            <p:nvSpPr>
              <p:cNvPr id="244" name="Rectangle 21">
                <a:extLst>
                  <a:ext uri="{FF2B5EF4-FFF2-40B4-BE49-F238E27FC236}">
                    <a16:creationId xmlns:a16="http://schemas.microsoft.com/office/drawing/2014/main" id="{BFDC75D3-5642-445D-9A30-C9C874C012F2}"/>
                  </a:ext>
                </a:extLst>
              </p:cNvPr>
              <p:cNvSpPr/>
              <p:nvPr/>
            </p:nvSpPr>
            <p:spPr>
              <a:xfrm>
                <a:off x="6111563" y="3697906"/>
                <a:ext cx="145250" cy="41910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5" name="Rectangle 21">
                <a:extLst>
                  <a:ext uri="{FF2B5EF4-FFF2-40B4-BE49-F238E27FC236}">
                    <a16:creationId xmlns:a16="http://schemas.microsoft.com/office/drawing/2014/main" id="{71E17AB7-F24D-4EB0-9012-E3F4EF8997AF}"/>
                  </a:ext>
                </a:extLst>
              </p:cNvPr>
              <p:cNvSpPr/>
              <p:nvPr/>
            </p:nvSpPr>
            <p:spPr>
              <a:xfrm rot="2446331" flipH="1">
                <a:off x="6252685" y="3808081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6" name="Rectangle 21">
                <a:extLst>
                  <a:ext uri="{FF2B5EF4-FFF2-40B4-BE49-F238E27FC236}">
                    <a16:creationId xmlns:a16="http://schemas.microsoft.com/office/drawing/2014/main" id="{909193DD-B2A7-4403-86DE-F272A26F6EF7}"/>
                  </a:ext>
                </a:extLst>
              </p:cNvPr>
              <p:cNvSpPr/>
              <p:nvPr/>
            </p:nvSpPr>
            <p:spPr>
              <a:xfrm rot="19764633">
                <a:off x="6061403" y="3784784"/>
                <a:ext cx="97302" cy="316334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7" name="Rectangle 21">
                <a:extLst>
                  <a:ext uri="{FF2B5EF4-FFF2-40B4-BE49-F238E27FC236}">
                    <a16:creationId xmlns:a16="http://schemas.microsoft.com/office/drawing/2014/main" id="{91A0690A-19A4-400E-881A-D27EB5640BF6}"/>
                  </a:ext>
                </a:extLst>
              </p:cNvPr>
              <p:cNvSpPr/>
              <p:nvPr/>
            </p:nvSpPr>
            <p:spPr>
              <a:xfrm rot="3201451" flipH="1">
                <a:off x="6271422" y="3866575"/>
                <a:ext cx="80701" cy="262362"/>
              </a:xfrm>
              <a:custGeom>
                <a:avLst/>
                <a:gdLst>
                  <a:gd name="connsiteX0" fmla="*/ 0 w 214939"/>
                  <a:gd name="connsiteY0" fmla="*/ 0 h 398315"/>
                  <a:gd name="connsiteX1" fmla="*/ 214939 w 214939"/>
                  <a:gd name="connsiteY1" fmla="*/ 0 h 398315"/>
                  <a:gd name="connsiteX2" fmla="*/ 214939 w 214939"/>
                  <a:gd name="connsiteY2" fmla="*/ 398315 h 398315"/>
                  <a:gd name="connsiteX3" fmla="*/ 0 w 214939"/>
                  <a:gd name="connsiteY3" fmla="*/ 398315 h 398315"/>
                  <a:gd name="connsiteX4" fmla="*/ 0 w 214939"/>
                  <a:gd name="connsiteY4" fmla="*/ 0 h 398315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01958"/>
                  <a:gd name="connsiteX1" fmla="*/ 112934 w 214939"/>
                  <a:gd name="connsiteY1" fmla="*/ 0 h 401958"/>
                  <a:gd name="connsiteX2" fmla="*/ 214939 w 214939"/>
                  <a:gd name="connsiteY2" fmla="*/ 401958 h 401958"/>
                  <a:gd name="connsiteX3" fmla="*/ 0 w 214939"/>
                  <a:gd name="connsiteY3" fmla="*/ 401958 h 401958"/>
                  <a:gd name="connsiteX4" fmla="*/ 0 w 214939"/>
                  <a:gd name="connsiteY4" fmla="*/ 3643 h 401958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0 w 214939"/>
                  <a:gd name="connsiteY0" fmla="*/ 3643 h 412887"/>
                  <a:gd name="connsiteX1" fmla="*/ 112934 w 214939"/>
                  <a:gd name="connsiteY1" fmla="*/ 0 h 412887"/>
                  <a:gd name="connsiteX2" fmla="*/ 214939 w 214939"/>
                  <a:gd name="connsiteY2" fmla="*/ 401958 h 412887"/>
                  <a:gd name="connsiteX3" fmla="*/ 80147 w 214939"/>
                  <a:gd name="connsiteY3" fmla="*/ 412887 h 412887"/>
                  <a:gd name="connsiteX4" fmla="*/ 0 w 214939"/>
                  <a:gd name="connsiteY4" fmla="*/ 3643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073 w 134792"/>
                  <a:gd name="connsiteY0" fmla="*/ 14572 h 412887"/>
                  <a:gd name="connsiteX1" fmla="*/ 32787 w 134792"/>
                  <a:gd name="connsiteY1" fmla="*/ 0 h 412887"/>
                  <a:gd name="connsiteX2" fmla="*/ 134792 w 134792"/>
                  <a:gd name="connsiteY2" fmla="*/ 401958 h 412887"/>
                  <a:gd name="connsiteX3" fmla="*/ 0 w 134792"/>
                  <a:gd name="connsiteY3" fmla="*/ 412887 h 412887"/>
                  <a:gd name="connsiteX4" fmla="*/ 40073 w 134792"/>
                  <a:gd name="connsiteY4" fmla="*/ 14572 h 412887"/>
                  <a:gd name="connsiteX0" fmla="*/ 40851 w 135570"/>
                  <a:gd name="connsiteY0" fmla="*/ 14572 h 412887"/>
                  <a:gd name="connsiteX1" fmla="*/ 33565 w 135570"/>
                  <a:gd name="connsiteY1" fmla="*/ 0 h 412887"/>
                  <a:gd name="connsiteX2" fmla="*/ 135570 w 135570"/>
                  <a:gd name="connsiteY2" fmla="*/ 401958 h 412887"/>
                  <a:gd name="connsiteX3" fmla="*/ 778 w 135570"/>
                  <a:gd name="connsiteY3" fmla="*/ 412887 h 412887"/>
                  <a:gd name="connsiteX4" fmla="*/ 62708 w 135570"/>
                  <a:gd name="connsiteY4" fmla="*/ 275228 h 412887"/>
                  <a:gd name="connsiteX5" fmla="*/ 40851 w 135570"/>
                  <a:gd name="connsiteY5" fmla="*/ 14572 h 412887"/>
                  <a:gd name="connsiteX0" fmla="*/ 40851 w 128284"/>
                  <a:gd name="connsiteY0" fmla="*/ 14572 h 423817"/>
                  <a:gd name="connsiteX1" fmla="*/ 33565 w 128284"/>
                  <a:gd name="connsiteY1" fmla="*/ 0 h 423817"/>
                  <a:gd name="connsiteX2" fmla="*/ 128284 w 128284"/>
                  <a:gd name="connsiteY2" fmla="*/ 423817 h 423817"/>
                  <a:gd name="connsiteX3" fmla="*/ 778 w 128284"/>
                  <a:gd name="connsiteY3" fmla="*/ 412887 h 423817"/>
                  <a:gd name="connsiteX4" fmla="*/ 62708 w 128284"/>
                  <a:gd name="connsiteY4" fmla="*/ 275228 h 423817"/>
                  <a:gd name="connsiteX5" fmla="*/ 40851 w 128284"/>
                  <a:gd name="connsiteY5" fmla="*/ 14572 h 423817"/>
                  <a:gd name="connsiteX0" fmla="*/ 40851 w 108730"/>
                  <a:gd name="connsiteY0" fmla="*/ 14572 h 420174"/>
                  <a:gd name="connsiteX1" fmla="*/ 33565 w 108730"/>
                  <a:gd name="connsiteY1" fmla="*/ 0 h 420174"/>
                  <a:gd name="connsiteX2" fmla="*/ 106426 w 108730"/>
                  <a:gd name="connsiteY2" fmla="*/ 420174 h 420174"/>
                  <a:gd name="connsiteX3" fmla="*/ 778 w 108730"/>
                  <a:gd name="connsiteY3" fmla="*/ 412887 h 420174"/>
                  <a:gd name="connsiteX4" fmla="*/ 62708 w 108730"/>
                  <a:gd name="connsiteY4" fmla="*/ 275228 h 420174"/>
                  <a:gd name="connsiteX5" fmla="*/ 40851 w 108730"/>
                  <a:gd name="connsiteY5" fmla="*/ 14572 h 420174"/>
                  <a:gd name="connsiteX0" fmla="*/ 40851 w 101770"/>
                  <a:gd name="connsiteY0" fmla="*/ 14572 h 416531"/>
                  <a:gd name="connsiteX1" fmla="*/ 33565 w 101770"/>
                  <a:gd name="connsiteY1" fmla="*/ 0 h 416531"/>
                  <a:gd name="connsiteX2" fmla="*/ 88210 w 101770"/>
                  <a:gd name="connsiteY2" fmla="*/ 416531 h 416531"/>
                  <a:gd name="connsiteX3" fmla="*/ 778 w 101770"/>
                  <a:gd name="connsiteY3" fmla="*/ 412887 h 416531"/>
                  <a:gd name="connsiteX4" fmla="*/ 62708 w 101770"/>
                  <a:gd name="connsiteY4" fmla="*/ 275228 h 416531"/>
                  <a:gd name="connsiteX5" fmla="*/ 40851 w 101770"/>
                  <a:gd name="connsiteY5" fmla="*/ 14572 h 41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770" h="416531">
                    <a:moveTo>
                      <a:pt x="40851" y="14572"/>
                    </a:moveTo>
                    <a:lnTo>
                      <a:pt x="33565" y="0"/>
                    </a:lnTo>
                    <a:cubicBezTo>
                      <a:pt x="169572" y="225062"/>
                      <a:pt x="54208" y="282545"/>
                      <a:pt x="88210" y="416531"/>
                    </a:cubicBezTo>
                    <a:lnTo>
                      <a:pt x="778" y="412887"/>
                    </a:lnTo>
                    <a:cubicBezTo>
                      <a:pt x="-7723" y="391765"/>
                      <a:pt x="56029" y="341614"/>
                      <a:pt x="62708" y="275228"/>
                    </a:cubicBezTo>
                    <a:cubicBezTo>
                      <a:pt x="69387" y="208842"/>
                      <a:pt x="49351" y="60443"/>
                      <a:pt x="40851" y="14572"/>
                    </a:cubicBezTo>
                    <a:close/>
                  </a:path>
                </a:pathLst>
              </a:custGeom>
              <a:solidFill>
                <a:srgbClr val="4D74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20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DEC0629-A397-4D31-88C6-0B054BB07A21}"/>
              </a:ext>
            </a:extLst>
          </p:cNvPr>
          <p:cNvGrpSpPr/>
          <p:nvPr/>
        </p:nvGrpSpPr>
        <p:grpSpPr>
          <a:xfrm>
            <a:off x="18671" y="0"/>
            <a:ext cx="12212471" cy="6850939"/>
            <a:chOff x="11147" y="-16584"/>
            <a:chExt cx="12212471" cy="68509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EA8E-DFF1-4C45-83FA-7D123CF73633}"/>
                </a:ext>
              </a:extLst>
            </p:cNvPr>
            <p:cNvSpPr/>
            <p:nvPr/>
          </p:nvSpPr>
          <p:spPr>
            <a:xfrm>
              <a:off x="11147" y="-16584"/>
              <a:ext cx="12212471" cy="3651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C981BA-052E-42A1-BE62-F560565D316B}"/>
                </a:ext>
              </a:extLst>
            </p:cNvPr>
            <p:cNvSpPr/>
            <p:nvPr/>
          </p:nvSpPr>
          <p:spPr>
            <a:xfrm>
              <a:off x="11447" y="3610509"/>
              <a:ext cx="12192000" cy="322384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b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6C84B648-A07C-4991-ACA7-C34D996B8D36}"/>
              </a:ext>
            </a:extLst>
          </p:cNvPr>
          <p:cNvSpPr/>
          <p:nvPr/>
        </p:nvSpPr>
        <p:spPr>
          <a:xfrm>
            <a:off x="20471" y="2194026"/>
            <a:ext cx="5745708" cy="1440128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5708" h="1440128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28FF3D8A-19F4-4960-8C27-196F4C5675D9}"/>
              </a:ext>
            </a:extLst>
          </p:cNvPr>
          <p:cNvSpPr/>
          <p:nvPr/>
        </p:nvSpPr>
        <p:spPr>
          <a:xfrm>
            <a:off x="6403" y="2168192"/>
            <a:ext cx="5773429" cy="1463659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2564180 w 5745708"/>
              <a:gd name="connsiteY3" fmla="*/ 634867 h 1440128"/>
              <a:gd name="connsiteX4" fmla="*/ 0 w 5745708"/>
              <a:gd name="connsiteY4" fmla="*/ 1440128 h 1440128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0 w 5773429"/>
              <a:gd name="connsiteY5" fmla="*/ 1440128 h 1463659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2259380 w 5773429"/>
              <a:gd name="connsiteY5" fmla="*/ 430079 h 1463659"/>
              <a:gd name="connsiteX6" fmla="*/ 0 w 5773429"/>
              <a:gd name="connsiteY6" fmla="*/ 1440128 h 146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3429" h="1463659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cubicBezTo>
                  <a:pt x="6041131" y="1637184"/>
                  <a:pt x="3889773" y="535714"/>
                  <a:pt x="3359518" y="401504"/>
                </a:cubicBezTo>
                <a:cubicBezTo>
                  <a:pt x="2829263" y="267294"/>
                  <a:pt x="2811036" y="561048"/>
                  <a:pt x="2564180" y="634867"/>
                </a:cubicBezTo>
                <a:cubicBezTo>
                  <a:pt x="2335580" y="704717"/>
                  <a:pt x="2487980" y="360229"/>
                  <a:pt x="2259380" y="430079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8">
            <a:extLst>
              <a:ext uri="{FF2B5EF4-FFF2-40B4-BE49-F238E27FC236}">
                <a16:creationId xmlns:a16="http://schemas.microsoft.com/office/drawing/2014/main" id="{0C817E83-77EC-4E95-AFFA-54B5B8141E98}"/>
              </a:ext>
            </a:extLst>
          </p:cNvPr>
          <p:cNvSpPr/>
          <p:nvPr/>
        </p:nvSpPr>
        <p:spPr>
          <a:xfrm>
            <a:off x="4079000" y="931537"/>
            <a:ext cx="8088046" cy="2698072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5708" h="1440128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8CA69AA9-63D7-4056-8CBA-B78658AC10B0}"/>
              </a:ext>
            </a:extLst>
          </p:cNvPr>
          <p:cNvSpPr/>
          <p:nvPr/>
        </p:nvSpPr>
        <p:spPr>
          <a:xfrm>
            <a:off x="4064932" y="885149"/>
            <a:ext cx="8127068" cy="2742157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2564180 w 5745708"/>
              <a:gd name="connsiteY3" fmla="*/ 634867 h 1440128"/>
              <a:gd name="connsiteX4" fmla="*/ 0 w 5745708"/>
              <a:gd name="connsiteY4" fmla="*/ 1440128 h 1440128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0 w 5773429"/>
              <a:gd name="connsiteY5" fmla="*/ 1440128 h 1463659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2259380 w 5773429"/>
              <a:gd name="connsiteY5" fmla="*/ 430079 h 1463659"/>
              <a:gd name="connsiteX6" fmla="*/ 0 w 5773429"/>
              <a:gd name="connsiteY6" fmla="*/ 1440128 h 146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3429" h="1463659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cubicBezTo>
                  <a:pt x="6041131" y="1637184"/>
                  <a:pt x="3889773" y="535714"/>
                  <a:pt x="3359518" y="401504"/>
                </a:cubicBezTo>
                <a:cubicBezTo>
                  <a:pt x="2829263" y="267294"/>
                  <a:pt x="2811036" y="561048"/>
                  <a:pt x="2564180" y="634867"/>
                </a:cubicBezTo>
                <a:cubicBezTo>
                  <a:pt x="2335580" y="704717"/>
                  <a:pt x="2487980" y="360229"/>
                  <a:pt x="2259380" y="430079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464CCD-291C-467E-ADC3-B80475953D52}"/>
              </a:ext>
            </a:extLst>
          </p:cNvPr>
          <p:cNvGrpSpPr/>
          <p:nvPr/>
        </p:nvGrpSpPr>
        <p:grpSpPr>
          <a:xfrm>
            <a:off x="3317001" y="1113724"/>
            <a:ext cx="677591" cy="207639"/>
            <a:chOff x="1336428" y="5689205"/>
            <a:chExt cx="2222694" cy="6811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FCC059-7754-4D5D-BC51-4C2582DA5F5B}"/>
                </a:ext>
              </a:extLst>
            </p:cNvPr>
            <p:cNvSpPr/>
            <p:nvPr/>
          </p:nvSpPr>
          <p:spPr>
            <a:xfrm rot="10800000">
              <a:off x="1336428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029102E-1110-4B4F-BFFE-C0C58453C55D}"/>
                </a:ext>
              </a:extLst>
            </p:cNvPr>
            <p:cNvSpPr/>
            <p:nvPr/>
          </p:nvSpPr>
          <p:spPr>
            <a:xfrm rot="10800000">
              <a:off x="2335232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0B1435-D916-48DD-826A-DDD307F60F17}"/>
              </a:ext>
            </a:extLst>
          </p:cNvPr>
          <p:cNvGrpSpPr/>
          <p:nvPr/>
        </p:nvGrpSpPr>
        <p:grpSpPr>
          <a:xfrm>
            <a:off x="4660782" y="1303523"/>
            <a:ext cx="341138" cy="98647"/>
            <a:chOff x="1336428" y="5689205"/>
            <a:chExt cx="2222694" cy="6811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F723B9-B180-446E-9A12-5D19976D147E}"/>
                </a:ext>
              </a:extLst>
            </p:cNvPr>
            <p:cNvSpPr/>
            <p:nvPr/>
          </p:nvSpPr>
          <p:spPr>
            <a:xfrm rot="10800000">
              <a:off x="1336428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4208AB2-7810-4B9A-8834-30A28E54C050}"/>
                </a:ext>
              </a:extLst>
            </p:cNvPr>
            <p:cNvSpPr/>
            <p:nvPr/>
          </p:nvSpPr>
          <p:spPr>
            <a:xfrm rot="10800000">
              <a:off x="2335232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5BAE20-E1E7-47C5-AC03-CCB8FC967401}"/>
              </a:ext>
            </a:extLst>
          </p:cNvPr>
          <p:cNvGrpSpPr/>
          <p:nvPr/>
        </p:nvGrpSpPr>
        <p:grpSpPr>
          <a:xfrm>
            <a:off x="3959524" y="2021617"/>
            <a:ext cx="1590833" cy="2394220"/>
            <a:chOff x="1247410" y="1844410"/>
            <a:chExt cx="2459185" cy="37341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59AF76-335B-4B35-8D40-CB3F942F39DC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DB9DFA4-8887-4D61-8B0C-593E125B9854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092096F-210F-4F8D-A4F1-CB782C39B5F8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6D312DA-74CE-4CA1-9774-6A87A8C646DE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8B989380-2C8E-4EBB-AA14-57D14F69789A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9F473D-9461-40BC-895A-BAF1033A6918}"/>
              </a:ext>
            </a:extLst>
          </p:cNvPr>
          <p:cNvGrpSpPr/>
          <p:nvPr/>
        </p:nvGrpSpPr>
        <p:grpSpPr>
          <a:xfrm>
            <a:off x="6903057" y="2578819"/>
            <a:ext cx="934058" cy="1405768"/>
            <a:chOff x="1247410" y="1844410"/>
            <a:chExt cx="2459185" cy="37341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D63FD8-1CA6-43C6-9749-EDEA8F187FF8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F5E941D-4963-44E0-9E3B-B315B921C818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17FBB22-6AE9-463B-AEB9-81409010A228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99114E8-924C-4957-AA00-E08604F92A82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38343C1-6884-4EB4-8EDF-65F6262493EA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8D7770A-8941-4816-8B9D-8572A4D03135}"/>
              </a:ext>
            </a:extLst>
          </p:cNvPr>
          <p:cNvGrpSpPr/>
          <p:nvPr/>
        </p:nvGrpSpPr>
        <p:grpSpPr>
          <a:xfrm>
            <a:off x="7478690" y="2244583"/>
            <a:ext cx="1385173" cy="2167934"/>
            <a:chOff x="1247410" y="1844410"/>
            <a:chExt cx="2459185" cy="373411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17762A-AEF0-4252-B7D4-B03DA7D1A021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8A8F2D65-CC36-47AA-9D3D-27AF7B616C35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72E41D8-8D19-4C4C-A113-44E2C86E2021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E9DF914-8AAE-4B7A-8204-25346E03BC2E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9156724-05E9-4395-BD46-5605D8F785DD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E742EA-F8FF-4EFE-9F5F-479F5169F69B}"/>
              </a:ext>
            </a:extLst>
          </p:cNvPr>
          <p:cNvGrpSpPr/>
          <p:nvPr/>
        </p:nvGrpSpPr>
        <p:grpSpPr>
          <a:xfrm>
            <a:off x="5792035" y="2801531"/>
            <a:ext cx="639210" cy="962019"/>
            <a:chOff x="1247410" y="1844410"/>
            <a:chExt cx="2459185" cy="37341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48C0E8E-CEC3-4C7E-8146-41E0A561E688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7D55EB3-FE01-43F3-A0EB-0ED395D80A0B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76E73E45-8849-4973-BFE5-11A7C9E8F861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4E78E57-747C-433B-B492-8BE148E96927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74D0122-0784-4157-BF46-63135A6B240F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37D62CC-2AD3-4695-8F63-A4D2FF2C83FA}"/>
              </a:ext>
            </a:extLst>
          </p:cNvPr>
          <p:cNvGrpSpPr/>
          <p:nvPr/>
        </p:nvGrpSpPr>
        <p:grpSpPr>
          <a:xfrm>
            <a:off x="289082" y="2156465"/>
            <a:ext cx="1286567" cy="1936297"/>
            <a:chOff x="1247410" y="1844410"/>
            <a:chExt cx="2459185" cy="3734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27927C-20A2-4B2A-A9CB-B2581C2420B5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DF2EE57-0B44-4371-9F1B-48F651A0B62D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C1F42D5D-1FA2-4906-9CB7-C223DC252973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EACE2A1-7602-430B-8279-246178DDACDE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36C3D9F-8F6A-4421-B516-553580A6AC75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49404C-1CA4-4AFC-9CCD-40E6352E6CA0}"/>
              </a:ext>
            </a:extLst>
          </p:cNvPr>
          <p:cNvGrpSpPr/>
          <p:nvPr/>
        </p:nvGrpSpPr>
        <p:grpSpPr>
          <a:xfrm>
            <a:off x="9555045" y="2502205"/>
            <a:ext cx="934058" cy="1405768"/>
            <a:chOff x="1247410" y="1844410"/>
            <a:chExt cx="2459185" cy="373411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C0A5EC5-D399-4A12-BC56-019A974331F4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137634C6-FF6C-43BA-946B-1ACBD2F87986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E6E15800-84E5-4767-A92C-0F7ABE1B706E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27B618B-9D5B-4456-866F-BF184CD1F7D9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C5F27853-327F-42A5-9D36-A5FECD7FF8A6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0887418-EFED-4B6E-A7AB-37B164DCF6D2}"/>
              </a:ext>
            </a:extLst>
          </p:cNvPr>
          <p:cNvGrpSpPr/>
          <p:nvPr/>
        </p:nvGrpSpPr>
        <p:grpSpPr>
          <a:xfrm>
            <a:off x="9185722" y="2878475"/>
            <a:ext cx="422270" cy="834073"/>
            <a:chOff x="1247410" y="1844410"/>
            <a:chExt cx="2459185" cy="37341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9BE0CA7-3CC7-4203-9AFA-A248B48124C3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6BFECBA1-6FAF-483A-88BE-46B7422F89A8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A0B998BF-5641-466E-83D2-C15B82F95187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15F1B738-CC29-4327-AD66-9496C68E675F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F80B75B1-6562-491D-AC03-1C1A3DEE827F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2A0BF-DE36-4CD4-A32F-664FB60A4A8D}"/>
              </a:ext>
            </a:extLst>
          </p:cNvPr>
          <p:cNvGrpSpPr/>
          <p:nvPr/>
        </p:nvGrpSpPr>
        <p:grpSpPr>
          <a:xfrm>
            <a:off x="1247410" y="1844410"/>
            <a:ext cx="2459185" cy="3734117"/>
            <a:chOff x="1247410" y="1844410"/>
            <a:chExt cx="2459185" cy="37341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D74A4D-4B56-42DD-9BB2-3F5E68CB14F6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5E80AFC-75F9-43D0-A670-529566205BFE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8D102C0-C8DB-413F-A65C-1F80EF931CFE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D5D746-2D4D-4D68-98A6-84A0AC59F692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BB046E3-DC62-4F7F-8B6B-303626AF60AD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44434C-7D01-4420-8AD7-3A6A51EDBF2B}"/>
              </a:ext>
            </a:extLst>
          </p:cNvPr>
          <p:cNvGrpSpPr/>
          <p:nvPr/>
        </p:nvGrpSpPr>
        <p:grpSpPr>
          <a:xfrm>
            <a:off x="10168819" y="1898329"/>
            <a:ext cx="2582862" cy="3887237"/>
            <a:chOff x="1247410" y="1844410"/>
            <a:chExt cx="2459185" cy="373411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E7C2A32-559A-455B-BE7F-7CD7EA592373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B84CD4E4-6603-446E-A566-531745A6B399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1FD7FFEA-8800-4B87-B922-F382F25D0062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FD5FB26-0BD8-4556-88DD-37B48E679F48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5D7F847-8FE1-4352-BF64-1647D251A225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4945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73685 -0.15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3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A876F6F-6EA7-4F32-959D-FCBFE51536B0}"/>
              </a:ext>
            </a:extLst>
          </p:cNvPr>
          <p:cNvSpPr/>
          <p:nvPr/>
        </p:nvSpPr>
        <p:spPr>
          <a:xfrm>
            <a:off x="10485294" y="5463262"/>
            <a:ext cx="77050" cy="516144"/>
          </a:xfrm>
          <a:prstGeom prst="roundRect">
            <a:avLst>
              <a:gd name="adj" fmla="val 50000"/>
            </a:avLst>
          </a:prstGeom>
          <a:solidFill>
            <a:srgbClr val="DA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Isosceles Triangle 8">
            <a:extLst>
              <a:ext uri="{FF2B5EF4-FFF2-40B4-BE49-F238E27FC236}">
                <a16:creationId xmlns:a16="http://schemas.microsoft.com/office/drawing/2014/main" id="{E436E8FC-07FB-4496-B003-0E60AD87EC4B}"/>
              </a:ext>
            </a:extLst>
          </p:cNvPr>
          <p:cNvSpPr/>
          <p:nvPr/>
        </p:nvSpPr>
        <p:spPr>
          <a:xfrm>
            <a:off x="20471" y="2194026"/>
            <a:ext cx="5745708" cy="1440128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5708" h="1440128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Isosceles Triangle 8">
            <a:extLst>
              <a:ext uri="{FF2B5EF4-FFF2-40B4-BE49-F238E27FC236}">
                <a16:creationId xmlns:a16="http://schemas.microsoft.com/office/drawing/2014/main" id="{F0B9B11E-C1FA-4494-8FF4-98BC43A367F8}"/>
              </a:ext>
            </a:extLst>
          </p:cNvPr>
          <p:cNvSpPr/>
          <p:nvPr/>
        </p:nvSpPr>
        <p:spPr>
          <a:xfrm>
            <a:off x="6403" y="2210396"/>
            <a:ext cx="5773429" cy="1463659"/>
          </a:xfrm>
          <a:custGeom>
            <a:avLst/>
            <a:gdLst>
              <a:gd name="connsiteX0" fmla="*/ 0 w 5745708"/>
              <a:gd name="connsiteY0" fmla="*/ 1692323 h 1692323"/>
              <a:gd name="connsiteX1" fmla="*/ 2872854 w 5745708"/>
              <a:gd name="connsiteY1" fmla="*/ 0 h 1692323"/>
              <a:gd name="connsiteX2" fmla="*/ 5745708 w 5745708"/>
              <a:gd name="connsiteY2" fmla="*/ 1692323 h 1692323"/>
              <a:gd name="connsiteX3" fmla="*/ 0 w 5745708"/>
              <a:gd name="connsiteY3" fmla="*/ 1692323 h 1692323"/>
              <a:gd name="connsiteX0" fmla="*/ 0 w 5745708"/>
              <a:gd name="connsiteY0" fmla="*/ 1425623 h 1425623"/>
              <a:gd name="connsiteX1" fmla="*/ 2863329 w 5745708"/>
              <a:gd name="connsiteY1" fmla="*/ 0 h 1425623"/>
              <a:gd name="connsiteX2" fmla="*/ 5745708 w 5745708"/>
              <a:gd name="connsiteY2" fmla="*/ 1425623 h 1425623"/>
              <a:gd name="connsiteX3" fmla="*/ 0 w 5745708"/>
              <a:gd name="connsiteY3" fmla="*/ 1425623 h 1425623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0 w 5745708"/>
              <a:gd name="connsiteY3" fmla="*/ 1440128 h 1440128"/>
              <a:gd name="connsiteX0" fmla="*/ 0 w 5745708"/>
              <a:gd name="connsiteY0" fmla="*/ 1440128 h 1440128"/>
              <a:gd name="connsiteX1" fmla="*/ 2863329 w 5745708"/>
              <a:gd name="connsiteY1" fmla="*/ 14505 h 1440128"/>
              <a:gd name="connsiteX2" fmla="*/ 5745708 w 5745708"/>
              <a:gd name="connsiteY2" fmla="*/ 1440128 h 1440128"/>
              <a:gd name="connsiteX3" fmla="*/ 2564180 w 5745708"/>
              <a:gd name="connsiteY3" fmla="*/ 634867 h 1440128"/>
              <a:gd name="connsiteX4" fmla="*/ 0 w 5745708"/>
              <a:gd name="connsiteY4" fmla="*/ 1440128 h 1440128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0 w 5773429"/>
              <a:gd name="connsiteY5" fmla="*/ 1440128 h 1463659"/>
              <a:gd name="connsiteX0" fmla="*/ 0 w 5773429"/>
              <a:gd name="connsiteY0" fmla="*/ 1440128 h 1463659"/>
              <a:gd name="connsiteX1" fmla="*/ 2863329 w 5773429"/>
              <a:gd name="connsiteY1" fmla="*/ 14505 h 1463659"/>
              <a:gd name="connsiteX2" fmla="*/ 5745708 w 5773429"/>
              <a:gd name="connsiteY2" fmla="*/ 1440128 h 1463659"/>
              <a:gd name="connsiteX3" fmla="*/ 3359518 w 5773429"/>
              <a:gd name="connsiteY3" fmla="*/ 401504 h 1463659"/>
              <a:gd name="connsiteX4" fmla="*/ 2564180 w 5773429"/>
              <a:gd name="connsiteY4" fmla="*/ 634867 h 1463659"/>
              <a:gd name="connsiteX5" fmla="*/ 2259380 w 5773429"/>
              <a:gd name="connsiteY5" fmla="*/ 430079 h 1463659"/>
              <a:gd name="connsiteX6" fmla="*/ 0 w 5773429"/>
              <a:gd name="connsiteY6" fmla="*/ 1440128 h 146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3429" h="1463659">
                <a:moveTo>
                  <a:pt x="0" y="1440128"/>
                </a:moveTo>
                <a:cubicBezTo>
                  <a:pt x="954443" y="964920"/>
                  <a:pt x="2337511" y="61088"/>
                  <a:pt x="2863329" y="14505"/>
                </a:cubicBezTo>
                <a:cubicBezTo>
                  <a:pt x="2890672" y="-138937"/>
                  <a:pt x="4784915" y="964920"/>
                  <a:pt x="5745708" y="1440128"/>
                </a:cubicBezTo>
                <a:cubicBezTo>
                  <a:pt x="6041131" y="1637184"/>
                  <a:pt x="3889773" y="535714"/>
                  <a:pt x="3359518" y="401504"/>
                </a:cubicBezTo>
                <a:cubicBezTo>
                  <a:pt x="2829263" y="267294"/>
                  <a:pt x="2811036" y="561048"/>
                  <a:pt x="2564180" y="634867"/>
                </a:cubicBezTo>
                <a:cubicBezTo>
                  <a:pt x="2335580" y="704717"/>
                  <a:pt x="2487980" y="360229"/>
                  <a:pt x="2259380" y="430079"/>
                </a:cubicBezTo>
                <a:lnTo>
                  <a:pt x="0" y="14401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36F67A-1F18-4437-ABA8-E8F7B703C85D}"/>
              </a:ext>
            </a:extLst>
          </p:cNvPr>
          <p:cNvGrpSpPr/>
          <p:nvPr/>
        </p:nvGrpSpPr>
        <p:grpSpPr>
          <a:xfrm>
            <a:off x="5992833" y="431408"/>
            <a:ext cx="3742006" cy="6426592"/>
            <a:chOff x="5992833" y="431408"/>
            <a:chExt cx="3742006" cy="64265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BA7BBC-6772-418B-93B4-5532D910EB12}"/>
                </a:ext>
              </a:extLst>
            </p:cNvPr>
            <p:cNvGrpSpPr/>
            <p:nvPr/>
          </p:nvGrpSpPr>
          <p:grpSpPr>
            <a:xfrm>
              <a:off x="5992833" y="1277282"/>
              <a:ext cx="3742006" cy="5580718"/>
              <a:chOff x="5992833" y="1277282"/>
              <a:chExt cx="3742006" cy="55807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31CD9D-CB07-4112-9285-AEF49C2AF86F}"/>
                  </a:ext>
                </a:extLst>
              </p:cNvPr>
              <p:cNvSpPr/>
              <p:nvPr/>
            </p:nvSpPr>
            <p:spPr>
              <a:xfrm>
                <a:off x="7526215" y="3404382"/>
                <a:ext cx="844062" cy="345361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A450F86-F906-4C3F-BA88-05EC1FDCE125}"/>
                  </a:ext>
                </a:extLst>
              </p:cNvPr>
              <p:cNvSpPr/>
              <p:nvPr/>
            </p:nvSpPr>
            <p:spPr>
              <a:xfrm>
                <a:off x="5992833" y="2210396"/>
                <a:ext cx="3742006" cy="2797702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EBC45B8F-4B0E-4705-83EB-84AC1CE8DD80}"/>
                  </a:ext>
                </a:extLst>
              </p:cNvPr>
              <p:cNvSpPr/>
              <p:nvPr/>
            </p:nvSpPr>
            <p:spPr>
              <a:xfrm>
                <a:off x="6379903" y="1673480"/>
                <a:ext cx="3017315" cy="2223271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A41B578-39EF-4D33-B33A-9C0340B7DEBE}"/>
                  </a:ext>
                </a:extLst>
              </p:cNvPr>
              <p:cNvSpPr/>
              <p:nvPr/>
            </p:nvSpPr>
            <p:spPr>
              <a:xfrm>
                <a:off x="6650810" y="1277282"/>
                <a:ext cx="2475500" cy="1833488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CA7E8CD-0AD6-47F0-8E20-86066B6D0EDA}"/>
                </a:ext>
              </a:extLst>
            </p:cNvPr>
            <p:cNvSpPr/>
            <p:nvPr/>
          </p:nvSpPr>
          <p:spPr>
            <a:xfrm>
              <a:off x="6700040" y="431408"/>
              <a:ext cx="2341862" cy="1950721"/>
            </a:xfrm>
            <a:custGeom>
              <a:avLst/>
              <a:gdLst>
                <a:gd name="connsiteX0" fmla="*/ 0 w 2341862"/>
                <a:gd name="connsiteY0" fmla="*/ 1655299 h 1655299"/>
                <a:gd name="connsiteX1" fmla="*/ 1170931 w 2341862"/>
                <a:gd name="connsiteY1" fmla="*/ 0 h 1655299"/>
                <a:gd name="connsiteX2" fmla="*/ 2341862 w 2341862"/>
                <a:gd name="connsiteY2" fmla="*/ 1655299 h 1655299"/>
                <a:gd name="connsiteX3" fmla="*/ 0 w 2341862"/>
                <a:gd name="connsiteY3" fmla="*/ 1655299 h 1655299"/>
                <a:gd name="connsiteX0" fmla="*/ 0 w 2341862"/>
                <a:gd name="connsiteY0" fmla="*/ 1655299 h 1655299"/>
                <a:gd name="connsiteX1" fmla="*/ 812108 w 2341862"/>
                <a:gd name="connsiteY1" fmla="*/ 905022 h 1655299"/>
                <a:gd name="connsiteX2" fmla="*/ 1170931 w 2341862"/>
                <a:gd name="connsiteY2" fmla="*/ 0 h 1655299"/>
                <a:gd name="connsiteX3" fmla="*/ 2341862 w 2341862"/>
                <a:gd name="connsiteY3" fmla="*/ 1655299 h 1655299"/>
                <a:gd name="connsiteX4" fmla="*/ 0 w 2341862"/>
                <a:gd name="connsiteY4" fmla="*/ 1655299 h 1655299"/>
                <a:gd name="connsiteX0" fmla="*/ 0 w 2341862"/>
                <a:gd name="connsiteY0" fmla="*/ 1655299 h 1655299"/>
                <a:gd name="connsiteX1" fmla="*/ 812108 w 2341862"/>
                <a:gd name="connsiteY1" fmla="*/ 905022 h 1655299"/>
                <a:gd name="connsiteX2" fmla="*/ 1170931 w 2341862"/>
                <a:gd name="connsiteY2" fmla="*/ 0 h 1655299"/>
                <a:gd name="connsiteX3" fmla="*/ 1473289 w 2341862"/>
                <a:gd name="connsiteY3" fmla="*/ 1003496 h 1655299"/>
                <a:gd name="connsiteX4" fmla="*/ 2341862 w 2341862"/>
                <a:gd name="connsiteY4" fmla="*/ 1655299 h 1655299"/>
                <a:gd name="connsiteX5" fmla="*/ 0 w 2341862"/>
                <a:gd name="connsiteY5" fmla="*/ 1655299 h 1655299"/>
                <a:gd name="connsiteX0" fmla="*/ 0 w 2341862"/>
                <a:gd name="connsiteY0" fmla="*/ 1655299 h 1655299"/>
                <a:gd name="connsiteX1" fmla="*/ 812108 w 2341862"/>
                <a:gd name="connsiteY1" fmla="*/ 905022 h 1655299"/>
                <a:gd name="connsiteX2" fmla="*/ 1170931 w 2341862"/>
                <a:gd name="connsiteY2" fmla="*/ 0 h 1655299"/>
                <a:gd name="connsiteX3" fmla="*/ 1473289 w 2341862"/>
                <a:gd name="connsiteY3" fmla="*/ 1003496 h 1655299"/>
                <a:gd name="connsiteX4" fmla="*/ 2341862 w 2341862"/>
                <a:gd name="connsiteY4" fmla="*/ 1655299 h 1655299"/>
                <a:gd name="connsiteX5" fmla="*/ 0 w 2341862"/>
                <a:gd name="connsiteY5" fmla="*/ 1655299 h 1655299"/>
                <a:gd name="connsiteX0" fmla="*/ 0 w 2341862"/>
                <a:gd name="connsiteY0" fmla="*/ 1950721 h 1950721"/>
                <a:gd name="connsiteX1" fmla="*/ 812108 w 2341862"/>
                <a:gd name="connsiteY1" fmla="*/ 1200444 h 1950721"/>
                <a:gd name="connsiteX2" fmla="*/ 1002119 w 2341862"/>
                <a:gd name="connsiteY2" fmla="*/ 0 h 1950721"/>
                <a:gd name="connsiteX3" fmla="*/ 1473289 w 2341862"/>
                <a:gd name="connsiteY3" fmla="*/ 1298918 h 1950721"/>
                <a:gd name="connsiteX4" fmla="*/ 2341862 w 2341862"/>
                <a:gd name="connsiteY4" fmla="*/ 1950721 h 1950721"/>
                <a:gd name="connsiteX5" fmla="*/ 0 w 2341862"/>
                <a:gd name="connsiteY5" fmla="*/ 1950721 h 1950721"/>
                <a:gd name="connsiteX0" fmla="*/ 0 w 2341862"/>
                <a:gd name="connsiteY0" fmla="*/ 1950721 h 1950721"/>
                <a:gd name="connsiteX1" fmla="*/ 812108 w 2341862"/>
                <a:gd name="connsiteY1" fmla="*/ 1200444 h 1950721"/>
                <a:gd name="connsiteX2" fmla="*/ 1002119 w 2341862"/>
                <a:gd name="connsiteY2" fmla="*/ 0 h 1950721"/>
                <a:gd name="connsiteX3" fmla="*/ 1473289 w 2341862"/>
                <a:gd name="connsiteY3" fmla="*/ 1298918 h 1950721"/>
                <a:gd name="connsiteX4" fmla="*/ 2341862 w 2341862"/>
                <a:gd name="connsiteY4" fmla="*/ 1950721 h 1950721"/>
                <a:gd name="connsiteX5" fmla="*/ 0 w 2341862"/>
                <a:gd name="connsiteY5" fmla="*/ 1950721 h 1950721"/>
                <a:gd name="connsiteX0" fmla="*/ 0 w 2341862"/>
                <a:gd name="connsiteY0" fmla="*/ 1950721 h 1950721"/>
                <a:gd name="connsiteX1" fmla="*/ 812108 w 2341862"/>
                <a:gd name="connsiteY1" fmla="*/ 1200444 h 1950721"/>
                <a:gd name="connsiteX2" fmla="*/ 1002119 w 2341862"/>
                <a:gd name="connsiteY2" fmla="*/ 0 h 1950721"/>
                <a:gd name="connsiteX3" fmla="*/ 1473289 w 2341862"/>
                <a:gd name="connsiteY3" fmla="*/ 1298918 h 1950721"/>
                <a:gd name="connsiteX4" fmla="*/ 2341862 w 2341862"/>
                <a:gd name="connsiteY4" fmla="*/ 1950721 h 1950721"/>
                <a:gd name="connsiteX5" fmla="*/ 0 w 2341862"/>
                <a:gd name="connsiteY5" fmla="*/ 1950721 h 19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1862" h="1950721">
                  <a:moveTo>
                    <a:pt x="0" y="1950721"/>
                  </a:moveTo>
                  <a:cubicBezTo>
                    <a:pt x="186296" y="1686561"/>
                    <a:pt x="625812" y="1464604"/>
                    <a:pt x="812108" y="1200444"/>
                  </a:cubicBezTo>
                  <a:cubicBezTo>
                    <a:pt x="875445" y="800296"/>
                    <a:pt x="1135729" y="400148"/>
                    <a:pt x="1002119" y="0"/>
                  </a:cubicBezTo>
                  <a:cubicBezTo>
                    <a:pt x="1440530" y="273539"/>
                    <a:pt x="1259961" y="828431"/>
                    <a:pt x="1473289" y="1298918"/>
                  </a:cubicBezTo>
                  <a:lnTo>
                    <a:pt x="2341862" y="1950721"/>
                  </a:lnTo>
                  <a:lnTo>
                    <a:pt x="0" y="19507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B97AA6-0065-4D91-B62B-E8DC9B756776}"/>
              </a:ext>
            </a:extLst>
          </p:cNvPr>
          <p:cNvGrpSpPr/>
          <p:nvPr/>
        </p:nvGrpSpPr>
        <p:grpSpPr>
          <a:xfrm>
            <a:off x="1336428" y="5689205"/>
            <a:ext cx="2222694" cy="681116"/>
            <a:chOff x="1336428" y="5689205"/>
            <a:chExt cx="2222694" cy="6811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E262E9-6E44-4E0B-B670-C0F79CFCE731}"/>
                </a:ext>
              </a:extLst>
            </p:cNvPr>
            <p:cNvSpPr/>
            <p:nvPr/>
          </p:nvSpPr>
          <p:spPr>
            <a:xfrm rot="10800000">
              <a:off x="1336428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E04342-CFED-4D9F-AC95-2B9E2A8C836F}"/>
                </a:ext>
              </a:extLst>
            </p:cNvPr>
            <p:cNvSpPr/>
            <p:nvPr/>
          </p:nvSpPr>
          <p:spPr>
            <a:xfrm rot="10800000">
              <a:off x="2335232" y="5689205"/>
              <a:ext cx="1223890" cy="681116"/>
            </a:xfrm>
            <a:custGeom>
              <a:avLst/>
              <a:gdLst>
                <a:gd name="connsiteX0" fmla="*/ 12059 w 1223890"/>
                <a:gd name="connsiteY0" fmla="*/ 0 h 681116"/>
                <a:gd name="connsiteX1" fmla="*/ 12434 w 1223890"/>
                <a:gd name="connsiteY1" fmla="*/ 3458 h 681116"/>
                <a:gd name="connsiteX2" fmla="*/ 611946 w 1223890"/>
                <a:gd name="connsiteY2" fmla="*/ 458377 h 681116"/>
                <a:gd name="connsiteX3" fmla="*/ 1211459 w 1223890"/>
                <a:gd name="connsiteY3" fmla="*/ 3458 h 681116"/>
                <a:gd name="connsiteX4" fmla="*/ 1211832 w 1223890"/>
                <a:gd name="connsiteY4" fmla="*/ 9 h 681116"/>
                <a:gd name="connsiteX5" fmla="*/ 1223890 w 1223890"/>
                <a:gd name="connsiteY5" fmla="*/ 111374 h 681116"/>
                <a:gd name="connsiteX6" fmla="*/ 611945 w 1223890"/>
                <a:gd name="connsiteY6" fmla="*/ 681116 h 681116"/>
                <a:gd name="connsiteX7" fmla="*/ 0 w 1223890"/>
                <a:gd name="connsiteY7" fmla="*/ 111374 h 68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890" h="681116">
                  <a:moveTo>
                    <a:pt x="12059" y="0"/>
                  </a:moveTo>
                  <a:lnTo>
                    <a:pt x="12434" y="3458"/>
                  </a:lnTo>
                  <a:cubicBezTo>
                    <a:pt x="69495" y="263080"/>
                    <a:pt x="316224" y="458377"/>
                    <a:pt x="611946" y="458377"/>
                  </a:cubicBezTo>
                  <a:cubicBezTo>
                    <a:pt x="907668" y="458377"/>
                    <a:pt x="1154397" y="263080"/>
                    <a:pt x="1211459" y="3458"/>
                  </a:cubicBezTo>
                  <a:lnTo>
                    <a:pt x="1211832" y="9"/>
                  </a:lnTo>
                  <a:lnTo>
                    <a:pt x="1223890" y="111374"/>
                  </a:lnTo>
                  <a:cubicBezTo>
                    <a:pt x="1223890" y="426034"/>
                    <a:pt x="949913" y="681116"/>
                    <a:pt x="611945" y="681116"/>
                  </a:cubicBezTo>
                  <a:cubicBezTo>
                    <a:pt x="273977" y="681116"/>
                    <a:pt x="0" y="426034"/>
                    <a:pt x="0" y="11137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27DCA-7C07-4B6C-B0CC-0FBBA1605209}"/>
              </a:ext>
            </a:extLst>
          </p:cNvPr>
          <p:cNvGrpSpPr/>
          <p:nvPr/>
        </p:nvGrpSpPr>
        <p:grpSpPr>
          <a:xfrm>
            <a:off x="593054" y="3596127"/>
            <a:ext cx="5099743" cy="1223599"/>
            <a:chOff x="593054" y="3596127"/>
            <a:chExt cx="5099743" cy="1223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DD61D-56B2-41DF-9D62-4C07C500770F}"/>
                </a:ext>
              </a:extLst>
            </p:cNvPr>
            <p:cNvSpPr/>
            <p:nvPr/>
          </p:nvSpPr>
          <p:spPr>
            <a:xfrm>
              <a:off x="593054" y="3596127"/>
              <a:ext cx="5099743" cy="1223599"/>
            </a:xfrm>
            <a:custGeom>
              <a:avLst/>
              <a:gdLst>
                <a:gd name="connsiteX0" fmla="*/ 0 w 3228740"/>
                <a:gd name="connsiteY0" fmla="*/ 0 h 942535"/>
                <a:gd name="connsiteX1" fmla="*/ 3228740 w 3228740"/>
                <a:gd name="connsiteY1" fmla="*/ 0 h 942535"/>
                <a:gd name="connsiteX2" fmla="*/ 3228740 w 3228740"/>
                <a:gd name="connsiteY2" fmla="*/ 942535 h 942535"/>
                <a:gd name="connsiteX3" fmla="*/ 0 w 3228740"/>
                <a:gd name="connsiteY3" fmla="*/ 942535 h 942535"/>
                <a:gd name="connsiteX4" fmla="*/ 0 w 3228740"/>
                <a:gd name="connsiteY4" fmla="*/ 0 h 942535"/>
                <a:gd name="connsiteX0" fmla="*/ 0 w 3974328"/>
                <a:gd name="connsiteY0" fmla="*/ 14068 h 942535"/>
                <a:gd name="connsiteX1" fmla="*/ 3974328 w 3974328"/>
                <a:gd name="connsiteY1" fmla="*/ 0 h 942535"/>
                <a:gd name="connsiteX2" fmla="*/ 3974328 w 3974328"/>
                <a:gd name="connsiteY2" fmla="*/ 942535 h 942535"/>
                <a:gd name="connsiteX3" fmla="*/ 745588 w 3974328"/>
                <a:gd name="connsiteY3" fmla="*/ 942535 h 942535"/>
                <a:gd name="connsiteX4" fmla="*/ 0 w 3974328"/>
                <a:gd name="connsiteY4" fmla="*/ 14068 h 942535"/>
                <a:gd name="connsiteX0" fmla="*/ 0 w 5099743"/>
                <a:gd name="connsiteY0" fmla="*/ 14068 h 942535"/>
                <a:gd name="connsiteX1" fmla="*/ 5099743 w 5099743"/>
                <a:gd name="connsiteY1" fmla="*/ 0 h 942535"/>
                <a:gd name="connsiteX2" fmla="*/ 3974328 w 5099743"/>
                <a:gd name="connsiteY2" fmla="*/ 942535 h 942535"/>
                <a:gd name="connsiteX3" fmla="*/ 745588 w 5099743"/>
                <a:gd name="connsiteY3" fmla="*/ 942535 h 942535"/>
                <a:gd name="connsiteX4" fmla="*/ 0 w 5099743"/>
                <a:gd name="connsiteY4" fmla="*/ 14068 h 942535"/>
                <a:gd name="connsiteX0" fmla="*/ 0 w 5099743"/>
                <a:gd name="connsiteY0" fmla="*/ 253219 h 1181686"/>
                <a:gd name="connsiteX1" fmla="*/ 4543866 w 5099743"/>
                <a:gd name="connsiteY1" fmla="*/ 0 h 1181686"/>
                <a:gd name="connsiteX2" fmla="*/ 5099743 w 5099743"/>
                <a:gd name="connsiteY2" fmla="*/ 239151 h 1181686"/>
                <a:gd name="connsiteX3" fmla="*/ 3974328 w 5099743"/>
                <a:gd name="connsiteY3" fmla="*/ 1181686 h 1181686"/>
                <a:gd name="connsiteX4" fmla="*/ 745588 w 5099743"/>
                <a:gd name="connsiteY4" fmla="*/ 1181686 h 1181686"/>
                <a:gd name="connsiteX5" fmla="*/ 0 w 5099743"/>
                <a:gd name="connsiteY5" fmla="*/ 253219 h 1181686"/>
                <a:gd name="connsiteX0" fmla="*/ 0 w 5099743"/>
                <a:gd name="connsiteY0" fmla="*/ 295132 h 1223599"/>
                <a:gd name="connsiteX1" fmla="*/ 1097282 w 5099743"/>
                <a:gd name="connsiteY1" fmla="*/ 13778 h 1223599"/>
                <a:gd name="connsiteX2" fmla="*/ 4543866 w 5099743"/>
                <a:gd name="connsiteY2" fmla="*/ 41913 h 1223599"/>
                <a:gd name="connsiteX3" fmla="*/ 5099743 w 5099743"/>
                <a:gd name="connsiteY3" fmla="*/ 281064 h 1223599"/>
                <a:gd name="connsiteX4" fmla="*/ 3974328 w 5099743"/>
                <a:gd name="connsiteY4" fmla="*/ 1223599 h 1223599"/>
                <a:gd name="connsiteX5" fmla="*/ 745588 w 5099743"/>
                <a:gd name="connsiteY5" fmla="*/ 1223599 h 1223599"/>
                <a:gd name="connsiteX6" fmla="*/ 0 w 5099743"/>
                <a:gd name="connsiteY6" fmla="*/ 295132 h 122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9743" h="1223599">
                  <a:moveTo>
                    <a:pt x="0" y="295132"/>
                  </a:moveTo>
                  <a:cubicBezTo>
                    <a:pt x="18757" y="135698"/>
                    <a:pt x="339971" y="55981"/>
                    <a:pt x="1097282" y="13778"/>
                  </a:cubicBezTo>
                  <a:cubicBezTo>
                    <a:pt x="1854593" y="-28425"/>
                    <a:pt x="3836931" y="39568"/>
                    <a:pt x="4543866" y="41913"/>
                  </a:cubicBezTo>
                  <a:lnTo>
                    <a:pt x="5099743" y="281064"/>
                  </a:lnTo>
                  <a:lnTo>
                    <a:pt x="3974328" y="1223599"/>
                  </a:lnTo>
                  <a:lnTo>
                    <a:pt x="745588" y="1223599"/>
                  </a:lnTo>
                  <a:lnTo>
                    <a:pt x="0" y="295132"/>
                  </a:lnTo>
                  <a:close/>
                </a:path>
              </a:pathLst>
            </a:custGeom>
            <a:solidFill>
              <a:srgbClr val="A36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7705FD-AB6F-4554-AFD3-C0AB8E9F7812}"/>
                </a:ext>
              </a:extLst>
            </p:cNvPr>
            <p:cNvSpPr/>
            <p:nvPr/>
          </p:nvSpPr>
          <p:spPr>
            <a:xfrm>
              <a:off x="829994" y="3788897"/>
              <a:ext cx="4262507" cy="309489"/>
            </a:xfrm>
            <a:custGeom>
              <a:avLst/>
              <a:gdLst>
                <a:gd name="connsiteX0" fmla="*/ 0 w 3854544"/>
                <a:gd name="connsiteY0" fmla="*/ 0 h 309489"/>
                <a:gd name="connsiteX1" fmla="*/ 3854544 w 3854544"/>
                <a:gd name="connsiteY1" fmla="*/ 0 h 309489"/>
                <a:gd name="connsiteX2" fmla="*/ 3854544 w 3854544"/>
                <a:gd name="connsiteY2" fmla="*/ 309489 h 309489"/>
                <a:gd name="connsiteX3" fmla="*/ 0 w 3854544"/>
                <a:gd name="connsiteY3" fmla="*/ 309489 h 309489"/>
                <a:gd name="connsiteX4" fmla="*/ 0 w 3854544"/>
                <a:gd name="connsiteY4" fmla="*/ 0 h 309489"/>
                <a:gd name="connsiteX0" fmla="*/ 0 w 3981153"/>
                <a:gd name="connsiteY0" fmla="*/ 0 h 309489"/>
                <a:gd name="connsiteX1" fmla="*/ 3981153 w 3981153"/>
                <a:gd name="connsiteY1" fmla="*/ 0 h 309489"/>
                <a:gd name="connsiteX2" fmla="*/ 3854544 w 3981153"/>
                <a:gd name="connsiteY2" fmla="*/ 309489 h 309489"/>
                <a:gd name="connsiteX3" fmla="*/ 0 w 3981153"/>
                <a:gd name="connsiteY3" fmla="*/ 309489 h 309489"/>
                <a:gd name="connsiteX4" fmla="*/ 0 w 3981153"/>
                <a:gd name="connsiteY4" fmla="*/ 0 h 309489"/>
                <a:gd name="connsiteX0" fmla="*/ 281354 w 4262507"/>
                <a:gd name="connsiteY0" fmla="*/ 0 h 309489"/>
                <a:gd name="connsiteX1" fmla="*/ 4262507 w 4262507"/>
                <a:gd name="connsiteY1" fmla="*/ 0 h 309489"/>
                <a:gd name="connsiteX2" fmla="*/ 4135898 w 4262507"/>
                <a:gd name="connsiteY2" fmla="*/ 309489 h 309489"/>
                <a:gd name="connsiteX3" fmla="*/ 0 w 4262507"/>
                <a:gd name="connsiteY3" fmla="*/ 239151 h 309489"/>
                <a:gd name="connsiteX4" fmla="*/ 281354 w 4262507"/>
                <a:gd name="connsiteY4" fmla="*/ 0 h 30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507" h="309489">
                  <a:moveTo>
                    <a:pt x="281354" y="0"/>
                  </a:moveTo>
                  <a:lnTo>
                    <a:pt x="4262507" y="0"/>
                  </a:lnTo>
                  <a:lnTo>
                    <a:pt x="4135898" y="309489"/>
                  </a:lnTo>
                  <a:lnTo>
                    <a:pt x="0" y="239151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8C59415-3890-4509-A4F3-FB4FAE3C0323}"/>
                </a:ext>
              </a:extLst>
            </p:cNvPr>
            <p:cNvSpPr/>
            <p:nvPr/>
          </p:nvSpPr>
          <p:spPr>
            <a:xfrm>
              <a:off x="3068895" y="4213229"/>
              <a:ext cx="687179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3177BC-1EAB-4662-ABE2-7A1109EF890A}"/>
                </a:ext>
              </a:extLst>
            </p:cNvPr>
            <p:cNvSpPr/>
            <p:nvPr/>
          </p:nvSpPr>
          <p:spPr>
            <a:xfrm>
              <a:off x="3581967" y="4462177"/>
              <a:ext cx="387108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04809E-09EF-4AF2-BF63-ECF978C996A9}"/>
                </a:ext>
              </a:extLst>
            </p:cNvPr>
            <p:cNvSpPr/>
            <p:nvPr/>
          </p:nvSpPr>
          <p:spPr>
            <a:xfrm rot="10800000">
              <a:off x="3656303" y="4211911"/>
              <a:ext cx="687179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307F22-C0C0-4A7F-8F2A-4B426772DCDF}"/>
              </a:ext>
            </a:extLst>
          </p:cNvPr>
          <p:cNvSpPr/>
          <p:nvPr/>
        </p:nvSpPr>
        <p:spPr>
          <a:xfrm>
            <a:off x="10415418" y="4630481"/>
            <a:ext cx="924744" cy="710005"/>
          </a:xfrm>
          <a:prstGeom prst="roundRect">
            <a:avLst>
              <a:gd name="adj" fmla="val 11203"/>
            </a:avLst>
          </a:prstGeom>
          <a:solidFill>
            <a:srgbClr val="DA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92BACB-A618-43BE-9660-2261EDA95C6B}"/>
              </a:ext>
            </a:extLst>
          </p:cNvPr>
          <p:cNvSpPr/>
          <p:nvPr/>
        </p:nvSpPr>
        <p:spPr>
          <a:xfrm>
            <a:off x="10671600" y="4939763"/>
            <a:ext cx="112955" cy="112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420309-F040-41FF-8E59-A92405F11074}"/>
              </a:ext>
            </a:extLst>
          </p:cNvPr>
          <p:cNvSpPr/>
          <p:nvPr/>
        </p:nvSpPr>
        <p:spPr>
          <a:xfrm>
            <a:off x="11005881" y="4939762"/>
            <a:ext cx="112955" cy="112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71DA93-81A1-4CE6-AC02-D3398A72D894}"/>
              </a:ext>
            </a:extLst>
          </p:cNvPr>
          <p:cNvSpPr/>
          <p:nvPr/>
        </p:nvSpPr>
        <p:spPr>
          <a:xfrm>
            <a:off x="10345492" y="4420813"/>
            <a:ext cx="1071318" cy="587285"/>
          </a:xfrm>
          <a:custGeom>
            <a:avLst/>
            <a:gdLst>
              <a:gd name="connsiteX0" fmla="*/ 0 w 1181031"/>
              <a:gd name="connsiteY0" fmla="*/ 0 h 597049"/>
              <a:gd name="connsiteX1" fmla="*/ 1181031 w 1181031"/>
              <a:gd name="connsiteY1" fmla="*/ 0 h 597049"/>
              <a:gd name="connsiteX2" fmla="*/ 1181031 w 1181031"/>
              <a:gd name="connsiteY2" fmla="*/ 597049 h 597049"/>
              <a:gd name="connsiteX3" fmla="*/ 0 w 1181031"/>
              <a:gd name="connsiteY3" fmla="*/ 597049 h 597049"/>
              <a:gd name="connsiteX4" fmla="*/ 0 w 1181031"/>
              <a:gd name="connsiteY4" fmla="*/ 0 h 597049"/>
              <a:gd name="connsiteX0" fmla="*/ 0 w 1181031"/>
              <a:gd name="connsiteY0" fmla="*/ 0 h 597049"/>
              <a:gd name="connsiteX1" fmla="*/ 1181031 w 1181031"/>
              <a:gd name="connsiteY1" fmla="*/ 0 h 597049"/>
              <a:gd name="connsiteX2" fmla="*/ 1181031 w 1181031"/>
              <a:gd name="connsiteY2" fmla="*/ 597049 h 597049"/>
              <a:gd name="connsiteX3" fmla="*/ 720762 w 1181031"/>
              <a:gd name="connsiteY3" fmla="*/ 371138 h 597049"/>
              <a:gd name="connsiteX4" fmla="*/ 0 w 1181031"/>
              <a:gd name="connsiteY4" fmla="*/ 597049 h 597049"/>
              <a:gd name="connsiteX5" fmla="*/ 0 w 1181031"/>
              <a:gd name="connsiteY5" fmla="*/ 0 h 597049"/>
              <a:gd name="connsiteX0" fmla="*/ 0 w 1181031"/>
              <a:gd name="connsiteY0" fmla="*/ 0 h 597049"/>
              <a:gd name="connsiteX1" fmla="*/ 1181031 w 1181031"/>
              <a:gd name="connsiteY1" fmla="*/ 0 h 597049"/>
              <a:gd name="connsiteX2" fmla="*/ 1181031 w 1181031"/>
              <a:gd name="connsiteY2" fmla="*/ 597049 h 597049"/>
              <a:gd name="connsiteX3" fmla="*/ 720762 w 1181031"/>
              <a:gd name="connsiteY3" fmla="*/ 371138 h 597049"/>
              <a:gd name="connsiteX4" fmla="*/ 0 w 1181031"/>
              <a:gd name="connsiteY4" fmla="*/ 597049 h 597049"/>
              <a:gd name="connsiteX5" fmla="*/ 0 w 1181031"/>
              <a:gd name="connsiteY5" fmla="*/ 0 h 597049"/>
              <a:gd name="connsiteX0" fmla="*/ 0 w 1181031"/>
              <a:gd name="connsiteY0" fmla="*/ 0 h 672352"/>
              <a:gd name="connsiteX1" fmla="*/ 1181031 w 1181031"/>
              <a:gd name="connsiteY1" fmla="*/ 0 h 672352"/>
              <a:gd name="connsiteX2" fmla="*/ 1051939 w 1181031"/>
              <a:gd name="connsiteY2" fmla="*/ 672352 h 672352"/>
              <a:gd name="connsiteX3" fmla="*/ 720762 w 1181031"/>
              <a:gd name="connsiteY3" fmla="*/ 371138 h 672352"/>
              <a:gd name="connsiteX4" fmla="*/ 0 w 1181031"/>
              <a:gd name="connsiteY4" fmla="*/ 597049 h 672352"/>
              <a:gd name="connsiteX5" fmla="*/ 0 w 1181031"/>
              <a:gd name="connsiteY5" fmla="*/ 0 h 672352"/>
              <a:gd name="connsiteX0" fmla="*/ 0 w 1062697"/>
              <a:gd name="connsiteY0" fmla="*/ 0 h 672352"/>
              <a:gd name="connsiteX1" fmla="*/ 1062697 w 1062697"/>
              <a:gd name="connsiteY1" fmla="*/ 102198 h 672352"/>
              <a:gd name="connsiteX2" fmla="*/ 1051939 w 1062697"/>
              <a:gd name="connsiteY2" fmla="*/ 672352 h 672352"/>
              <a:gd name="connsiteX3" fmla="*/ 720762 w 1062697"/>
              <a:gd name="connsiteY3" fmla="*/ 371138 h 672352"/>
              <a:gd name="connsiteX4" fmla="*/ 0 w 1062697"/>
              <a:gd name="connsiteY4" fmla="*/ 597049 h 672352"/>
              <a:gd name="connsiteX5" fmla="*/ 0 w 1062697"/>
              <a:gd name="connsiteY5" fmla="*/ 0 h 672352"/>
              <a:gd name="connsiteX0" fmla="*/ 145228 w 1062697"/>
              <a:gd name="connsiteY0" fmla="*/ 0 h 586291"/>
              <a:gd name="connsiteX1" fmla="*/ 1062697 w 1062697"/>
              <a:gd name="connsiteY1" fmla="*/ 16137 h 586291"/>
              <a:gd name="connsiteX2" fmla="*/ 1051939 w 1062697"/>
              <a:gd name="connsiteY2" fmla="*/ 586291 h 586291"/>
              <a:gd name="connsiteX3" fmla="*/ 720762 w 1062697"/>
              <a:gd name="connsiteY3" fmla="*/ 285077 h 586291"/>
              <a:gd name="connsiteX4" fmla="*/ 0 w 1062697"/>
              <a:gd name="connsiteY4" fmla="*/ 510988 h 586291"/>
              <a:gd name="connsiteX5" fmla="*/ 145228 w 1062697"/>
              <a:gd name="connsiteY5" fmla="*/ 0 h 586291"/>
              <a:gd name="connsiteX0" fmla="*/ 0 w 917469"/>
              <a:gd name="connsiteY0" fmla="*/ 0 h 607807"/>
              <a:gd name="connsiteX1" fmla="*/ 917469 w 917469"/>
              <a:gd name="connsiteY1" fmla="*/ 16137 h 607807"/>
              <a:gd name="connsiteX2" fmla="*/ 906711 w 917469"/>
              <a:gd name="connsiteY2" fmla="*/ 586291 h 607807"/>
              <a:gd name="connsiteX3" fmla="*/ 575534 w 917469"/>
              <a:gd name="connsiteY3" fmla="*/ 285077 h 607807"/>
              <a:gd name="connsiteX4" fmla="*/ 10758 w 917469"/>
              <a:gd name="connsiteY4" fmla="*/ 607807 h 607807"/>
              <a:gd name="connsiteX5" fmla="*/ 0 w 917469"/>
              <a:gd name="connsiteY5" fmla="*/ 0 h 607807"/>
              <a:gd name="connsiteX0" fmla="*/ 0 w 917469"/>
              <a:gd name="connsiteY0" fmla="*/ 0 h 607807"/>
              <a:gd name="connsiteX1" fmla="*/ 917469 w 917469"/>
              <a:gd name="connsiteY1" fmla="*/ 16137 h 607807"/>
              <a:gd name="connsiteX2" fmla="*/ 906711 w 917469"/>
              <a:gd name="connsiteY2" fmla="*/ 586291 h 607807"/>
              <a:gd name="connsiteX3" fmla="*/ 207669 w 917469"/>
              <a:gd name="connsiteY3" fmla="*/ 295834 h 607807"/>
              <a:gd name="connsiteX4" fmla="*/ 10758 w 917469"/>
              <a:gd name="connsiteY4" fmla="*/ 607807 h 607807"/>
              <a:gd name="connsiteX5" fmla="*/ 0 w 917469"/>
              <a:gd name="connsiteY5" fmla="*/ 0 h 607807"/>
              <a:gd name="connsiteX0" fmla="*/ 0 w 917469"/>
              <a:gd name="connsiteY0" fmla="*/ 0 h 607807"/>
              <a:gd name="connsiteX1" fmla="*/ 917469 w 917469"/>
              <a:gd name="connsiteY1" fmla="*/ 16137 h 607807"/>
              <a:gd name="connsiteX2" fmla="*/ 906711 w 917469"/>
              <a:gd name="connsiteY2" fmla="*/ 586291 h 607807"/>
              <a:gd name="connsiteX3" fmla="*/ 263870 w 917469"/>
              <a:gd name="connsiteY3" fmla="*/ 301213 h 607807"/>
              <a:gd name="connsiteX4" fmla="*/ 10758 w 917469"/>
              <a:gd name="connsiteY4" fmla="*/ 607807 h 607807"/>
              <a:gd name="connsiteX5" fmla="*/ 0 w 917469"/>
              <a:gd name="connsiteY5" fmla="*/ 0 h 607807"/>
              <a:gd name="connsiteX0" fmla="*/ 0 w 917469"/>
              <a:gd name="connsiteY0" fmla="*/ 0 h 607807"/>
              <a:gd name="connsiteX1" fmla="*/ 917469 w 917469"/>
              <a:gd name="connsiteY1" fmla="*/ 16137 h 607807"/>
              <a:gd name="connsiteX2" fmla="*/ 906711 w 917469"/>
              <a:gd name="connsiteY2" fmla="*/ 586291 h 607807"/>
              <a:gd name="connsiteX3" fmla="*/ 263870 w 917469"/>
              <a:gd name="connsiteY3" fmla="*/ 301213 h 607807"/>
              <a:gd name="connsiteX4" fmla="*/ 10758 w 917469"/>
              <a:gd name="connsiteY4" fmla="*/ 607807 h 607807"/>
              <a:gd name="connsiteX5" fmla="*/ 0 w 917469"/>
              <a:gd name="connsiteY5" fmla="*/ 0 h 607807"/>
              <a:gd name="connsiteX0" fmla="*/ 0 w 1021896"/>
              <a:gd name="connsiteY0" fmla="*/ 0 h 607807"/>
              <a:gd name="connsiteX1" fmla="*/ 917469 w 1021896"/>
              <a:gd name="connsiteY1" fmla="*/ 16137 h 607807"/>
              <a:gd name="connsiteX2" fmla="*/ 1021848 w 1021896"/>
              <a:gd name="connsiteY2" fmla="*/ 360380 h 607807"/>
              <a:gd name="connsiteX3" fmla="*/ 906711 w 1021896"/>
              <a:gd name="connsiteY3" fmla="*/ 586291 h 607807"/>
              <a:gd name="connsiteX4" fmla="*/ 263870 w 1021896"/>
              <a:gd name="connsiteY4" fmla="*/ 301213 h 607807"/>
              <a:gd name="connsiteX5" fmla="*/ 10758 w 1021896"/>
              <a:gd name="connsiteY5" fmla="*/ 607807 h 607807"/>
              <a:gd name="connsiteX6" fmla="*/ 0 w 1021896"/>
              <a:gd name="connsiteY6" fmla="*/ 0 h 607807"/>
              <a:gd name="connsiteX0" fmla="*/ 0 w 1021883"/>
              <a:gd name="connsiteY0" fmla="*/ 0 h 607807"/>
              <a:gd name="connsiteX1" fmla="*/ 876595 w 1021883"/>
              <a:gd name="connsiteY1" fmla="*/ 37652 h 607807"/>
              <a:gd name="connsiteX2" fmla="*/ 1021848 w 1021883"/>
              <a:gd name="connsiteY2" fmla="*/ 360380 h 607807"/>
              <a:gd name="connsiteX3" fmla="*/ 906711 w 1021883"/>
              <a:gd name="connsiteY3" fmla="*/ 586291 h 607807"/>
              <a:gd name="connsiteX4" fmla="*/ 263870 w 1021883"/>
              <a:gd name="connsiteY4" fmla="*/ 301213 h 607807"/>
              <a:gd name="connsiteX5" fmla="*/ 10758 w 1021883"/>
              <a:gd name="connsiteY5" fmla="*/ 607807 h 607807"/>
              <a:gd name="connsiteX6" fmla="*/ 0 w 1021883"/>
              <a:gd name="connsiteY6" fmla="*/ 0 h 607807"/>
              <a:gd name="connsiteX0" fmla="*/ 0 w 1021883"/>
              <a:gd name="connsiteY0" fmla="*/ 70569 h 678376"/>
              <a:gd name="connsiteX1" fmla="*/ 500705 w 1021883"/>
              <a:gd name="connsiteY1" fmla="*/ 643 h 678376"/>
              <a:gd name="connsiteX2" fmla="*/ 876595 w 1021883"/>
              <a:gd name="connsiteY2" fmla="*/ 108221 h 678376"/>
              <a:gd name="connsiteX3" fmla="*/ 1021848 w 1021883"/>
              <a:gd name="connsiteY3" fmla="*/ 430949 h 678376"/>
              <a:gd name="connsiteX4" fmla="*/ 906711 w 1021883"/>
              <a:gd name="connsiteY4" fmla="*/ 656860 h 678376"/>
              <a:gd name="connsiteX5" fmla="*/ 263870 w 1021883"/>
              <a:gd name="connsiteY5" fmla="*/ 371782 h 678376"/>
              <a:gd name="connsiteX6" fmla="*/ 10758 w 1021883"/>
              <a:gd name="connsiteY6" fmla="*/ 678376 h 678376"/>
              <a:gd name="connsiteX7" fmla="*/ 0 w 1021883"/>
              <a:gd name="connsiteY7" fmla="*/ 70569 h 678376"/>
              <a:gd name="connsiteX0" fmla="*/ 0 w 1021883"/>
              <a:gd name="connsiteY0" fmla="*/ 258399 h 677947"/>
              <a:gd name="connsiteX1" fmla="*/ 500705 w 1021883"/>
              <a:gd name="connsiteY1" fmla="*/ 214 h 677947"/>
              <a:gd name="connsiteX2" fmla="*/ 876595 w 1021883"/>
              <a:gd name="connsiteY2" fmla="*/ 107792 h 677947"/>
              <a:gd name="connsiteX3" fmla="*/ 1021848 w 1021883"/>
              <a:gd name="connsiteY3" fmla="*/ 430520 h 677947"/>
              <a:gd name="connsiteX4" fmla="*/ 906711 w 1021883"/>
              <a:gd name="connsiteY4" fmla="*/ 656431 h 677947"/>
              <a:gd name="connsiteX5" fmla="*/ 263870 w 1021883"/>
              <a:gd name="connsiteY5" fmla="*/ 371353 h 677947"/>
              <a:gd name="connsiteX6" fmla="*/ 10758 w 1021883"/>
              <a:gd name="connsiteY6" fmla="*/ 677947 h 677947"/>
              <a:gd name="connsiteX7" fmla="*/ 0 w 1021883"/>
              <a:gd name="connsiteY7" fmla="*/ 258399 h 677947"/>
              <a:gd name="connsiteX0" fmla="*/ 45984 w 1067867"/>
              <a:gd name="connsiteY0" fmla="*/ 258399 h 677947"/>
              <a:gd name="connsiteX1" fmla="*/ 546689 w 1067867"/>
              <a:gd name="connsiteY1" fmla="*/ 214 h 677947"/>
              <a:gd name="connsiteX2" fmla="*/ 922579 w 1067867"/>
              <a:gd name="connsiteY2" fmla="*/ 107792 h 677947"/>
              <a:gd name="connsiteX3" fmla="*/ 1067832 w 1067867"/>
              <a:gd name="connsiteY3" fmla="*/ 430520 h 677947"/>
              <a:gd name="connsiteX4" fmla="*/ 952695 w 1067867"/>
              <a:gd name="connsiteY4" fmla="*/ 656431 h 677947"/>
              <a:gd name="connsiteX5" fmla="*/ 309854 w 1067867"/>
              <a:gd name="connsiteY5" fmla="*/ 371353 h 677947"/>
              <a:gd name="connsiteX6" fmla="*/ 56742 w 1067867"/>
              <a:gd name="connsiteY6" fmla="*/ 677947 h 677947"/>
              <a:gd name="connsiteX7" fmla="*/ 0 w 1067867"/>
              <a:gd name="connsiteY7" fmla="*/ 521960 h 677947"/>
              <a:gd name="connsiteX8" fmla="*/ 45984 w 1067867"/>
              <a:gd name="connsiteY8" fmla="*/ 258399 h 677947"/>
              <a:gd name="connsiteX0" fmla="*/ 45984 w 1067867"/>
              <a:gd name="connsiteY0" fmla="*/ 258399 h 677947"/>
              <a:gd name="connsiteX1" fmla="*/ 546689 w 1067867"/>
              <a:gd name="connsiteY1" fmla="*/ 214 h 677947"/>
              <a:gd name="connsiteX2" fmla="*/ 922579 w 1067867"/>
              <a:gd name="connsiteY2" fmla="*/ 107792 h 677947"/>
              <a:gd name="connsiteX3" fmla="*/ 1067832 w 1067867"/>
              <a:gd name="connsiteY3" fmla="*/ 430520 h 677947"/>
              <a:gd name="connsiteX4" fmla="*/ 952695 w 1067867"/>
              <a:gd name="connsiteY4" fmla="*/ 656431 h 677947"/>
              <a:gd name="connsiteX5" fmla="*/ 309854 w 1067867"/>
              <a:gd name="connsiteY5" fmla="*/ 371353 h 677947"/>
              <a:gd name="connsiteX6" fmla="*/ 56742 w 1067867"/>
              <a:gd name="connsiteY6" fmla="*/ 677947 h 677947"/>
              <a:gd name="connsiteX7" fmla="*/ 0 w 1067867"/>
              <a:gd name="connsiteY7" fmla="*/ 521960 h 677947"/>
              <a:gd name="connsiteX8" fmla="*/ 10218 w 1067867"/>
              <a:gd name="connsiteY8" fmla="*/ 355216 h 677947"/>
              <a:gd name="connsiteX9" fmla="*/ 45984 w 1067867"/>
              <a:gd name="connsiteY9" fmla="*/ 258399 h 677947"/>
              <a:gd name="connsiteX0" fmla="*/ 45984 w 1067867"/>
              <a:gd name="connsiteY0" fmla="*/ 258185 h 677733"/>
              <a:gd name="connsiteX1" fmla="*/ 91966 w 1067867"/>
              <a:gd name="connsiteY1" fmla="*/ 172122 h 677733"/>
              <a:gd name="connsiteX2" fmla="*/ 546689 w 1067867"/>
              <a:gd name="connsiteY2" fmla="*/ 0 h 677733"/>
              <a:gd name="connsiteX3" fmla="*/ 922579 w 1067867"/>
              <a:gd name="connsiteY3" fmla="*/ 107578 h 677733"/>
              <a:gd name="connsiteX4" fmla="*/ 1067832 w 1067867"/>
              <a:gd name="connsiteY4" fmla="*/ 430306 h 677733"/>
              <a:gd name="connsiteX5" fmla="*/ 952695 w 1067867"/>
              <a:gd name="connsiteY5" fmla="*/ 656217 h 677733"/>
              <a:gd name="connsiteX6" fmla="*/ 309854 w 1067867"/>
              <a:gd name="connsiteY6" fmla="*/ 371139 h 677733"/>
              <a:gd name="connsiteX7" fmla="*/ 56742 w 1067867"/>
              <a:gd name="connsiteY7" fmla="*/ 677733 h 677733"/>
              <a:gd name="connsiteX8" fmla="*/ 0 w 1067867"/>
              <a:gd name="connsiteY8" fmla="*/ 521746 h 677733"/>
              <a:gd name="connsiteX9" fmla="*/ 10218 w 1067867"/>
              <a:gd name="connsiteY9" fmla="*/ 355002 h 677733"/>
              <a:gd name="connsiteX10" fmla="*/ 45984 w 1067867"/>
              <a:gd name="connsiteY10" fmla="*/ 258185 h 677733"/>
              <a:gd name="connsiteX0" fmla="*/ 45984 w 1067867"/>
              <a:gd name="connsiteY0" fmla="*/ 258185 h 677733"/>
              <a:gd name="connsiteX1" fmla="*/ 137948 w 1067867"/>
              <a:gd name="connsiteY1" fmla="*/ 172122 h 677733"/>
              <a:gd name="connsiteX2" fmla="*/ 546689 w 1067867"/>
              <a:gd name="connsiteY2" fmla="*/ 0 h 677733"/>
              <a:gd name="connsiteX3" fmla="*/ 922579 w 1067867"/>
              <a:gd name="connsiteY3" fmla="*/ 107578 h 677733"/>
              <a:gd name="connsiteX4" fmla="*/ 1067832 w 1067867"/>
              <a:gd name="connsiteY4" fmla="*/ 430306 h 677733"/>
              <a:gd name="connsiteX5" fmla="*/ 952695 w 1067867"/>
              <a:gd name="connsiteY5" fmla="*/ 656217 h 677733"/>
              <a:gd name="connsiteX6" fmla="*/ 309854 w 1067867"/>
              <a:gd name="connsiteY6" fmla="*/ 371139 h 677733"/>
              <a:gd name="connsiteX7" fmla="*/ 56742 w 1067867"/>
              <a:gd name="connsiteY7" fmla="*/ 677733 h 677733"/>
              <a:gd name="connsiteX8" fmla="*/ 0 w 1067867"/>
              <a:gd name="connsiteY8" fmla="*/ 521746 h 677733"/>
              <a:gd name="connsiteX9" fmla="*/ 10218 w 1067867"/>
              <a:gd name="connsiteY9" fmla="*/ 355002 h 677733"/>
              <a:gd name="connsiteX10" fmla="*/ 45984 w 1067867"/>
              <a:gd name="connsiteY10" fmla="*/ 258185 h 677733"/>
              <a:gd name="connsiteX0" fmla="*/ 45984 w 1067859"/>
              <a:gd name="connsiteY0" fmla="*/ 258185 h 677733"/>
              <a:gd name="connsiteX1" fmla="*/ 137948 w 1067859"/>
              <a:gd name="connsiteY1" fmla="*/ 172122 h 677733"/>
              <a:gd name="connsiteX2" fmla="*/ 546689 w 1067859"/>
              <a:gd name="connsiteY2" fmla="*/ 0 h 677733"/>
              <a:gd name="connsiteX3" fmla="*/ 881705 w 1067859"/>
              <a:gd name="connsiteY3" fmla="*/ 155988 h 677733"/>
              <a:gd name="connsiteX4" fmla="*/ 1067832 w 1067859"/>
              <a:gd name="connsiteY4" fmla="*/ 430306 h 677733"/>
              <a:gd name="connsiteX5" fmla="*/ 952695 w 1067859"/>
              <a:gd name="connsiteY5" fmla="*/ 656217 h 677733"/>
              <a:gd name="connsiteX6" fmla="*/ 309854 w 1067859"/>
              <a:gd name="connsiteY6" fmla="*/ 371139 h 677733"/>
              <a:gd name="connsiteX7" fmla="*/ 56742 w 1067859"/>
              <a:gd name="connsiteY7" fmla="*/ 677733 h 677733"/>
              <a:gd name="connsiteX8" fmla="*/ 0 w 1067859"/>
              <a:gd name="connsiteY8" fmla="*/ 521746 h 677733"/>
              <a:gd name="connsiteX9" fmla="*/ 10218 w 1067859"/>
              <a:gd name="connsiteY9" fmla="*/ 355002 h 677733"/>
              <a:gd name="connsiteX10" fmla="*/ 45984 w 1067859"/>
              <a:gd name="connsiteY10" fmla="*/ 258185 h 677733"/>
              <a:gd name="connsiteX0" fmla="*/ 45984 w 1067859"/>
              <a:gd name="connsiteY0" fmla="*/ 155988 h 575536"/>
              <a:gd name="connsiteX1" fmla="*/ 137948 w 1067859"/>
              <a:gd name="connsiteY1" fmla="*/ 69925 h 575536"/>
              <a:gd name="connsiteX2" fmla="*/ 562016 w 1067859"/>
              <a:gd name="connsiteY2" fmla="*/ 0 h 575536"/>
              <a:gd name="connsiteX3" fmla="*/ 881705 w 1067859"/>
              <a:gd name="connsiteY3" fmla="*/ 53791 h 575536"/>
              <a:gd name="connsiteX4" fmla="*/ 1067832 w 1067859"/>
              <a:gd name="connsiteY4" fmla="*/ 328109 h 575536"/>
              <a:gd name="connsiteX5" fmla="*/ 952695 w 1067859"/>
              <a:gd name="connsiteY5" fmla="*/ 554020 h 575536"/>
              <a:gd name="connsiteX6" fmla="*/ 309854 w 1067859"/>
              <a:gd name="connsiteY6" fmla="*/ 268942 h 575536"/>
              <a:gd name="connsiteX7" fmla="*/ 56742 w 1067859"/>
              <a:gd name="connsiteY7" fmla="*/ 575536 h 575536"/>
              <a:gd name="connsiteX8" fmla="*/ 0 w 1067859"/>
              <a:gd name="connsiteY8" fmla="*/ 419549 h 575536"/>
              <a:gd name="connsiteX9" fmla="*/ 10218 w 1067859"/>
              <a:gd name="connsiteY9" fmla="*/ 252805 h 575536"/>
              <a:gd name="connsiteX10" fmla="*/ 45984 w 1067859"/>
              <a:gd name="connsiteY10" fmla="*/ 155988 h 575536"/>
              <a:gd name="connsiteX0" fmla="*/ 45984 w 1026993"/>
              <a:gd name="connsiteY0" fmla="*/ 155988 h 575536"/>
              <a:gd name="connsiteX1" fmla="*/ 137948 w 1026993"/>
              <a:gd name="connsiteY1" fmla="*/ 69925 h 575536"/>
              <a:gd name="connsiteX2" fmla="*/ 562016 w 1026993"/>
              <a:gd name="connsiteY2" fmla="*/ 0 h 575536"/>
              <a:gd name="connsiteX3" fmla="*/ 881705 w 1026993"/>
              <a:gd name="connsiteY3" fmla="*/ 53791 h 575536"/>
              <a:gd name="connsiteX4" fmla="*/ 1026958 w 1026993"/>
              <a:gd name="connsiteY4" fmla="*/ 317352 h 575536"/>
              <a:gd name="connsiteX5" fmla="*/ 952695 w 1026993"/>
              <a:gd name="connsiteY5" fmla="*/ 554020 h 575536"/>
              <a:gd name="connsiteX6" fmla="*/ 309854 w 1026993"/>
              <a:gd name="connsiteY6" fmla="*/ 268942 h 575536"/>
              <a:gd name="connsiteX7" fmla="*/ 56742 w 1026993"/>
              <a:gd name="connsiteY7" fmla="*/ 575536 h 575536"/>
              <a:gd name="connsiteX8" fmla="*/ 0 w 1026993"/>
              <a:gd name="connsiteY8" fmla="*/ 419549 h 575536"/>
              <a:gd name="connsiteX9" fmla="*/ 10218 w 1026993"/>
              <a:gd name="connsiteY9" fmla="*/ 252805 h 575536"/>
              <a:gd name="connsiteX10" fmla="*/ 45984 w 1026993"/>
              <a:gd name="connsiteY10" fmla="*/ 155988 h 575536"/>
              <a:gd name="connsiteX0" fmla="*/ 45984 w 1026993"/>
              <a:gd name="connsiteY0" fmla="*/ 155988 h 575536"/>
              <a:gd name="connsiteX1" fmla="*/ 137948 w 1026993"/>
              <a:gd name="connsiteY1" fmla="*/ 69925 h 575536"/>
              <a:gd name="connsiteX2" fmla="*/ 562016 w 1026993"/>
              <a:gd name="connsiteY2" fmla="*/ 0 h 575536"/>
              <a:gd name="connsiteX3" fmla="*/ 881705 w 1026993"/>
              <a:gd name="connsiteY3" fmla="*/ 53791 h 575536"/>
              <a:gd name="connsiteX4" fmla="*/ 1026958 w 1026993"/>
              <a:gd name="connsiteY4" fmla="*/ 317352 h 575536"/>
              <a:gd name="connsiteX5" fmla="*/ 952695 w 1026993"/>
              <a:gd name="connsiteY5" fmla="*/ 554020 h 575536"/>
              <a:gd name="connsiteX6" fmla="*/ 160423 w 1026993"/>
              <a:gd name="connsiteY6" fmla="*/ 268942 h 575536"/>
              <a:gd name="connsiteX7" fmla="*/ 56742 w 1026993"/>
              <a:gd name="connsiteY7" fmla="*/ 575536 h 575536"/>
              <a:gd name="connsiteX8" fmla="*/ 0 w 1026993"/>
              <a:gd name="connsiteY8" fmla="*/ 419549 h 575536"/>
              <a:gd name="connsiteX9" fmla="*/ 10218 w 1026993"/>
              <a:gd name="connsiteY9" fmla="*/ 252805 h 575536"/>
              <a:gd name="connsiteX10" fmla="*/ 45984 w 1026993"/>
              <a:gd name="connsiteY10" fmla="*/ 155988 h 575536"/>
              <a:gd name="connsiteX0" fmla="*/ 45984 w 1026993"/>
              <a:gd name="connsiteY0" fmla="*/ 155988 h 575536"/>
              <a:gd name="connsiteX1" fmla="*/ 137948 w 1026993"/>
              <a:gd name="connsiteY1" fmla="*/ 69925 h 575536"/>
              <a:gd name="connsiteX2" fmla="*/ 562016 w 1026993"/>
              <a:gd name="connsiteY2" fmla="*/ 0 h 575536"/>
              <a:gd name="connsiteX3" fmla="*/ 881705 w 1026993"/>
              <a:gd name="connsiteY3" fmla="*/ 53791 h 575536"/>
              <a:gd name="connsiteX4" fmla="*/ 1026958 w 1026993"/>
              <a:gd name="connsiteY4" fmla="*/ 317352 h 575536"/>
              <a:gd name="connsiteX5" fmla="*/ 952695 w 1026993"/>
              <a:gd name="connsiteY5" fmla="*/ 554020 h 575536"/>
              <a:gd name="connsiteX6" fmla="*/ 179102 w 1026993"/>
              <a:gd name="connsiteY6" fmla="*/ 271400 h 575536"/>
              <a:gd name="connsiteX7" fmla="*/ 56742 w 1026993"/>
              <a:gd name="connsiteY7" fmla="*/ 575536 h 575536"/>
              <a:gd name="connsiteX8" fmla="*/ 0 w 1026993"/>
              <a:gd name="connsiteY8" fmla="*/ 419549 h 575536"/>
              <a:gd name="connsiteX9" fmla="*/ 10218 w 1026993"/>
              <a:gd name="connsiteY9" fmla="*/ 252805 h 575536"/>
              <a:gd name="connsiteX10" fmla="*/ 45984 w 1026993"/>
              <a:gd name="connsiteY10" fmla="*/ 155988 h 575536"/>
              <a:gd name="connsiteX0" fmla="*/ 45984 w 1026993"/>
              <a:gd name="connsiteY0" fmla="*/ 155988 h 575536"/>
              <a:gd name="connsiteX1" fmla="*/ 137948 w 1026993"/>
              <a:gd name="connsiteY1" fmla="*/ 69925 h 575536"/>
              <a:gd name="connsiteX2" fmla="*/ 562016 w 1026993"/>
              <a:gd name="connsiteY2" fmla="*/ 0 h 575536"/>
              <a:gd name="connsiteX3" fmla="*/ 881705 w 1026993"/>
              <a:gd name="connsiteY3" fmla="*/ 53791 h 575536"/>
              <a:gd name="connsiteX4" fmla="*/ 1026958 w 1026993"/>
              <a:gd name="connsiteY4" fmla="*/ 317352 h 575536"/>
              <a:gd name="connsiteX5" fmla="*/ 952695 w 1026993"/>
              <a:gd name="connsiteY5" fmla="*/ 554020 h 575536"/>
              <a:gd name="connsiteX6" fmla="*/ 179102 w 1026993"/>
              <a:gd name="connsiteY6" fmla="*/ 271400 h 575536"/>
              <a:gd name="connsiteX7" fmla="*/ 70751 w 1026993"/>
              <a:gd name="connsiteY7" fmla="*/ 575536 h 575536"/>
              <a:gd name="connsiteX8" fmla="*/ 0 w 1026993"/>
              <a:gd name="connsiteY8" fmla="*/ 419549 h 575536"/>
              <a:gd name="connsiteX9" fmla="*/ 10218 w 1026993"/>
              <a:gd name="connsiteY9" fmla="*/ 252805 h 575536"/>
              <a:gd name="connsiteX10" fmla="*/ 45984 w 1026993"/>
              <a:gd name="connsiteY10" fmla="*/ 155988 h 575536"/>
              <a:gd name="connsiteX0" fmla="*/ 45984 w 1026993"/>
              <a:gd name="connsiteY0" fmla="*/ 155988 h 575536"/>
              <a:gd name="connsiteX1" fmla="*/ 137948 w 1026993"/>
              <a:gd name="connsiteY1" fmla="*/ 69925 h 575536"/>
              <a:gd name="connsiteX2" fmla="*/ 562016 w 1026993"/>
              <a:gd name="connsiteY2" fmla="*/ 0 h 575536"/>
              <a:gd name="connsiteX3" fmla="*/ 881705 w 1026993"/>
              <a:gd name="connsiteY3" fmla="*/ 53791 h 575536"/>
              <a:gd name="connsiteX4" fmla="*/ 1026958 w 1026993"/>
              <a:gd name="connsiteY4" fmla="*/ 317352 h 575536"/>
              <a:gd name="connsiteX5" fmla="*/ 952695 w 1026993"/>
              <a:gd name="connsiteY5" fmla="*/ 554020 h 575536"/>
              <a:gd name="connsiteX6" fmla="*/ 179102 w 1026993"/>
              <a:gd name="connsiteY6" fmla="*/ 271400 h 575536"/>
              <a:gd name="connsiteX7" fmla="*/ 70751 w 1026993"/>
              <a:gd name="connsiteY7" fmla="*/ 575536 h 575536"/>
              <a:gd name="connsiteX8" fmla="*/ 0 w 1026993"/>
              <a:gd name="connsiteY8" fmla="*/ 419549 h 575536"/>
              <a:gd name="connsiteX9" fmla="*/ 10218 w 1026993"/>
              <a:gd name="connsiteY9" fmla="*/ 252805 h 575536"/>
              <a:gd name="connsiteX10" fmla="*/ 45984 w 1026993"/>
              <a:gd name="connsiteY10" fmla="*/ 155988 h 575536"/>
              <a:gd name="connsiteX0" fmla="*/ 45984 w 1026993"/>
              <a:gd name="connsiteY0" fmla="*/ 155988 h 581058"/>
              <a:gd name="connsiteX1" fmla="*/ 137948 w 1026993"/>
              <a:gd name="connsiteY1" fmla="*/ 69925 h 581058"/>
              <a:gd name="connsiteX2" fmla="*/ 562016 w 1026993"/>
              <a:gd name="connsiteY2" fmla="*/ 0 h 581058"/>
              <a:gd name="connsiteX3" fmla="*/ 881705 w 1026993"/>
              <a:gd name="connsiteY3" fmla="*/ 53791 h 581058"/>
              <a:gd name="connsiteX4" fmla="*/ 1026958 w 1026993"/>
              <a:gd name="connsiteY4" fmla="*/ 317352 h 581058"/>
              <a:gd name="connsiteX5" fmla="*/ 945691 w 1026993"/>
              <a:gd name="connsiteY5" fmla="*/ 581058 h 581058"/>
              <a:gd name="connsiteX6" fmla="*/ 179102 w 1026993"/>
              <a:gd name="connsiteY6" fmla="*/ 271400 h 581058"/>
              <a:gd name="connsiteX7" fmla="*/ 70751 w 1026993"/>
              <a:gd name="connsiteY7" fmla="*/ 575536 h 581058"/>
              <a:gd name="connsiteX8" fmla="*/ 0 w 1026993"/>
              <a:gd name="connsiteY8" fmla="*/ 419549 h 581058"/>
              <a:gd name="connsiteX9" fmla="*/ 10218 w 1026993"/>
              <a:gd name="connsiteY9" fmla="*/ 252805 h 581058"/>
              <a:gd name="connsiteX10" fmla="*/ 45984 w 1026993"/>
              <a:gd name="connsiteY10" fmla="*/ 155988 h 581058"/>
              <a:gd name="connsiteX0" fmla="*/ 45984 w 1026993"/>
              <a:gd name="connsiteY0" fmla="*/ 155988 h 587285"/>
              <a:gd name="connsiteX1" fmla="*/ 137948 w 1026993"/>
              <a:gd name="connsiteY1" fmla="*/ 69925 h 587285"/>
              <a:gd name="connsiteX2" fmla="*/ 562016 w 1026993"/>
              <a:gd name="connsiteY2" fmla="*/ 0 h 587285"/>
              <a:gd name="connsiteX3" fmla="*/ 881705 w 1026993"/>
              <a:gd name="connsiteY3" fmla="*/ 53791 h 587285"/>
              <a:gd name="connsiteX4" fmla="*/ 1026958 w 1026993"/>
              <a:gd name="connsiteY4" fmla="*/ 317352 h 587285"/>
              <a:gd name="connsiteX5" fmla="*/ 945691 w 1026993"/>
              <a:gd name="connsiteY5" fmla="*/ 581058 h 587285"/>
              <a:gd name="connsiteX6" fmla="*/ 847008 w 1026993"/>
              <a:gd name="connsiteY6" fmla="*/ 425996 h 587285"/>
              <a:gd name="connsiteX7" fmla="*/ 179102 w 1026993"/>
              <a:gd name="connsiteY7" fmla="*/ 271400 h 587285"/>
              <a:gd name="connsiteX8" fmla="*/ 70751 w 1026993"/>
              <a:gd name="connsiteY8" fmla="*/ 575536 h 587285"/>
              <a:gd name="connsiteX9" fmla="*/ 0 w 1026993"/>
              <a:gd name="connsiteY9" fmla="*/ 419549 h 587285"/>
              <a:gd name="connsiteX10" fmla="*/ 10218 w 1026993"/>
              <a:gd name="connsiteY10" fmla="*/ 252805 h 587285"/>
              <a:gd name="connsiteX11" fmla="*/ 45984 w 1026993"/>
              <a:gd name="connsiteY11" fmla="*/ 155988 h 587285"/>
              <a:gd name="connsiteX0" fmla="*/ 45984 w 1026993"/>
              <a:gd name="connsiteY0" fmla="*/ 155988 h 587285"/>
              <a:gd name="connsiteX1" fmla="*/ 137948 w 1026993"/>
              <a:gd name="connsiteY1" fmla="*/ 69925 h 587285"/>
              <a:gd name="connsiteX2" fmla="*/ 562016 w 1026993"/>
              <a:gd name="connsiteY2" fmla="*/ 0 h 587285"/>
              <a:gd name="connsiteX3" fmla="*/ 881705 w 1026993"/>
              <a:gd name="connsiteY3" fmla="*/ 53791 h 587285"/>
              <a:gd name="connsiteX4" fmla="*/ 1026958 w 1026993"/>
              <a:gd name="connsiteY4" fmla="*/ 317352 h 587285"/>
              <a:gd name="connsiteX5" fmla="*/ 945691 w 1026993"/>
              <a:gd name="connsiteY5" fmla="*/ 581058 h 587285"/>
              <a:gd name="connsiteX6" fmla="*/ 847008 w 1026993"/>
              <a:gd name="connsiteY6" fmla="*/ 425996 h 587285"/>
              <a:gd name="connsiteX7" fmla="*/ 179102 w 1026993"/>
              <a:gd name="connsiteY7" fmla="*/ 271400 h 587285"/>
              <a:gd name="connsiteX8" fmla="*/ 70751 w 1026993"/>
              <a:gd name="connsiteY8" fmla="*/ 575536 h 587285"/>
              <a:gd name="connsiteX9" fmla="*/ 0 w 1026993"/>
              <a:gd name="connsiteY9" fmla="*/ 419549 h 587285"/>
              <a:gd name="connsiteX10" fmla="*/ 10218 w 1026993"/>
              <a:gd name="connsiteY10" fmla="*/ 252805 h 587285"/>
              <a:gd name="connsiteX11" fmla="*/ 45984 w 1026993"/>
              <a:gd name="connsiteY11" fmla="*/ 155988 h 587285"/>
              <a:gd name="connsiteX0" fmla="*/ 45984 w 1026988"/>
              <a:gd name="connsiteY0" fmla="*/ 155988 h 587285"/>
              <a:gd name="connsiteX1" fmla="*/ 137948 w 1026988"/>
              <a:gd name="connsiteY1" fmla="*/ 69925 h 587285"/>
              <a:gd name="connsiteX2" fmla="*/ 562016 w 1026988"/>
              <a:gd name="connsiteY2" fmla="*/ 0 h 587285"/>
              <a:gd name="connsiteX3" fmla="*/ 858356 w 1026988"/>
              <a:gd name="connsiteY3" fmla="*/ 83287 h 587285"/>
              <a:gd name="connsiteX4" fmla="*/ 1026958 w 1026988"/>
              <a:gd name="connsiteY4" fmla="*/ 317352 h 587285"/>
              <a:gd name="connsiteX5" fmla="*/ 945691 w 1026988"/>
              <a:gd name="connsiteY5" fmla="*/ 581058 h 587285"/>
              <a:gd name="connsiteX6" fmla="*/ 847008 w 1026988"/>
              <a:gd name="connsiteY6" fmla="*/ 425996 h 587285"/>
              <a:gd name="connsiteX7" fmla="*/ 179102 w 1026988"/>
              <a:gd name="connsiteY7" fmla="*/ 271400 h 587285"/>
              <a:gd name="connsiteX8" fmla="*/ 70751 w 1026988"/>
              <a:gd name="connsiteY8" fmla="*/ 575536 h 587285"/>
              <a:gd name="connsiteX9" fmla="*/ 0 w 1026988"/>
              <a:gd name="connsiteY9" fmla="*/ 419549 h 587285"/>
              <a:gd name="connsiteX10" fmla="*/ 10218 w 1026988"/>
              <a:gd name="connsiteY10" fmla="*/ 252805 h 587285"/>
              <a:gd name="connsiteX11" fmla="*/ 45984 w 1026988"/>
              <a:gd name="connsiteY11" fmla="*/ 155988 h 587285"/>
              <a:gd name="connsiteX0" fmla="*/ 45984 w 1027024"/>
              <a:gd name="connsiteY0" fmla="*/ 155988 h 587285"/>
              <a:gd name="connsiteX1" fmla="*/ 137948 w 1027024"/>
              <a:gd name="connsiteY1" fmla="*/ 69925 h 587285"/>
              <a:gd name="connsiteX2" fmla="*/ 562016 w 1027024"/>
              <a:gd name="connsiteY2" fmla="*/ 0 h 587285"/>
              <a:gd name="connsiteX3" fmla="*/ 858356 w 1027024"/>
              <a:gd name="connsiteY3" fmla="*/ 83287 h 587285"/>
              <a:gd name="connsiteX4" fmla="*/ 1026958 w 1027024"/>
              <a:gd name="connsiteY4" fmla="*/ 317352 h 587285"/>
              <a:gd name="connsiteX5" fmla="*/ 945691 w 1027024"/>
              <a:gd name="connsiteY5" fmla="*/ 581058 h 587285"/>
              <a:gd name="connsiteX6" fmla="*/ 847008 w 1027024"/>
              <a:gd name="connsiteY6" fmla="*/ 425996 h 587285"/>
              <a:gd name="connsiteX7" fmla="*/ 179102 w 1027024"/>
              <a:gd name="connsiteY7" fmla="*/ 271400 h 587285"/>
              <a:gd name="connsiteX8" fmla="*/ 70751 w 1027024"/>
              <a:gd name="connsiteY8" fmla="*/ 575536 h 587285"/>
              <a:gd name="connsiteX9" fmla="*/ 0 w 1027024"/>
              <a:gd name="connsiteY9" fmla="*/ 419549 h 587285"/>
              <a:gd name="connsiteX10" fmla="*/ 10218 w 1027024"/>
              <a:gd name="connsiteY10" fmla="*/ 252805 h 587285"/>
              <a:gd name="connsiteX11" fmla="*/ 45984 w 1027024"/>
              <a:gd name="connsiteY11" fmla="*/ 155988 h 587285"/>
              <a:gd name="connsiteX0" fmla="*/ 45984 w 1027024"/>
              <a:gd name="connsiteY0" fmla="*/ 155988 h 587285"/>
              <a:gd name="connsiteX1" fmla="*/ 137948 w 1027024"/>
              <a:gd name="connsiteY1" fmla="*/ 69925 h 587285"/>
              <a:gd name="connsiteX2" fmla="*/ 562016 w 1027024"/>
              <a:gd name="connsiteY2" fmla="*/ 0 h 587285"/>
              <a:gd name="connsiteX3" fmla="*/ 858356 w 1027024"/>
              <a:gd name="connsiteY3" fmla="*/ 83287 h 587285"/>
              <a:gd name="connsiteX4" fmla="*/ 1026958 w 1027024"/>
              <a:gd name="connsiteY4" fmla="*/ 317352 h 587285"/>
              <a:gd name="connsiteX5" fmla="*/ 945691 w 1027024"/>
              <a:gd name="connsiteY5" fmla="*/ 581058 h 587285"/>
              <a:gd name="connsiteX6" fmla="*/ 847008 w 1027024"/>
              <a:gd name="connsiteY6" fmla="*/ 425996 h 587285"/>
              <a:gd name="connsiteX7" fmla="*/ 179102 w 1027024"/>
              <a:gd name="connsiteY7" fmla="*/ 271400 h 587285"/>
              <a:gd name="connsiteX8" fmla="*/ 70751 w 1027024"/>
              <a:gd name="connsiteY8" fmla="*/ 575536 h 587285"/>
              <a:gd name="connsiteX9" fmla="*/ 0 w 1027024"/>
              <a:gd name="connsiteY9" fmla="*/ 419549 h 587285"/>
              <a:gd name="connsiteX10" fmla="*/ 10218 w 1027024"/>
              <a:gd name="connsiteY10" fmla="*/ 252805 h 587285"/>
              <a:gd name="connsiteX11" fmla="*/ 45984 w 1027024"/>
              <a:gd name="connsiteY11" fmla="*/ 155988 h 587285"/>
              <a:gd name="connsiteX0" fmla="*/ 45984 w 1027024"/>
              <a:gd name="connsiteY0" fmla="*/ 155988 h 587285"/>
              <a:gd name="connsiteX1" fmla="*/ 137948 w 1027024"/>
              <a:gd name="connsiteY1" fmla="*/ 69925 h 587285"/>
              <a:gd name="connsiteX2" fmla="*/ 562016 w 1027024"/>
              <a:gd name="connsiteY2" fmla="*/ 0 h 587285"/>
              <a:gd name="connsiteX3" fmla="*/ 858356 w 1027024"/>
              <a:gd name="connsiteY3" fmla="*/ 83287 h 587285"/>
              <a:gd name="connsiteX4" fmla="*/ 1026958 w 1027024"/>
              <a:gd name="connsiteY4" fmla="*/ 317352 h 587285"/>
              <a:gd name="connsiteX5" fmla="*/ 982429 w 1027024"/>
              <a:gd name="connsiteY5" fmla="*/ 332590 h 587285"/>
              <a:gd name="connsiteX6" fmla="*/ 945691 w 1027024"/>
              <a:gd name="connsiteY6" fmla="*/ 581058 h 587285"/>
              <a:gd name="connsiteX7" fmla="*/ 847008 w 1027024"/>
              <a:gd name="connsiteY7" fmla="*/ 425996 h 587285"/>
              <a:gd name="connsiteX8" fmla="*/ 179102 w 1027024"/>
              <a:gd name="connsiteY8" fmla="*/ 271400 h 587285"/>
              <a:gd name="connsiteX9" fmla="*/ 70751 w 1027024"/>
              <a:gd name="connsiteY9" fmla="*/ 575536 h 587285"/>
              <a:gd name="connsiteX10" fmla="*/ 0 w 1027024"/>
              <a:gd name="connsiteY10" fmla="*/ 419549 h 587285"/>
              <a:gd name="connsiteX11" fmla="*/ 10218 w 1027024"/>
              <a:gd name="connsiteY11" fmla="*/ 252805 h 587285"/>
              <a:gd name="connsiteX12" fmla="*/ 45984 w 1027024"/>
              <a:gd name="connsiteY12" fmla="*/ 155988 h 587285"/>
              <a:gd name="connsiteX0" fmla="*/ 45984 w 1027024"/>
              <a:gd name="connsiteY0" fmla="*/ 155988 h 587285"/>
              <a:gd name="connsiteX1" fmla="*/ 137948 w 1027024"/>
              <a:gd name="connsiteY1" fmla="*/ 69925 h 587285"/>
              <a:gd name="connsiteX2" fmla="*/ 562016 w 1027024"/>
              <a:gd name="connsiteY2" fmla="*/ 0 h 587285"/>
              <a:gd name="connsiteX3" fmla="*/ 858356 w 1027024"/>
              <a:gd name="connsiteY3" fmla="*/ 83287 h 587285"/>
              <a:gd name="connsiteX4" fmla="*/ 1026958 w 1027024"/>
              <a:gd name="connsiteY4" fmla="*/ 317352 h 587285"/>
              <a:gd name="connsiteX5" fmla="*/ 970755 w 1027024"/>
              <a:gd name="connsiteY5" fmla="*/ 290803 h 587285"/>
              <a:gd name="connsiteX6" fmla="*/ 945691 w 1027024"/>
              <a:gd name="connsiteY6" fmla="*/ 581058 h 587285"/>
              <a:gd name="connsiteX7" fmla="*/ 847008 w 1027024"/>
              <a:gd name="connsiteY7" fmla="*/ 425996 h 587285"/>
              <a:gd name="connsiteX8" fmla="*/ 179102 w 1027024"/>
              <a:gd name="connsiteY8" fmla="*/ 271400 h 587285"/>
              <a:gd name="connsiteX9" fmla="*/ 70751 w 1027024"/>
              <a:gd name="connsiteY9" fmla="*/ 575536 h 587285"/>
              <a:gd name="connsiteX10" fmla="*/ 0 w 1027024"/>
              <a:gd name="connsiteY10" fmla="*/ 419549 h 587285"/>
              <a:gd name="connsiteX11" fmla="*/ 10218 w 1027024"/>
              <a:gd name="connsiteY11" fmla="*/ 252805 h 587285"/>
              <a:gd name="connsiteX12" fmla="*/ 45984 w 1027024"/>
              <a:gd name="connsiteY12" fmla="*/ 155988 h 587285"/>
              <a:gd name="connsiteX0" fmla="*/ 45984 w 1027024"/>
              <a:gd name="connsiteY0" fmla="*/ 155988 h 587285"/>
              <a:gd name="connsiteX1" fmla="*/ 137948 w 1027024"/>
              <a:gd name="connsiteY1" fmla="*/ 69925 h 587285"/>
              <a:gd name="connsiteX2" fmla="*/ 562016 w 1027024"/>
              <a:gd name="connsiteY2" fmla="*/ 0 h 587285"/>
              <a:gd name="connsiteX3" fmla="*/ 858356 w 1027024"/>
              <a:gd name="connsiteY3" fmla="*/ 83287 h 587285"/>
              <a:gd name="connsiteX4" fmla="*/ 1026958 w 1027024"/>
              <a:gd name="connsiteY4" fmla="*/ 317352 h 587285"/>
              <a:gd name="connsiteX5" fmla="*/ 970755 w 1027024"/>
              <a:gd name="connsiteY5" fmla="*/ 290803 h 587285"/>
              <a:gd name="connsiteX6" fmla="*/ 1003443 w 1027024"/>
              <a:gd name="connsiteY6" fmla="*/ 354713 h 587285"/>
              <a:gd name="connsiteX7" fmla="*/ 945691 w 1027024"/>
              <a:gd name="connsiteY7" fmla="*/ 581058 h 587285"/>
              <a:gd name="connsiteX8" fmla="*/ 847008 w 1027024"/>
              <a:gd name="connsiteY8" fmla="*/ 425996 h 587285"/>
              <a:gd name="connsiteX9" fmla="*/ 179102 w 1027024"/>
              <a:gd name="connsiteY9" fmla="*/ 271400 h 587285"/>
              <a:gd name="connsiteX10" fmla="*/ 70751 w 1027024"/>
              <a:gd name="connsiteY10" fmla="*/ 575536 h 587285"/>
              <a:gd name="connsiteX11" fmla="*/ 0 w 1027024"/>
              <a:gd name="connsiteY11" fmla="*/ 419549 h 587285"/>
              <a:gd name="connsiteX12" fmla="*/ 10218 w 1027024"/>
              <a:gd name="connsiteY12" fmla="*/ 252805 h 587285"/>
              <a:gd name="connsiteX13" fmla="*/ 45984 w 1027024"/>
              <a:gd name="connsiteY13" fmla="*/ 155988 h 587285"/>
              <a:gd name="connsiteX0" fmla="*/ 45984 w 1017693"/>
              <a:gd name="connsiteY0" fmla="*/ 155988 h 587285"/>
              <a:gd name="connsiteX1" fmla="*/ 137948 w 1017693"/>
              <a:gd name="connsiteY1" fmla="*/ 69925 h 587285"/>
              <a:gd name="connsiteX2" fmla="*/ 562016 w 1017693"/>
              <a:gd name="connsiteY2" fmla="*/ 0 h 587285"/>
              <a:gd name="connsiteX3" fmla="*/ 858356 w 1017693"/>
              <a:gd name="connsiteY3" fmla="*/ 83287 h 587285"/>
              <a:gd name="connsiteX4" fmla="*/ 1017618 w 1017693"/>
              <a:gd name="connsiteY4" fmla="*/ 285397 h 587285"/>
              <a:gd name="connsiteX5" fmla="*/ 970755 w 1017693"/>
              <a:gd name="connsiteY5" fmla="*/ 290803 h 587285"/>
              <a:gd name="connsiteX6" fmla="*/ 1003443 w 1017693"/>
              <a:gd name="connsiteY6" fmla="*/ 354713 h 587285"/>
              <a:gd name="connsiteX7" fmla="*/ 945691 w 1017693"/>
              <a:gd name="connsiteY7" fmla="*/ 581058 h 587285"/>
              <a:gd name="connsiteX8" fmla="*/ 847008 w 1017693"/>
              <a:gd name="connsiteY8" fmla="*/ 425996 h 587285"/>
              <a:gd name="connsiteX9" fmla="*/ 179102 w 1017693"/>
              <a:gd name="connsiteY9" fmla="*/ 271400 h 587285"/>
              <a:gd name="connsiteX10" fmla="*/ 70751 w 1017693"/>
              <a:gd name="connsiteY10" fmla="*/ 575536 h 587285"/>
              <a:gd name="connsiteX11" fmla="*/ 0 w 1017693"/>
              <a:gd name="connsiteY11" fmla="*/ 419549 h 587285"/>
              <a:gd name="connsiteX12" fmla="*/ 10218 w 1017693"/>
              <a:gd name="connsiteY12" fmla="*/ 252805 h 587285"/>
              <a:gd name="connsiteX13" fmla="*/ 45984 w 1017693"/>
              <a:gd name="connsiteY13" fmla="*/ 155988 h 587285"/>
              <a:gd name="connsiteX0" fmla="*/ 45984 w 1017629"/>
              <a:gd name="connsiteY0" fmla="*/ 155988 h 587285"/>
              <a:gd name="connsiteX1" fmla="*/ 137948 w 1017629"/>
              <a:gd name="connsiteY1" fmla="*/ 69925 h 587285"/>
              <a:gd name="connsiteX2" fmla="*/ 562016 w 1017629"/>
              <a:gd name="connsiteY2" fmla="*/ 0 h 587285"/>
              <a:gd name="connsiteX3" fmla="*/ 858356 w 1017629"/>
              <a:gd name="connsiteY3" fmla="*/ 83287 h 587285"/>
              <a:gd name="connsiteX4" fmla="*/ 973925 w 1017629"/>
              <a:gd name="connsiteY4" fmla="*/ 165172 h 587285"/>
              <a:gd name="connsiteX5" fmla="*/ 1017618 w 1017629"/>
              <a:gd name="connsiteY5" fmla="*/ 285397 h 587285"/>
              <a:gd name="connsiteX6" fmla="*/ 970755 w 1017629"/>
              <a:gd name="connsiteY6" fmla="*/ 290803 h 587285"/>
              <a:gd name="connsiteX7" fmla="*/ 1003443 w 1017629"/>
              <a:gd name="connsiteY7" fmla="*/ 354713 h 587285"/>
              <a:gd name="connsiteX8" fmla="*/ 945691 w 1017629"/>
              <a:gd name="connsiteY8" fmla="*/ 581058 h 587285"/>
              <a:gd name="connsiteX9" fmla="*/ 847008 w 1017629"/>
              <a:gd name="connsiteY9" fmla="*/ 425996 h 587285"/>
              <a:gd name="connsiteX10" fmla="*/ 179102 w 1017629"/>
              <a:gd name="connsiteY10" fmla="*/ 271400 h 587285"/>
              <a:gd name="connsiteX11" fmla="*/ 70751 w 1017629"/>
              <a:gd name="connsiteY11" fmla="*/ 575536 h 587285"/>
              <a:gd name="connsiteX12" fmla="*/ 0 w 1017629"/>
              <a:gd name="connsiteY12" fmla="*/ 419549 h 587285"/>
              <a:gd name="connsiteX13" fmla="*/ 10218 w 1017629"/>
              <a:gd name="connsiteY13" fmla="*/ 252805 h 587285"/>
              <a:gd name="connsiteX14" fmla="*/ 45984 w 1017629"/>
              <a:gd name="connsiteY14" fmla="*/ 155988 h 587285"/>
              <a:gd name="connsiteX0" fmla="*/ 45984 w 1017623"/>
              <a:gd name="connsiteY0" fmla="*/ 155988 h 587285"/>
              <a:gd name="connsiteX1" fmla="*/ 137948 w 1017623"/>
              <a:gd name="connsiteY1" fmla="*/ 69925 h 587285"/>
              <a:gd name="connsiteX2" fmla="*/ 562016 w 1017623"/>
              <a:gd name="connsiteY2" fmla="*/ 0 h 587285"/>
              <a:gd name="connsiteX3" fmla="*/ 858356 w 1017623"/>
              <a:gd name="connsiteY3" fmla="*/ 83287 h 587285"/>
              <a:gd name="connsiteX4" fmla="*/ 973925 w 1017623"/>
              <a:gd name="connsiteY4" fmla="*/ 165172 h 587285"/>
              <a:gd name="connsiteX5" fmla="*/ 1017618 w 1017623"/>
              <a:gd name="connsiteY5" fmla="*/ 285397 h 587285"/>
              <a:gd name="connsiteX6" fmla="*/ 970755 w 1017623"/>
              <a:gd name="connsiteY6" fmla="*/ 290803 h 587285"/>
              <a:gd name="connsiteX7" fmla="*/ 1003443 w 1017623"/>
              <a:gd name="connsiteY7" fmla="*/ 354713 h 587285"/>
              <a:gd name="connsiteX8" fmla="*/ 945691 w 1017623"/>
              <a:gd name="connsiteY8" fmla="*/ 581058 h 587285"/>
              <a:gd name="connsiteX9" fmla="*/ 847008 w 1017623"/>
              <a:gd name="connsiteY9" fmla="*/ 425996 h 587285"/>
              <a:gd name="connsiteX10" fmla="*/ 179102 w 1017623"/>
              <a:gd name="connsiteY10" fmla="*/ 271400 h 587285"/>
              <a:gd name="connsiteX11" fmla="*/ 70751 w 1017623"/>
              <a:gd name="connsiteY11" fmla="*/ 575536 h 587285"/>
              <a:gd name="connsiteX12" fmla="*/ 0 w 1017623"/>
              <a:gd name="connsiteY12" fmla="*/ 419549 h 587285"/>
              <a:gd name="connsiteX13" fmla="*/ 10218 w 1017623"/>
              <a:gd name="connsiteY13" fmla="*/ 252805 h 587285"/>
              <a:gd name="connsiteX14" fmla="*/ 45984 w 1017623"/>
              <a:gd name="connsiteY14" fmla="*/ 155988 h 587285"/>
              <a:gd name="connsiteX0" fmla="*/ 45984 w 1017623"/>
              <a:gd name="connsiteY0" fmla="*/ 155988 h 587285"/>
              <a:gd name="connsiteX1" fmla="*/ 137948 w 1017623"/>
              <a:gd name="connsiteY1" fmla="*/ 69925 h 587285"/>
              <a:gd name="connsiteX2" fmla="*/ 562016 w 1017623"/>
              <a:gd name="connsiteY2" fmla="*/ 0 h 587285"/>
              <a:gd name="connsiteX3" fmla="*/ 858356 w 1017623"/>
              <a:gd name="connsiteY3" fmla="*/ 83287 h 587285"/>
              <a:gd name="connsiteX4" fmla="*/ 973925 w 1017623"/>
              <a:gd name="connsiteY4" fmla="*/ 165172 h 587285"/>
              <a:gd name="connsiteX5" fmla="*/ 1017618 w 1017623"/>
              <a:gd name="connsiteY5" fmla="*/ 285397 h 587285"/>
              <a:gd name="connsiteX6" fmla="*/ 970755 w 1017623"/>
              <a:gd name="connsiteY6" fmla="*/ 290803 h 587285"/>
              <a:gd name="connsiteX7" fmla="*/ 1003443 w 1017623"/>
              <a:gd name="connsiteY7" fmla="*/ 354713 h 587285"/>
              <a:gd name="connsiteX8" fmla="*/ 945691 w 1017623"/>
              <a:gd name="connsiteY8" fmla="*/ 581058 h 587285"/>
              <a:gd name="connsiteX9" fmla="*/ 847008 w 1017623"/>
              <a:gd name="connsiteY9" fmla="*/ 425996 h 587285"/>
              <a:gd name="connsiteX10" fmla="*/ 179102 w 1017623"/>
              <a:gd name="connsiteY10" fmla="*/ 271400 h 587285"/>
              <a:gd name="connsiteX11" fmla="*/ 70751 w 1017623"/>
              <a:gd name="connsiteY11" fmla="*/ 575536 h 587285"/>
              <a:gd name="connsiteX12" fmla="*/ 0 w 1017623"/>
              <a:gd name="connsiteY12" fmla="*/ 419549 h 587285"/>
              <a:gd name="connsiteX13" fmla="*/ 10218 w 1017623"/>
              <a:gd name="connsiteY13" fmla="*/ 252805 h 587285"/>
              <a:gd name="connsiteX14" fmla="*/ 45984 w 1017623"/>
              <a:gd name="connsiteY14" fmla="*/ 155988 h 587285"/>
              <a:gd name="connsiteX0" fmla="*/ 45984 w 1017623"/>
              <a:gd name="connsiteY0" fmla="*/ 155988 h 587285"/>
              <a:gd name="connsiteX1" fmla="*/ 137948 w 1017623"/>
              <a:gd name="connsiteY1" fmla="*/ 69925 h 587285"/>
              <a:gd name="connsiteX2" fmla="*/ 562016 w 1017623"/>
              <a:gd name="connsiteY2" fmla="*/ 0 h 587285"/>
              <a:gd name="connsiteX3" fmla="*/ 858356 w 1017623"/>
              <a:gd name="connsiteY3" fmla="*/ 83287 h 587285"/>
              <a:gd name="connsiteX4" fmla="*/ 973925 w 1017623"/>
              <a:gd name="connsiteY4" fmla="*/ 165172 h 587285"/>
              <a:gd name="connsiteX5" fmla="*/ 1017618 w 1017623"/>
              <a:gd name="connsiteY5" fmla="*/ 285397 h 587285"/>
              <a:gd name="connsiteX6" fmla="*/ 970755 w 1017623"/>
              <a:gd name="connsiteY6" fmla="*/ 290803 h 587285"/>
              <a:gd name="connsiteX7" fmla="*/ 1003443 w 1017623"/>
              <a:gd name="connsiteY7" fmla="*/ 354713 h 587285"/>
              <a:gd name="connsiteX8" fmla="*/ 945691 w 1017623"/>
              <a:gd name="connsiteY8" fmla="*/ 581058 h 587285"/>
              <a:gd name="connsiteX9" fmla="*/ 847008 w 1017623"/>
              <a:gd name="connsiteY9" fmla="*/ 425996 h 587285"/>
              <a:gd name="connsiteX10" fmla="*/ 179102 w 1017623"/>
              <a:gd name="connsiteY10" fmla="*/ 271400 h 587285"/>
              <a:gd name="connsiteX11" fmla="*/ 70751 w 1017623"/>
              <a:gd name="connsiteY11" fmla="*/ 575536 h 587285"/>
              <a:gd name="connsiteX12" fmla="*/ 0 w 1017623"/>
              <a:gd name="connsiteY12" fmla="*/ 419549 h 587285"/>
              <a:gd name="connsiteX13" fmla="*/ 10218 w 1017623"/>
              <a:gd name="connsiteY13" fmla="*/ 252805 h 587285"/>
              <a:gd name="connsiteX14" fmla="*/ 45984 w 1017623"/>
              <a:gd name="connsiteY14" fmla="*/ 155988 h 58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7623" h="587285">
                <a:moveTo>
                  <a:pt x="45984" y="155988"/>
                </a:moveTo>
                <a:cubicBezTo>
                  <a:pt x="63015" y="137162"/>
                  <a:pt x="54497" y="112956"/>
                  <a:pt x="137948" y="69925"/>
                </a:cubicBezTo>
                <a:cubicBezTo>
                  <a:pt x="221399" y="26894"/>
                  <a:pt x="426987" y="22411"/>
                  <a:pt x="562016" y="0"/>
                </a:cubicBezTo>
                <a:cubicBezTo>
                  <a:pt x="660796" y="27762"/>
                  <a:pt x="771250" y="40776"/>
                  <a:pt x="858356" y="83287"/>
                </a:cubicBezTo>
                <a:cubicBezTo>
                  <a:pt x="927008" y="110816"/>
                  <a:pt x="925191" y="144836"/>
                  <a:pt x="973925" y="165172"/>
                </a:cubicBezTo>
                <a:cubicBezTo>
                  <a:pt x="981450" y="218880"/>
                  <a:pt x="1018146" y="264459"/>
                  <a:pt x="1017618" y="285397"/>
                </a:cubicBezTo>
                <a:cubicBezTo>
                  <a:pt x="1014449" y="293754"/>
                  <a:pt x="973924" y="282446"/>
                  <a:pt x="970755" y="290803"/>
                </a:cubicBezTo>
                <a:cubicBezTo>
                  <a:pt x="969198" y="307190"/>
                  <a:pt x="1005000" y="338326"/>
                  <a:pt x="1003443" y="354713"/>
                </a:cubicBezTo>
                <a:lnTo>
                  <a:pt x="945691" y="581058"/>
                </a:lnTo>
                <a:cubicBezTo>
                  <a:pt x="906749" y="618420"/>
                  <a:pt x="974773" y="477606"/>
                  <a:pt x="847008" y="425996"/>
                </a:cubicBezTo>
                <a:cubicBezTo>
                  <a:pt x="733252" y="391592"/>
                  <a:pt x="299528" y="265732"/>
                  <a:pt x="179102" y="271400"/>
                </a:cubicBezTo>
                <a:lnTo>
                  <a:pt x="70751" y="575536"/>
                </a:lnTo>
                <a:cubicBezTo>
                  <a:pt x="65462" y="521747"/>
                  <a:pt x="5289" y="473338"/>
                  <a:pt x="0" y="419549"/>
                </a:cubicBezTo>
                <a:cubicBezTo>
                  <a:pt x="8515" y="369347"/>
                  <a:pt x="1703" y="303007"/>
                  <a:pt x="10218" y="252805"/>
                </a:cubicBezTo>
                <a:lnTo>
                  <a:pt x="45984" y="1559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02290CC-5671-43C9-9B05-E9791EA2AB41}"/>
              </a:ext>
            </a:extLst>
          </p:cNvPr>
          <p:cNvSpPr/>
          <p:nvPr/>
        </p:nvSpPr>
        <p:spPr>
          <a:xfrm>
            <a:off x="11193101" y="5457491"/>
            <a:ext cx="77050" cy="516144"/>
          </a:xfrm>
          <a:prstGeom prst="roundRect">
            <a:avLst>
              <a:gd name="adj" fmla="val 50000"/>
            </a:avLst>
          </a:prstGeom>
          <a:solidFill>
            <a:srgbClr val="DA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0A764-0DAD-40A4-821E-2EA22297862C}"/>
              </a:ext>
            </a:extLst>
          </p:cNvPr>
          <p:cNvGrpSpPr/>
          <p:nvPr/>
        </p:nvGrpSpPr>
        <p:grpSpPr>
          <a:xfrm>
            <a:off x="10572994" y="6449069"/>
            <a:ext cx="137849" cy="229749"/>
            <a:chOff x="9658637" y="5858593"/>
            <a:chExt cx="137849" cy="22974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789548-AD7F-4FE8-A9B6-4C4DD9E699EF}"/>
                </a:ext>
              </a:extLst>
            </p:cNvPr>
            <p:cNvSpPr/>
            <p:nvPr/>
          </p:nvSpPr>
          <p:spPr>
            <a:xfrm>
              <a:off x="9658637" y="5858593"/>
              <a:ext cx="137849" cy="2297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9FC3520-CA3C-46BA-8980-9FB5E2E3D3B9}"/>
                </a:ext>
              </a:extLst>
            </p:cNvPr>
            <p:cNvSpPr/>
            <p:nvPr/>
          </p:nvSpPr>
          <p:spPr>
            <a:xfrm>
              <a:off x="9666263" y="5867830"/>
              <a:ext cx="124065" cy="157359"/>
            </a:xfrm>
            <a:prstGeom prst="ellipse">
              <a:avLst/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28005-421F-479C-BA2B-AC82E6555B69}"/>
              </a:ext>
            </a:extLst>
          </p:cNvPr>
          <p:cNvGrpSpPr/>
          <p:nvPr/>
        </p:nvGrpSpPr>
        <p:grpSpPr>
          <a:xfrm>
            <a:off x="10445609" y="5339569"/>
            <a:ext cx="867587" cy="634066"/>
            <a:chOff x="10392217" y="5449690"/>
            <a:chExt cx="993601" cy="6874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3AAFFA-0501-40CA-8043-10E55A8B8A3F}"/>
                </a:ext>
              </a:extLst>
            </p:cNvPr>
            <p:cNvSpPr/>
            <p:nvPr/>
          </p:nvSpPr>
          <p:spPr>
            <a:xfrm>
              <a:off x="10545634" y="5449691"/>
              <a:ext cx="677457" cy="6874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506928-41C8-470C-893B-FB37814C83F8}"/>
                </a:ext>
              </a:extLst>
            </p:cNvPr>
            <p:cNvSpPr/>
            <p:nvPr/>
          </p:nvSpPr>
          <p:spPr>
            <a:xfrm>
              <a:off x="11216811" y="5449691"/>
              <a:ext cx="169007" cy="180210"/>
            </a:xfrm>
            <a:custGeom>
              <a:avLst/>
              <a:gdLst>
                <a:gd name="connsiteX0" fmla="*/ 489 w 252450"/>
                <a:gd name="connsiteY0" fmla="*/ 0 h 261070"/>
                <a:gd name="connsiteX1" fmla="*/ 252450 w 252450"/>
                <a:gd name="connsiteY1" fmla="*/ 251961 h 261070"/>
                <a:gd name="connsiteX2" fmla="*/ 251532 w 252450"/>
                <a:gd name="connsiteY2" fmla="*/ 261070 h 261070"/>
                <a:gd name="connsiteX3" fmla="*/ 0 w 252450"/>
                <a:gd name="connsiteY3" fmla="*/ 261070 h 261070"/>
                <a:gd name="connsiteX4" fmla="*/ 0 w 252450"/>
                <a:gd name="connsiteY4" fmla="*/ 50 h 26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50" h="261070">
                  <a:moveTo>
                    <a:pt x="489" y="0"/>
                  </a:moveTo>
                  <a:cubicBezTo>
                    <a:pt x="139643" y="0"/>
                    <a:pt x="252450" y="112807"/>
                    <a:pt x="252450" y="251961"/>
                  </a:cubicBezTo>
                  <a:lnTo>
                    <a:pt x="251532" y="261070"/>
                  </a:lnTo>
                  <a:lnTo>
                    <a:pt x="0" y="261070"/>
                  </a:lnTo>
                  <a:lnTo>
                    <a:pt x="0" y="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9C86AD1-DEC7-4654-97D3-09612BCCBFCC}"/>
                </a:ext>
              </a:extLst>
            </p:cNvPr>
            <p:cNvSpPr/>
            <p:nvPr/>
          </p:nvSpPr>
          <p:spPr>
            <a:xfrm rot="16200000">
              <a:off x="10397818" y="5444089"/>
              <a:ext cx="169007" cy="180210"/>
            </a:xfrm>
            <a:custGeom>
              <a:avLst/>
              <a:gdLst>
                <a:gd name="connsiteX0" fmla="*/ 489 w 252450"/>
                <a:gd name="connsiteY0" fmla="*/ 0 h 261070"/>
                <a:gd name="connsiteX1" fmla="*/ 252450 w 252450"/>
                <a:gd name="connsiteY1" fmla="*/ 251961 h 261070"/>
                <a:gd name="connsiteX2" fmla="*/ 251532 w 252450"/>
                <a:gd name="connsiteY2" fmla="*/ 261070 h 261070"/>
                <a:gd name="connsiteX3" fmla="*/ 0 w 252450"/>
                <a:gd name="connsiteY3" fmla="*/ 261070 h 261070"/>
                <a:gd name="connsiteX4" fmla="*/ 0 w 252450"/>
                <a:gd name="connsiteY4" fmla="*/ 50 h 26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50" h="261070">
                  <a:moveTo>
                    <a:pt x="489" y="0"/>
                  </a:moveTo>
                  <a:cubicBezTo>
                    <a:pt x="139643" y="0"/>
                    <a:pt x="252450" y="112807"/>
                    <a:pt x="252450" y="251961"/>
                  </a:cubicBezTo>
                  <a:lnTo>
                    <a:pt x="251532" y="261070"/>
                  </a:lnTo>
                  <a:lnTo>
                    <a:pt x="0" y="261070"/>
                  </a:lnTo>
                  <a:lnTo>
                    <a:pt x="0" y="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72AF2C-CF57-4F81-AD70-FA33EA2E517E}"/>
                </a:ext>
              </a:extLst>
            </p:cNvPr>
            <p:cNvSpPr/>
            <p:nvPr/>
          </p:nvSpPr>
          <p:spPr>
            <a:xfrm rot="10800000">
              <a:off x="10711229" y="5449690"/>
              <a:ext cx="346266" cy="155011"/>
            </a:xfrm>
            <a:custGeom>
              <a:avLst/>
              <a:gdLst>
                <a:gd name="connsiteX0" fmla="*/ 173133 w 346266"/>
                <a:gd name="connsiteY0" fmla="*/ 0 h 155011"/>
                <a:gd name="connsiteX1" fmla="*/ 334570 w 346266"/>
                <a:gd name="connsiteY1" fmla="*/ 100565 h 155011"/>
                <a:gd name="connsiteX2" fmla="*/ 346266 w 346266"/>
                <a:gd name="connsiteY2" fmla="*/ 155011 h 155011"/>
                <a:gd name="connsiteX3" fmla="*/ 0 w 346266"/>
                <a:gd name="connsiteY3" fmla="*/ 155011 h 155011"/>
                <a:gd name="connsiteX4" fmla="*/ 11696 w 346266"/>
                <a:gd name="connsiteY4" fmla="*/ 100565 h 155011"/>
                <a:gd name="connsiteX5" fmla="*/ 173133 w 346266"/>
                <a:gd name="connsiteY5" fmla="*/ 0 h 15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6266" h="155011">
                  <a:moveTo>
                    <a:pt x="173133" y="0"/>
                  </a:moveTo>
                  <a:cubicBezTo>
                    <a:pt x="245705" y="0"/>
                    <a:pt x="307972" y="41467"/>
                    <a:pt x="334570" y="100565"/>
                  </a:cubicBezTo>
                  <a:lnTo>
                    <a:pt x="346266" y="155011"/>
                  </a:lnTo>
                  <a:lnTo>
                    <a:pt x="0" y="155011"/>
                  </a:lnTo>
                  <a:lnTo>
                    <a:pt x="11696" y="100565"/>
                  </a:lnTo>
                  <a:cubicBezTo>
                    <a:pt x="38294" y="41467"/>
                    <a:pt x="100561" y="0"/>
                    <a:pt x="173133" y="0"/>
                  </a:cubicBezTo>
                  <a:close/>
                </a:path>
              </a:pathLst>
            </a:cu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C85C6B2-FE25-4FD0-84D1-47C336AE08BD}"/>
              </a:ext>
            </a:extLst>
          </p:cNvPr>
          <p:cNvSpPr/>
          <p:nvPr/>
        </p:nvSpPr>
        <p:spPr>
          <a:xfrm>
            <a:off x="10572994" y="5970882"/>
            <a:ext cx="344722" cy="559650"/>
          </a:xfrm>
          <a:custGeom>
            <a:avLst/>
            <a:gdLst>
              <a:gd name="connsiteX0" fmla="*/ 0 w 204986"/>
              <a:gd name="connsiteY0" fmla="*/ 0 h 507037"/>
              <a:gd name="connsiteX1" fmla="*/ 204986 w 204986"/>
              <a:gd name="connsiteY1" fmla="*/ 0 h 507037"/>
              <a:gd name="connsiteX2" fmla="*/ 204986 w 204986"/>
              <a:gd name="connsiteY2" fmla="*/ 507037 h 507037"/>
              <a:gd name="connsiteX3" fmla="*/ 0 w 204986"/>
              <a:gd name="connsiteY3" fmla="*/ 507037 h 507037"/>
              <a:gd name="connsiteX4" fmla="*/ 0 w 204986"/>
              <a:gd name="connsiteY4" fmla="*/ 0 h 507037"/>
              <a:gd name="connsiteX0" fmla="*/ 0 w 204986"/>
              <a:gd name="connsiteY0" fmla="*/ 0 h 518054"/>
              <a:gd name="connsiteX1" fmla="*/ 204986 w 204986"/>
              <a:gd name="connsiteY1" fmla="*/ 0 h 518054"/>
              <a:gd name="connsiteX2" fmla="*/ 133377 w 204986"/>
              <a:gd name="connsiteY2" fmla="*/ 518054 h 518054"/>
              <a:gd name="connsiteX3" fmla="*/ 0 w 204986"/>
              <a:gd name="connsiteY3" fmla="*/ 507037 h 518054"/>
              <a:gd name="connsiteX4" fmla="*/ 0 w 204986"/>
              <a:gd name="connsiteY4" fmla="*/ 0 h 518054"/>
              <a:gd name="connsiteX0" fmla="*/ 0 w 317909"/>
              <a:gd name="connsiteY0" fmla="*/ 0 h 518054"/>
              <a:gd name="connsiteX1" fmla="*/ 317909 w 317909"/>
              <a:gd name="connsiteY1" fmla="*/ 0 h 518054"/>
              <a:gd name="connsiteX2" fmla="*/ 133377 w 317909"/>
              <a:gd name="connsiteY2" fmla="*/ 518054 h 518054"/>
              <a:gd name="connsiteX3" fmla="*/ 0 w 317909"/>
              <a:gd name="connsiteY3" fmla="*/ 507037 h 518054"/>
              <a:gd name="connsiteX4" fmla="*/ 0 w 317909"/>
              <a:gd name="connsiteY4" fmla="*/ 0 h 518054"/>
              <a:gd name="connsiteX0" fmla="*/ 0 w 317909"/>
              <a:gd name="connsiteY0" fmla="*/ 0 h 526316"/>
              <a:gd name="connsiteX1" fmla="*/ 317909 w 317909"/>
              <a:gd name="connsiteY1" fmla="*/ 0 h 526316"/>
              <a:gd name="connsiteX2" fmla="*/ 133377 w 317909"/>
              <a:gd name="connsiteY2" fmla="*/ 518054 h 526316"/>
              <a:gd name="connsiteX3" fmla="*/ 0 w 317909"/>
              <a:gd name="connsiteY3" fmla="*/ 526316 h 526316"/>
              <a:gd name="connsiteX4" fmla="*/ 0 w 317909"/>
              <a:gd name="connsiteY4" fmla="*/ 0 h 526316"/>
              <a:gd name="connsiteX0" fmla="*/ 0 w 317909"/>
              <a:gd name="connsiteY0" fmla="*/ 0 h 518054"/>
              <a:gd name="connsiteX1" fmla="*/ 317909 w 317909"/>
              <a:gd name="connsiteY1" fmla="*/ 0 h 518054"/>
              <a:gd name="connsiteX2" fmla="*/ 133377 w 317909"/>
              <a:gd name="connsiteY2" fmla="*/ 518054 h 518054"/>
              <a:gd name="connsiteX3" fmla="*/ 2754 w 317909"/>
              <a:gd name="connsiteY3" fmla="*/ 518053 h 518054"/>
              <a:gd name="connsiteX4" fmla="*/ 0 w 317909"/>
              <a:gd name="connsiteY4" fmla="*/ 0 h 518054"/>
              <a:gd name="connsiteX0" fmla="*/ 0 w 317909"/>
              <a:gd name="connsiteY0" fmla="*/ 0 h 556613"/>
              <a:gd name="connsiteX1" fmla="*/ 317909 w 317909"/>
              <a:gd name="connsiteY1" fmla="*/ 0 h 556613"/>
              <a:gd name="connsiteX2" fmla="*/ 130623 w 317909"/>
              <a:gd name="connsiteY2" fmla="*/ 556613 h 556613"/>
              <a:gd name="connsiteX3" fmla="*/ 2754 w 317909"/>
              <a:gd name="connsiteY3" fmla="*/ 518053 h 556613"/>
              <a:gd name="connsiteX4" fmla="*/ 0 w 317909"/>
              <a:gd name="connsiteY4" fmla="*/ 0 h 556613"/>
              <a:gd name="connsiteX0" fmla="*/ 5509 w 323418"/>
              <a:gd name="connsiteY0" fmla="*/ 0 h 556613"/>
              <a:gd name="connsiteX1" fmla="*/ 323418 w 323418"/>
              <a:gd name="connsiteY1" fmla="*/ 0 h 556613"/>
              <a:gd name="connsiteX2" fmla="*/ 136132 w 323418"/>
              <a:gd name="connsiteY2" fmla="*/ 556613 h 556613"/>
              <a:gd name="connsiteX3" fmla="*/ 0 w 323418"/>
              <a:gd name="connsiteY3" fmla="*/ 553858 h 556613"/>
              <a:gd name="connsiteX4" fmla="*/ 5509 w 323418"/>
              <a:gd name="connsiteY4" fmla="*/ 0 h 55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18" h="556613">
                <a:moveTo>
                  <a:pt x="5509" y="0"/>
                </a:moveTo>
                <a:lnTo>
                  <a:pt x="323418" y="0"/>
                </a:lnTo>
                <a:lnTo>
                  <a:pt x="136132" y="556613"/>
                </a:lnTo>
                <a:lnTo>
                  <a:pt x="0" y="553858"/>
                </a:lnTo>
                <a:cubicBezTo>
                  <a:pt x="1836" y="369239"/>
                  <a:pt x="3673" y="184619"/>
                  <a:pt x="5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395A1F-3707-4CA0-9A7F-35BDB5D54155}"/>
              </a:ext>
            </a:extLst>
          </p:cNvPr>
          <p:cNvGrpSpPr/>
          <p:nvPr/>
        </p:nvGrpSpPr>
        <p:grpSpPr>
          <a:xfrm>
            <a:off x="11032495" y="6449069"/>
            <a:ext cx="137849" cy="229749"/>
            <a:chOff x="9658637" y="5858593"/>
            <a:chExt cx="137849" cy="22974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07C294-1C07-4285-9F2B-A30D499C4099}"/>
                </a:ext>
              </a:extLst>
            </p:cNvPr>
            <p:cNvSpPr/>
            <p:nvPr/>
          </p:nvSpPr>
          <p:spPr>
            <a:xfrm>
              <a:off x="9658637" y="5858593"/>
              <a:ext cx="137849" cy="2297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FD79B4-7104-438A-BEB1-290FCCB882A3}"/>
                </a:ext>
              </a:extLst>
            </p:cNvPr>
            <p:cNvSpPr/>
            <p:nvPr/>
          </p:nvSpPr>
          <p:spPr>
            <a:xfrm>
              <a:off x="9666263" y="5867830"/>
              <a:ext cx="124065" cy="157359"/>
            </a:xfrm>
            <a:prstGeom prst="ellipse">
              <a:avLst/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5" name="Rectangle 43">
            <a:extLst>
              <a:ext uri="{FF2B5EF4-FFF2-40B4-BE49-F238E27FC236}">
                <a16:creationId xmlns:a16="http://schemas.microsoft.com/office/drawing/2014/main" id="{55F782B9-9561-40FF-AE8D-3750B8DDA7D4}"/>
              </a:ext>
            </a:extLst>
          </p:cNvPr>
          <p:cNvSpPr/>
          <p:nvPr/>
        </p:nvSpPr>
        <p:spPr>
          <a:xfrm flipH="1">
            <a:off x="10815810" y="5970881"/>
            <a:ext cx="354534" cy="556613"/>
          </a:xfrm>
          <a:custGeom>
            <a:avLst/>
            <a:gdLst>
              <a:gd name="connsiteX0" fmla="*/ 0 w 204986"/>
              <a:gd name="connsiteY0" fmla="*/ 0 h 507037"/>
              <a:gd name="connsiteX1" fmla="*/ 204986 w 204986"/>
              <a:gd name="connsiteY1" fmla="*/ 0 h 507037"/>
              <a:gd name="connsiteX2" fmla="*/ 204986 w 204986"/>
              <a:gd name="connsiteY2" fmla="*/ 507037 h 507037"/>
              <a:gd name="connsiteX3" fmla="*/ 0 w 204986"/>
              <a:gd name="connsiteY3" fmla="*/ 507037 h 507037"/>
              <a:gd name="connsiteX4" fmla="*/ 0 w 204986"/>
              <a:gd name="connsiteY4" fmla="*/ 0 h 507037"/>
              <a:gd name="connsiteX0" fmla="*/ 0 w 204986"/>
              <a:gd name="connsiteY0" fmla="*/ 0 h 518054"/>
              <a:gd name="connsiteX1" fmla="*/ 204986 w 204986"/>
              <a:gd name="connsiteY1" fmla="*/ 0 h 518054"/>
              <a:gd name="connsiteX2" fmla="*/ 133377 w 204986"/>
              <a:gd name="connsiteY2" fmla="*/ 518054 h 518054"/>
              <a:gd name="connsiteX3" fmla="*/ 0 w 204986"/>
              <a:gd name="connsiteY3" fmla="*/ 507037 h 518054"/>
              <a:gd name="connsiteX4" fmla="*/ 0 w 204986"/>
              <a:gd name="connsiteY4" fmla="*/ 0 h 518054"/>
              <a:gd name="connsiteX0" fmla="*/ 0 w 317909"/>
              <a:gd name="connsiteY0" fmla="*/ 0 h 518054"/>
              <a:gd name="connsiteX1" fmla="*/ 317909 w 317909"/>
              <a:gd name="connsiteY1" fmla="*/ 0 h 518054"/>
              <a:gd name="connsiteX2" fmla="*/ 133377 w 317909"/>
              <a:gd name="connsiteY2" fmla="*/ 518054 h 518054"/>
              <a:gd name="connsiteX3" fmla="*/ 0 w 317909"/>
              <a:gd name="connsiteY3" fmla="*/ 507037 h 518054"/>
              <a:gd name="connsiteX4" fmla="*/ 0 w 317909"/>
              <a:gd name="connsiteY4" fmla="*/ 0 h 518054"/>
              <a:gd name="connsiteX0" fmla="*/ 0 w 317909"/>
              <a:gd name="connsiteY0" fmla="*/ 0 h 526316"/>
              <a:gd name="connsiteX1" fmla="*/ 317909 w 317909"/>
              <a:gd name="connsiteY1" fmla="*/ 0 h 526316"/>
              <a:gd name="connsiteX2" fmla="*/ 133377 w 317909"/>
              <a:gd name="connsiteY2" fmla="*/ 518054 h 526316"/>
              <a:gd name="connsiteX3" fmla="*/ 0 w 317909"/>
              <a:gd name="connsiteY3" fmla="*/ 526316 h 526316"/>
              <a:gd name="connsiteX4" fmla="*/ 0 w 317909"/>
              <a:gd name="connsiteY4" fmla="*/ 0 h 526316"/>
              <a:gd name="connsiteX0" fmla="*/ 0 w 317909"/>
              <a:gd name="connsiteY0" fmla="*/ 0 h 518054"/>
              <a:gd name="connsiteX1" fmla="*/ 317909 w 317909"/>
              <a:gd name="connsiteY1" fmla="*/ 0 h 518054"/>
              <a:gd name="connsiteX2" fmla="*/ 133377 w 317909"/>
              <a:gd name="connsiteY2" fmla="*/ 518054 h 518054"/>
              <a:gd name="connsiteX3" fmla="*/ 2754 w 317909"/>
              <a:gd name="connsiteY3" fmla="*/ 518053 h 518054"/>
              <a:gd name="connsiteX4" fmla="*/ 0 w 317909"/>
              <a:gd name="connsiteY4" fmla="*/ 0 h 518054"/>
              <a:gd name="connsiteX0" fmla="*/ 0 w 317909"/>
              <a:gd name="connsiteY0" fmla="*/ 0 h 556613"/>
              <a:gd name="connsiteX1" fmla="*/ 317909 w 317909"/>
              <a:gd name="connsiteY1" fmla="*/ 0 h 556613"/>
              <a:gd name="connsiteX2" fmla="*/ 130623 w 317909"/>
              <a:gd name="connsiteY2" fmla="*/ 556613 h 556613"/>
              <a:gd name="connsiteX3" fmla="*/ 2754 w 317909"/>
              <a:gd name="connsiteY3" fmla="*/ 518053 h 556613"/>
              <a:gd name="connsiteX4" fmla="*/ 0 w 317909"/>
              <a:gd name="connsiteY4" fmla="*/ 0 h 556613"/>
              <a:gd name="connsiteX0" fmla="*/ 5509 w 323418"/>
              <a:gd name="connsiteY0" fmla="*/ 0 h 556613"/>
              <a:gd name="connsiteX1" fmla="*/ 323418 w 323418"/>
              <a:gd name="connsiteY1" fmla="*/ 0 h 556613"/>
              <a:gd name="connsiteX2" fmla="*/ 136132 w 323418"/>
              <a:gd name="connsiteY2" fmla="*/ 556613 h 556613"/>
              <a:gd name="connsiteX3" fmla="*/ 0 w 323418"/>
              <a:gd name="connsiteY3" fmla="*/ 553858 h 556613"/>
              <a:gd name="connsiteX4" fmla="*/ 5509 w 323418"/>
              <a:gd name="connsiteY4" fmla="*/ 0 h 55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18" h="556613">
                <a:moveTo>
                  <a:pt x="5509" y="0"/>
                </a:moveTo>
                <a:lnTo>
                  <a:pt x="323418" y="0"/>
                </a:lnTo>
                <a:lnTo>
                  <a:pt x="136132" y="556613"/>
                </a:lnTo>
                <a:lnTo>
                  <a:pt x="0" y="553858"/>
                </a:lnTo>
                <a:cubicBezTo>
                  <a:pt x="1836" y="369239"/>
                  <a:pt x="3673" y="184619"/>
                  <a:pt x="5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97D60C-DE1C-44F7-888B-4F1B7A10E9A2}"/>
              </a:ext>
            </a:extLst>
          </p:cNvPr>
          <p:cNvGrpSpPr/>
          <p:nvPr/>
        </p:nvGrpSpPr>
        <p:grpSpPr>
          <a:xfrm>
            <a:off x="8825345" y="4487573"/>
            <a:ext cx="1071318" cy="2258005"/>
            <a:chOff x="10497892" y="4573213"/>
            <a:chExt cx="1071318" cy="225800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34FF4EB-0A83-47CD-8458-714893A8DA2F}"/>
                </a:ext>
              </a:extLst>
            </p:cNvPr>
            <p:cNvSpPr/>
            <p:nvPr/>
          </p:nvSpPr>
          <p:spPr>
            <a:xfrm>
              <a:off x="10637694" y="5615662"/>
              <a:ext cx="77050" cy="516144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FE7759F-C270-4479-AD86-5FDDFE5A11B2}"/>
                </a:ext>
              </a:extLst>
            </p:cNvPr>
            <p:cNvSpPr/>
            <p:nvPr/>
          </p:nvSpPr>
          <p:spPr>
            <a:xfrm>
              <a:off x="10567818" y="4782881"/>
              <a:ext cx="924744" cy="710005"/>
            </a:xfrm>
            <a:prstGeom prst="roundRect">
              <a:avLst>
                <a:gd name="adj" fmla="val 11203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9825BC7-9BF7-451B-92A5-D3F41691DC5F}"/>
                </a:ext>
              </a:extLst>
            </p:cNvPr>
            <p:cNvSpPr/>
            <p:nvPr/>
          </p:nvSpPr>
          <p:spPr>
            <a:xfrm>
              <a:off x="10824000" y="5092163"/>
              <a:ext cx="112955" cy="112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6FE551-B218-4EA6-A359-C27529C3BDA7}"/>
                </a:ext>
              </a:extLst>
            </p:cNvPr>
            <p:cNvSpPr/>
            <p:nvPr/>
          </p:nvSpPr>
          <p:spPr>
            <a:xfrm>
              <a:off x="11158281" y="5092162"/>
              <a:ext cx="112955" cy="112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F279CEBC-B3F4-4860-9FD3-4193853BEBDF}"/>
                </a:ext>
              </a:extLst>
            </p:cNvPr>
            <p:cNvSpPr/>
            <p:nvPr/>
          </p:nvSpPr>
          <p:spPr>
            <a:xfrm>
              <a:off x="10497892" y="4573213"/>
              <a:ext cx="1071318" cy="587285"/>
            </a:xfrm>
            <a:custGeom>
              <a:avLst/>
              <a:gdLst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0 w 1181031"/>
                <a:gd name="connsiteY3" fmla="*/ 597049 h 597049"/>
                <a:gd name="connsiteX4" fmla="*/ 0 w 1181031"/>
                <a:gd name="connsiteY4" fmla="*/ 0 h 597049"/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720762 w 1181031"/>
                <a:gd name="connsiteY3" fmla="*/ 371138 h 597049"/>
                <a:gd name="connsiteX4" fmla="*/ 0 w 1181031"/>
                <a:gd name="connsiteY4" fmla="*/ 597049 h 597049"/>
                <a:gd name="connsiteX5" fmla="*/ 0 w 1181031"/>
                <a:gd name="connsiteY5" fmla="*/ 0 h 597049"/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720762 w 1181031"/>
                <a:gd name="connsiteY3" fmla="*/ 371138 h 597049"/>
                <a:gd name="connsiteX4" fmla="*/ 0 w 1181031"/>
                <a:gd name="connsiteY4" fmla="*/ 597049 h 597049"/>
                <a:gd name="connsiteX5" fmla="*/ 0 w 1181031"/>
                <a:gd name="connsiteY5" fmla="*/ 0 h 597049"/>
                <a:gd name="connsiteX0" fmla="*/ 0 w 1181031"/>
                <a:gd name="connsiteY0" fmla="*/ 0 h 672352"/>
                <a:gd name="connsiteX1" fmla="*/ 1181031 w 1181031"/>
                <a:gd name="connsiteY1" fmla="*/ 0 h 672352"/>
                <a:gd name="connsiteX2" fmla="*/ 1051939 w 1181031"/>
                <a:gd name="connsiteY2" fmla="*/ 672352 h 672352"/>
                <a:gd name="connsiteX3" fmla="*/ 720762 w 1181031"/>
                <a:gd name="connsiteY3" fmla="*/ 371138 h 672352"/>
                <a:gd name="connsiteX4" fmla="*/ 0 w 1181031"/>
                <a:gd name="connsiteY4" fmla="*/ 597049 h 672352"/>
                <a:gd name="connsiteX5" fmla="*/ 0 w 1181031"/>
                <a:gd name="connsiteY5" fmla="*/ 0 h 672352"/>
                <a:gd name="connsiteX0" fmla="*/ 0 w 1062697"/>
                <a:gd name="connsiteY0" fmla="*/ 0 h 672352"/>
                <a:gd name="connsiteX1" fmla="*/ 1062697 w 1062697"/>
                <a:gd name="connsiteY1" fmla="*/ 102198 h 672352"/>
                <a:gd name="connsiteX2" fmla="*/ 1051939 w 1062697"/>
                <a:gd name="connsiteY2" fmla="*/ 672352 h 672352"/>
                <a:gd name="connsiteX3" fmla="*/ 720762 w 1062697"/>
                <a:gd name="connsiteY3" fmla="*/ 371138 h 672352"/>
                <a:gd name="connsiteX4" fmla="*/ 0 w 1062697"/>
                <a:gd name="connsiteY4" fmla="*/ 597049 h 672352"/>
                <a:gd name="connsiteX5" fmla="*/ 0 w 1062697"/>
                <a:gd name="connsiteY5" fmla="*/ 0 h 672352"/>
                <a:gd name="connsiteX0" fmla="*/ 145228 w 1062697"/>
                <a:gd name="connsiteY0" fmla="*/ 0 h 586291"/>
                <a:gd name="connsiteX1" fmla="*/ 1062697 w 1062697"/>
                <a:gd name="connsiteY1" fmla="*/ 16137 h 586291"/>
                <a:gd name="connsiteX2" fmla="*/ 1051939 w 1062697"/>
                <a:gd name="connsiteY2" fmla="*/ 586291 h 586291"/>
                <a:gd name="connsiteX3" fmla="*/ 720762 w 1062697"/>
                <a:gd name="connsiteY3" fmla="*/ 285077 h 586291"/>
                <a:gd name="connsiteX4" fmla="*/ 0 w 1062697"/>
                <a:gd name="connsiteY4" fmla="*/ 510988 h 586291"/>
                <a:gd name="connsiteX5" fmla="*/ 145228 w 1062697"/>
                <a:gd name="connsiteY5" fmla="*/ 0 h 586291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575534 w 917469"/>
                <a:gd name="connsiteY3" fmla="*/ 285077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07669 w 917469"/>
                <a:gd name="connsiteY3" fmla="*/ 295834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63870 w 917469"/>
                <a:gd name="connsiteY3" fmla="*/ 301213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63870 w 917469"/>
                <a:gd name="connsiteY3" fmla="*/ 301213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1021896"/>
                <a:gd name="connsiteY0" fmla="*/ 0 h 607807"/>
                <a:gd name="connsiteX1" fmla="*/ 917469 w 1021896"/>
                <a:gd name="connsiteY1" fmla="*/ 16137 h 607807"/>
                <a:gd name="connsiteX2" fmla="*/ 1021848 w 1021896"/>
                <a:gd name="connsiteY2" fmla="*/ 360380 h 607807"/>
                <a:gd name="connsiteX3" fmla="*/ 906711 w 1021896"/>
                <a:gd name="connsiteY3" fmla="*/ 586291 h 607807"/>
                <a:gd name="connsiteX4" fmla="*/ 263870 w 1021896"/>
                <a:gd name="connsiteY4" fmla="*/ 301213 h 607807"/>
                <a:gd name="connsiteX5" fmla="*/ 10758 w 1021896"/>
                <a:gd name="connsiteY5" fmla="*/ 607807 h 607807"/>
                <a:gd name="connsiteX6" fmla="*/ 0 w 1021896"/>
                <a:gd name="connsiteY6" fmla="*/ 0 h 607807"/>
                <a:gd name="connsiteX0" fmla="*/ 0 w 1021883"/>
                <a:gd name="connsiteY0" fmla="*/ 0 h 607807"/>
                <a:gd name="connsiteX1" fmla="*/ 876595 w 1021883"/>
                <a:gd name="connsiteY1" fmla="*/ 37652 h 607807"/>
                <a:gd name="connsiteX2" fmla="*/ 1021848 w 1021883"/>
                <a:gd name="connsiteY2" fmla="*/ 360380 h 607807"/>
                <a:gd name="connsiteX3" fmla="*/ 906711 w 1021883"/>
                <a:gd name="connsiteY3" fmla="*/ 586291 h 607807"/>
                <a:gd name="connsiteX4" fmla="*/ 263870 w 1021883"/>
                <a:gd name="connsiteY4" fmla="*/ 301213 h 607807"/>
                <a:gd name="connsiteX5" fmla="*/ 10758 w 1021883"/>
                <a:gd name="connsiteY5" fmla="*/ 607807 h 607807"/>
                <a:gd name="connsiteX6" fmla="*/ 0 w 1021883"/>
                <a:gd name="connsiteY6" fmla="*/ 0 h 607807"/>
                <a:gd name="connsiteX0" fmla="*/ 0 w 1021883"/>
                <a:gd name="connsiteY0" fmla="*/ 70569 h 678376"/>
                <a:gd name="connsiteX1" fmla="*/ 500705 w 1021883"/>
                <a:gd name="connsiteY1" fmla="*/ 643 h 678376"/>
                <a:gd name="connsiteX2" fmla="*/ 876595 w 1021883"/>
                <a:gd name="connsiteY2" fmla="*/ 108221 h 678376"/>
                <a:gd name="connsiteX3" fmla="*/ 1021848 w 1021883"/>
                <a:gd name="connsiteY3" fmla="*/ 430949 h 678376"/>
                <a:gd name="connsiteX4" fmla="*/ 906711 w 1021883"/>
                <a:gd name="connsiteY4" fmla="*/ 656860 h 678376"/>
                <a:gd name="connsiteX5" fmla="*/ 263870 w 1021883"/>
                <a:gd name="connsiteY5" fmla="*/ 371782 h 678376"/>
                <a:gd name="connsiteX6" fmla="*/ 10758 w 1021883"/>
                <a:gd name="connsiteY6" fmla="*/ 678376 h 678376"/>
                <a:gd name="connsiteX7" fmla="*/ 0 w 1021883"/>
                <a:gd name="connsiteY7" fmla="*/ 70569 h 678376"/>
                <a:gd name="connsiteX0" fmla="*/ 0 w 1021883"/>
                <a:gd name="connsiteY0" fmla="*/ 258399 h 677947"/>
                <a:gd name="connsiteX1" fmla="*/ 500705 w 1021883"/>
                <a:gd name="connsiteY1" fmla="*/ 214 h 677947"/>
                <a:gd name="connsiteX2" fmla="*/ 876595 w 1021883"/>
                <a:gd name="connsiteY2" fmla="*/ 107792 h 677947"/>
                <a:gd name="connsiteX3" fmla="*/ 1021848 w 1021883"/>
                <a:gd name="connsiteY3" fmla="*/ 430520 h 677947"/>
                <a:gd name="connsiteX4" fmla="*/ 906711 w 1021883"/>
                <a:gd name="connsiteY4" fmla="*/ 656431 h 677947"/>
                <a:gd name="connsiteX5" fmla="*/ 263870 w 1021883"/>
                <a:gd name="connsiteY5" fmla="*/ 371353 h 677947"/>
                <a:gd name="connsiteX6" fmla="*/ 10758 w 1021883"/>
                <a:gd name="connsiteY6" fmla="*/ 677947 h 677947"/>
                <a:gd name="connsiteX7" fmla="*/ 0 w 1021883"/>
                <a:gd name="connsiteY7" fmla="*/ 258399 h 677947"/>
                <a:gd name="connsiteX0" fmla="*/ 45984 w 1067867"/>
                <a:gd name="connsiteY0" fmla="*/ 258399 h 677947"/>
                <a:gd name="connsiteX1" fmla="*/ 546689 w 1067867"/>
                <a:gd name="connsiteY1" fmla="*/ 214 h 677947"/>
                <a:gd name="connsiteX2" fmla="*/ 922579 w 1067867"/>
                <a:gd name="connsiteY2" fmla="*/ 107792 h 677947"/>
                <a:gd name="connsiteX3" fmla="*/ 1067832 w 1067867"/>
                <a:gd name="connsiteY3" fmla="*/ 430520 h 677947"/>
                <a:gd name="connsiteX4" fmla="*/ 952695 w 1067867"/>
                <a:gd name="connsiteY4" fmla="*/ 656431 h 677947"/>
                <a:gd name="connsiteX5" fmla="*/ 309854 w 1067867"/>
                <a:gd name="connsiteY5" fmla="*/ 371353 h 677947"/>
                <a:gd name="connsiteX6" fmla="*/ 56742 w 1067867"/>
                <a:gd name="connsiteY6" fmla="*/ 677947 h 677947"/>
                <a:gd name="connsiteX7" fmla="*/ 0 w 1067867"/>
                <a:gd name="connsiteY7" fmla="*/ 521960 h 677947"/>
                <a:gd name="connsiteX8" fmla="*/ 45984 w 1067867"/>
                <a:gd name="connsiteY8" fmla="*/ 258399 h 677947"/>
                <a:gd name="connsiteX0" fmla="*/ 45984 w 1067867"/>
                <a:gd name="connsiteY0" fmla="*/ 258399 h 677947"/>
                <a:gd name="connsiteX1" fmla="*/ 546689 w 1067867"/>
                <a:gd name="connsiteY1" fmla="*/ 214 h 677947"/>
                <a:gd name="connsiteX2" fmla="*/ 922579 w 1067867"/>
                <a:gd name="connsiteY2" fmla="*/ 107792 h 677947"/>
                <a:gd name="connsiteX3" fmla="*/ 1067832 w 1067867"/>
                <a:gd name="connsiteY3" fmla="*/ 430520 h 677947"/>
                <a:gd name="connsiteX4" fmla="*/ 952695 w 1067867"/>
                <a:gd name="connsiteY4" fmla="*/ 656431 h 677947"/>
                <a:gd name="connsiteX5" fmla="*/ 309854 w 1067867"/>
                <a:gd name="connsiteY5" fmla="*/ 371353 h 677947"/>
                <a:gd name="connsiteX6" fmla="*/ 56742 w 1067867"/>
                <a:gd name="connsiteY6" fmla="*/ 677947 h 677947"/>
                <a:gd name="connsiteX7" fmla="*/ 0 w 1067867"/>
                <a:gd name="connsiteY7" fmla="*/ 521960 h 677947"/>
                <a:gd name="connsiteX8" fmla="*/ 10218 w 1067867"/>
                <a:gd name="connsiteY8" fmla="*/ 355216 h 677947"/>
                <a:gd name="connsiteX9" fmla="*/ 45984 w 1067867"/>
                <a:gd name="connsiteY9" fmla="*/ 258399 h 677947"/>
                <a:gd name="connsiteX0" fmla="*/ 45984 w 1067867"/>
                <a:gd name="connsiteY0" fmla="*/ 258185 h 677733"/>
                <a:gd name="connsiteX1" fmla="*/ 91966 w 1067867"/>
                <a:gd name="connsiteY1" fmla="*/ 172122 h 677733"/>
                <a:gd name="connsiteX2" fmla="*/ 546689 w 1067867"/>
                <a:gd name="connsiteY2" fmla="*/ 0 h 677733"/>
                <a:gd name="connsiteX3" fmla="*/ 922579 w 1067867"/>
                <a:gd name="connsiteY3" fmla="*/ 107578 h 677733"/>
                <a:gd name="connsiteX4" fmla="*/ 1067832 w 1067867"/>
                <a:gd name="connsiteY4" fmla="*/ 430306 h 677733"/>
                <a:gd name="connsiteX5" fmla="*/ 952695 w 1067867"/>
                <a:gd name="connsiteY5" fmla="*/ 656217 h 677733"/>
                <a:gd name="connsiteX6" fmla="*/ 309854 w 1067867"/>
                <a:gd name="connsiteY6" fmla="*/ 371139 h 677733"/>
                <a:gd name="connsiteX7" fmla="*/ 56742 w 1067867"/>
                <a:gd name="connsiteY7" fmla="*/ 677733 h 677733"/>
                <a:gd name="connsiteX8" fmla="*/ 0 w 1067867"/>
                <a:gd name="connsiteY8" fmla="*/ 521746 h 677733"/>
                <a:gd name="connsiteX9" fmla="*/ 10218 w 1067867"/>
                <a:gd name="connsiteY9" fmla="*/ 355002 h 677733"/>
                <a:gd name="connsiteX10" fmla="*/ 45984 w 1067867"/>
                <a:gd name="connsiteY10" fmla="*/ 258185 h 677733"/>
                <a:gd name="connsiteX0" fmla="*/ 45984 w 1067867"/>
                <a:gd name="connsiteY0" fmla="*/ 258185 h 677733"/>
                <a:gd name="connsiteX1" fmla="*/ 137948 w 1067867"/>
                <a:gd name="connsiteY1" fmla="*/ 172122 h 677733"/>
                <a:gd name="connsiteX2" fmla="*/ 546689 w 1067867"/>
                <a:gd name="connsiteY2" fmla="*/ 0 h 677733"/>
                <a:gd name="connsiteX3" fmla="*/ 922579 w 1067867"/>
                <a:gd name="connsiteY3" fmla="*/ 107578 h 677733"/>
                <a:gd name="connsiteX4" fmla="*/ 1067832 w 1067867"/>
                <a:gd name="connsiteY4" fmla="*/ 430306 h 677733"/>
                <a:gd name="connsiteX5" fmla="*/ 952695 w 1067867"/>
                <a:gd name="connsiteY5" fmla="*/ 656217 h 677733"/>
                <a:gd name="connsiteX6" fmla="*/ 309854 w 1067867"/>
                <a:gd name="connsiteY6" fmla="*/ 371139 h 677733"/>
                <a:gd name="connsiteX7" fmla="*/ 56742 w 1067867"/>
                <a:gd name="connsiteY7" fmla="*/ 677733 h 677733"/>
                <a:gd name="connsiteX8" fmla="*/ 0 w 1067867"/>
                <a:gd name="connsiteY8" fmla="*/ 521746 h 677733"/>
                <a:gd name="connsiteX9" fmla="*/ 10218 w 1067867"/>
                <a:gd name="connsiteY9" fmla="*/ 355002 h 677733"/>
                <a:gd name="connsiteX10" fmla="*/ 45984 w 1067867"/>
                <a:gd name="connsiteY10" fmla="*/ 258185 h 677733"/>
                <a:gd name="connsiteX0" fmla="*/ 45984 w 1067859"/>
                <a:gd name="connsiteY0" fmla="*/ 258185 h 677733"/>
                <a:gd name="connsiteX1" fmla="*/ 137948 w 1067859"/>
                <a:gd name="connsiteY1" fmla="*/ 172122 h 677733"/>
                <a:gd name="connsiteX2" fmla="*/ 546689 w 1067859"/>
                <a:gd name="connsiteY2" fmla="*/ 0 h 677733"/>
                <a:gd name="connsiteX3" fmla="*/ 881705 w 1067859"/>
                <a:gd name="connsiteY3" fmla="*/ 155988 h 677733"/>
                <a:gd name="connsiteX4" fmla="*/ 1067832 w 1067859"/>
                <a:gd name="connsiteY4" fmla="*/ 430306 h 677733"/>
                <a:gd name="connsiteX5" fmla="*/ 952695 w 1067859"/>
                <a:gd name="connsiteY5" fmla="*/ 656217 h 677733"/>
                <a:gd name="connsiteX6" fmla="*/ 309854 w 1067859"/>
                <a:gd name="connsiteY6" fmla="*/ 371139 h 677733"/>
                <a:gd name="connsiteX7" fmla="*/ 56742 w 1067859"/>
                <a:gd name="connsiteY7" fmla="*/ 677733 h 677733"/>
                <a:gd name="connsiteX8" fmla="*/ 0 w 1067859"/>
                <a:gd name="connsiteY8" fmla="*/ 521746 h 677733"/>
                <a:gd name="connsiteX9" fmla="*/ 10218 w 1067859"/>
                <a:gd name="connsiteY9" fmla="*/ 355002 h 677733"/>
                <a:gd name="connsiteX10" fmla="*/ 45984 w 1067859"/>
                <a:gd name="connsiteY10" fmla="*/ 258185 h 677733"/>
                <a:gd name="connsiteX0" fmla="*/ 45984 w 1067859"/>
                <a:gd name="connsiteY0" fmla="*/ 155988 h 575536"/>
                <a:gd name="connsiteX1" fmla="*/ 137948 w 1067859"/>
                <a:gd name="connsiteY1" fmla="*/ 69925 h 575536"/>
                <a:gd name="connsiteX2" fmla="*/ 562016 w 1067859"/>
                <a:gd name="connsiteY2" fmla="*/ 0 h 575536"/>
                <a:gd name="connsiteX3" fmla="*/ 881705 w 1067859"/>
                <a:gd name="connsiteY3" fmla="*/ 53791 h 575536"/>
                <a:gd name="connsiteX4" fmla="*/ 1067832 w 1067859"/>
                <a:gd name="connsiteY4" fmla="*/ 328109 h 575536"/>
                <a:gd name="connsiteX5" fmla="*/ 952695 w 1067859"/>
                <a:gd name="connsiteY5" fmla="*/ 554020 h 575536"/>
                <a:gd name="connsiteX6" fmla="*/ 309854 w 1067859"/>
                <a:gd name="connsiteY6" fmla="*/ 268942 h 575536"/>
                <a:gd name="connsiteX7" fmla="*/ 56742 w 1067859"/>
                <a:gd name="connsiteY7" fmla="*/ 575536 h 575536"/>
                <a:gd name="connsiteX8" fmla="*/ 0 w 1067859"/>
                <a:gd name="connsiteY8" fmla="*/ 419549 h 575536"/>
                <a:gd name="connsiteX9" fmla="*/ 10218 w 1067859"/>
                <a:gd name="connsiteY9" fmla="*/ 252805 h 575536"/>
                <a:gd name="connsiteX10" fmla="*/ 45984 w 1067859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309854 w 1026993"/>
                <a:gd name="connsiteY6" fmla="*/ 268942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60423 w 1026993"/>
                <a:gd name="connsiteY6" fmla="*/ 268942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70751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70751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81058"/>
                <a:gd name="connsiteX1" fmla="*/ 137948 w 1026993"/>
                <a:gd name="connsiteY1" fmla="*/ 69925 h 581058"/>
                <a:gd name="connsiteX2" fmla="*/ 562016 w 1026993"/>
                <a:gd name="connsiteY2" fmla="*/ 0 h 581058"/>
                <a:gd name="connsiteX3" fmla="*/ 881705 w 1026993"/>
                <a:gd name="connsiteY3" fmla="*/ 53791 h 581058"/>
                <a:gd name="connsiteX4" fmla="*/ 1026958 w 1026993"/>
                <a:gd name="connsiteY4" fmla="*/ 317352 h 581058"/>
                <a:gd name="connsiteX5" fmla="*/ 945691 w 1026993"/>
                <a:gd name="connsiteY5" fmla="*/ 581058 h 581058"/>
                <a:gd name="connsiteX6" fmla="*/ 179102 w 1026993"/>
                <a:gd name="connsiteY6" fmla="*/ 271400 h 581058"/>
                <a:gd name="connsiteX7" fmla="*/ 70751 w 1026993"/>
                <a:gd name="connsiteY7" fmla="*/ 575536 h 581058"/>
                <a:gd name="connsiteX8" fmla="*/ 0 w 1026993"/>
                <a:gd name="connsiteY8" fmla="*/ 419549 h 581058"/>
                <a:gd name="connsiteX9" fmla="*/ 10218 w 1026993"/>
                <a:gd name="connsiteY9" fmla="*/ 252805 h 581058"/>
                <a:gd name="connsiteX10" fmla="*/ 45984 w 1026993"/>
                <a:gd name="connsiteY10" fmla="*/ 155988 h 581058"/>
                <a:gd name="connsiteX0" fmla="*/ 45984 w 1026993"/>
                <a:gd name="connsiteY0" fmla="*/ 155988 h 587285"/>
                <a:gd name="connsiteX1" fmla="*/ 137948 w 1026993"/>
                <a:gd name="connsiteY1" fmla="*/ 69925 h 587285"/>
                <a:gd name="connsiteX2" fmla="*/ 562016 w 1026993"/>
                <a:gd name="connsiteY2" fmla="*/ 0 h 587285"/>
                <a:gd name="connsiteX3" fmla="*/ 881705 w 1026993"/>
                <a:gd name="connsiteY3" fmla="*/ 53791 h 587285"/>
                <a:gd name="connsiteX4" fmla="*/ 1026958 w 1026993"/>
                <a:gd name="connsiteY4" fmla="*/ 317352 h 587285"/>
                <a:gd name="connsiteX5" fmla="*/ 945691 w 1026993"/>
                <a:gd name="connsiteY5" fmla="*/ 581058 h 587285"/>
                <a:gd name="connsiteX6" fmla="*/ 847008 w 1026993"/>
                <a:gd name="connsiteY6" fmla="*/ 425996 h 587285"/>
                <a:gd name="connsiteX7" fmla="*/ 179102 w 1026993"/>
                <a:gd name="connsiteY7" fmla="*/ 271400 h 587285"/>
                <a:gd name="connsiteX8" fmla="*/ 70751 w 1026993"/>
                <a:gd name="connsiteY8" fmla="*/ 575536 h 587285"/>
                <a:gd name="connsiteX9" fmla="*/ 0 w 1026993"/>
                <a:gd name="connsiteY9" fmla="*/ 419549 h 587285"/>
                <a:gd name="connsiteX10" fmla="*/ 10218 w 1026993"/>
                <a:gd name="connsiteY10" fmla="*/ 252805 h 587285"/>
                <a:gd name="connsiteX11" fmla="*/ 45984 w 1026993"/>
                <a:gd name="connsiteY11" fmla="*/ 155988 h 587285"/>
                <a:gd name="connsiteX0" fmla="*/ 45984 w 1026993"/>
                <a:gd name="connsiteY0" fmla="*/ 155988 h 587285"/>
                <a:gd name="connsiteX1" fmla="*/ 137948 w 1026993"/>
                <a:gd name="connsiteY1" fmla="*/ 69925 h 587285"/>
                <a:gd name="connsiteX2" fmla="*/ 562016 w 1026993"/>
                <a:gd name="connsiteY2" fmla="*/ 0 h 587285"/>
                <a:gd name="connsiteX3" fmla="*/ 881705 w 1026993"/>
                <a:gd name="connsiteY3" fmla="*/ 53791 h 587285"/>
                <a:gd name="connsiteX4" fmla="*/ 1026958 w 1026993"/>
                <a:gd name="connsiteY4" fmla="*/ 317352 h 587285"/>
                <a:gd name="connsiteX5" fmla="*/ 945691 w 1026993"/>
                <a:gd name="connsiteY5" fmla="*/ 581058 h 587285"/>
                <a:gd name="connsiteX6" fmla="*/ 847008 w 1026993"/>
                <a:gd name="connsiteY6" fmla="*/ 425996 h 587285"/>
                <a:gd name="connsiteX7" fmla="*/ 179102 w 1026993"/>
                <a:gd name="connsiteY7" fmla="*/ 271400 h 587285"/>
                <a:gd name="connsiteX8" fmla="*/ 70751 w 1026993"/>
                <a:gd name="connsiteY8" fmla="*/ 575536 h 587285"/>
                <a:gd name="connsiteX9" fmla="*/ 0 w 1026993"/>
                <a:gd name="connsiteY9" fmla="*/ 419549 h 587285"/>
                <a:gd name="connsiteX10" fmla="*/ 10218 w 1026993"/>
                <a:gd name="connsiteY10" fmla="*/ 252805 h 587285"/>
                <a:gd name="connsiteX11" fmla="*/ 45984 w 1026993"/>
                <a:gd name="connsiteY11" fmla="*/ 155988 h 587285"/>
                <a:gd name="connsiteX0" fmla="*/ 45984 w 1026988"/>
                <a:gd name="connsiteY0" fmla="*/ 155988 h 587285"/>
                <a:gd name="connsiteX1" fmla="*/ 137948 w 1026988"/>
                <a:gd name="connsiteY1" fmla="*/ 69925 h 587285"/>
                <a:gd name="connsiteX2" fmla="*/ 562016 w 1026988"/>
                <a:gd name="connsiteY2" fmla="*/ 0 h 587285"/>
                <a:gd name="connsiteX3" fmla="*/ 858356 w 1026988"/>
                <a:gd name="connsiteY3" fmla="*/ 83287 h 587285"/>
                <a:gd name="connsiteX4" fmla="*/ 1026958 w 1026988"/>
                <a:gd name="connsiteY4" fmla="*/ 317352 h 587285"/>
                <a:gd name="connsiteX5" fmla="*/ 945691 w 1026988"/>
                <a:gd name="connsiteY5" fmla="*/ 581058 h 587285"/>
                <a:gd name="connsiteX6" fmla="*/ 847008 w 1026988"/>
                <a:gd name="connsiteY6" fmla="*/ 425996 h 587285"/>
                <a:gd name="connsiteX7" fmla="*/ 179102 w 1026988"/>
                <a:gd name="connsiteY7" fmla="*/ 271400 h 587285"/>
                <a:gd name="connsiteX8" fmla="*/ 70751 w 1026988"/>
                <a:gd name="connsiteY8" fmla="*/ 575536 h 587285"/>
                <a:gd name="connsiteX9" fmla="*/ 0 w 1026988"/>
                <a:gd name="connsiteY9" fmla="*/ 419549 h 587285"/>
                <a:gd name="connsiteX10" fmla="*/ 10218 w 1026988"/>
                <a:gd name="connsiteY10" fmla="*/ 252805 h 587285"/>
                <a:gd name="connsiteX11" fmla="*/ 45984 w 1026988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45691 w 1027024"/>
                <a:gd name="connsiteY5" fmla="*/ 581058 h 587285"/>
                <a:gd name="connsiteX6" fmla="*/ 847008 w 1027024"/>
                <a:gd name="connsiteY6" fmla="*/ 425996 h 587285"/>
                <a:gd name="connsiteX7" fmla="*/ 179102 w 1027024"/>
                <a:gd name="connsiteY7" fmla="*/ 271400 h 587285"/>
                <a:gd name="connsiteX8" fmla="*/ 70751 w 1027024"/>
                <a:gd name="connsiteY8" fmla="*/ 575536 h 587285"/>
                <a:gd name="connsiteX9" fmla="*/ 0 w 1027024"/>
                <a:gd name="connsiteY9" fmla="*/ 419549 h 587285"/>
                <a:gd name="connsiteX10" fmla="*/ 10218 w 1027024"/>
                <a:gd name="connsiteY10" fmla="*/ 252805 h 587285"/>
                <a:gd name="connsiteX11" fmla="*/ 45984 w 1027024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45691 w 1027024"/>
                <a:gd name="connsiteY5" fmla="*/ 581058 h 587285"/>
                <a:gd name="connsiteX6" fmla="*/ 847008 w 1027024"/>
                <a:gd name="connsiteY6" fmla="*/ 425996 h 587285"/>
                <a:gd name="connsiteX7" fmla="*/ 179102 w 1027024"/>
                <a:gd name="connsiteY7" fmla="*/ 271400 h 587285"/>
                <a:gd name="connsiteX8" fmla="*/ 70751 w 1027024"/>
                <a:gd name="connsiteY8" fmla="*/ 575536 h 587285"/>
                <a:gd name="connsiteX9" fmla="*/ 0 w 1027024"/>
                <a:gd name="connsiteY9" fmla="*/ 419549 h 587285"/>
                <a:gd name="connsiteX10" fmla="*/ 10218 w 1027024"/>
                <a:gd name="connsiteY10" fmla="*/ 252805 h 587285"/>
                <a:gd name="connsiteX11" fmla="*/ 45984 w 1027024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82429 w 1027024"/>
                <a:gd name="connsiteY5" fmla="*/ 332590 h 587285"/>
                <a:gd name="connsiteX6" fmla="*/ 945691 w 1027024"/>
                <a:gd name="connsiteY6" fmla="*/ 581058 h 587285"/>
                <a:gd name="connsiteX7" fmla="*/ 847008 w 1027024"/>
                <a:gd name="connsiteY7" fmla="*/ 425996 h 587285"/>
                <a:gd name="connsiteX8" fmla="*/ 179102 w 1027024"/>
                <a:gd name="connsiteY8" fmla="*/ 271400 h 587285"/>
                <a:gd name="connsiteX9" fmla="*/ 70751 w 1027024"/>
                <a:gd name="connsiteY9" fmla="*/ 575536 h 587285"/>
                <a:gd name="connsiteX10" fmla="*/ 0 w 1027024"/>
                <a:gd name="connsiteY10" fmla="*/ 419549 h 587285"/>
                <a:gd name="connsiteX11" fmla="*/ 10218 w 1027024"/>
                <a:gd name="connsiteY11" fmla="*/ 252805 h 587285"/>
                <a:gd name="connsiteX12" fmla="*/ 45984 w 1027024"/>
                <a:gd name="connsiteY12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70755 w 1027024"/>
                <a:gd name="connsiteY5" fmla="*/ 290803 h 587285"/>
                <a:gd name="connsiteX6" fmla="*/ 945691 w 1027024"/>
                <a:gd name="connsiteY6" fmla="*/ 581058 h 587285"/>
                <a:gd name="connsiteX7" fmla="*/ 847008 w 1027024"/>
                <a:gd name="connsiteY7" fmla="*/ 425996 h 587285"/>
                <a:gd name="connsiteX8" fmla="*/ 179102 w 1027024"/>
                <a:gd name="connsiteY8" fmla="*/ 271400 h 587285"/>
                <a:gd name="connsiteX9" fmla="*/ 70751 w 1027024"/>
                <a:gd name="connsiteY9" fmla="*/ 575536 h 587285"/>
                <a:gd name="connsiteX10" fmla="*/ 0 w 1027024"/>
                <a:gd name="connsiteY10" fmla="*/ 419549 h 587285"/>
                <a:gd name="connsiteX11" fmla="*/ 10218 w 1027024"/>
                <a:gd name="connsiteY11" fmla="*/ 252805 h 587285"/>
                <a:gd name="connsiteX12" fmla="*/ 45984 w 1027024"/>
                <a:gd name="connsiteY12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70755 w 1027024"/>
                <a:gd name="connsiteY5" fmla="*/ 290803 h 587285"/>
                <a:gd name="connsiteX6" fmla="*/ 1003443 w 1027024"/>
                <a:gd name="connsiteY6" fmla="*/ 354713 h 587285"/>
                <a:gd name="connsiteX7" fmla="*/ 945691 w 1027024"/>
                <a:gd name="connsiteY7" fmla="*/ 581058 h 587285"/>
                <a:gd name="connsiteX8" fmla="*/ 847008 w 1027024"/>
                <a:gd name="connsiteY8" fmla="*/ 425996 h 587285"/>
                <a:gd name="connsiteX9" fmla="*/ 179102 w 1027024"/>
                <a:gd name="connsiteY9" fmla="*/ 271400 h 587285"/>
                <a:gd name="connsiteX10" fmla="*/ 70751 w 1027024"/>
                <a:gd name="connsiteY10" fmla="*/ 575536 h 587285"/>
                <a:gd name="connsiteX11" fmla="*/ 0 w 1027024"/>
                <a:gd name="connsiteY11" fmla="*/ 419549 h 587285"/>
                <a:gd name="connsiteX12" fmla="*/ 10218 w 1027024"/>
                <a:gd name="connsiteY12" fmla="*/ 252805 h 587285"/>
                <a:gd name="connsiteX13" fmla="*/ 45984 w 1027024"/>
                <a:gd name="connsiteY13" fmla="*/ 155988 h 587285"/>
                <a:gd name="connsiteX0" fmla="*/ 45984 w 1017693"/>
                <a:gd name="connsiteY0" fmla="*/ 155988 h 587285"/>
                <a:gd name="connsiteX1" fmla="*/ 137948 w 1017693"/>
                <a:gd name="connsiteY1" fmla="*/ 69925 h 587285"/>
                <a:gd name="connsiteX2" fmla="*/ 562016 w 1017693"/>
                <a:gd name="connsiteY2" fmla="*/ 0 h 587285"/>
                <a:gd name="connsiteX3" fmla="*/ 858356 w 1017693"/>
                <a:gd name="connsiteY3" fmla="*/ 83287 h 587285"/>
                <a:gd name="connsiteX4" fmla="*/ 1017618 w 1017693"/>
                <a:gd name="connsiteY4" fmla="*/ 285397 h 587285"/>
                <a:gd name="connsiteX5" fmla="*/ 970755 w 1017693"/>
                <a:gd name="connsiteY5" fmla="*/ 290803 h 587285"/>
                <a:gd name="connsiteX6" fmla="*/ 1003443 w 1017693"/>
                <a:gd name="connsiteY6" fmla="*/ 354713 h 587285"/>
                <a:gd name="connsiteX7" fmla="*/ 945691 w 1017693"/>
                <a:gd name="connsiteY7" fmla="*/ 581058 h 587285"/>
                <a:gd name="connsiteX8" fmla="*/ 847008 w 1017693"/>
                <a:gd name="connsiteY8" fmla="*/ 425996 h 587285"/>
                <a:gd name="connsiteX9" fmla="*/ 179102 w 1017693"/>
                <a:gd name="connsiteY9" fmla="*/ 271400 h 587285"/>
                <a:gd name="connsiteX10" fmla="*/ 70751 w 1017693"/>
                <a:gd name="connsiteY10" fmla="*/ 575536 h 587285"/>
                <a:gd name="connsiteX11" fmla="*/ 0 w 1017693"/>
                <a:gd name="connsiteY11" fmla="*/ 419549 h 587285"/>
                <a:gd name="connsiteX12" fmla="*/ 10218 w 1017693"/>
                <a:gd name="connsiteY12" fmla="*/ 252805 h 587285"/>
                <a:gd name="connsiteX13" fmla="*/ 45984 w 1017693"/>
                <a:gd name="connsiteY13" fmla="*/ 155988 h 587285"/>
                <a:gd name="connsiteX0" fmla="*/ 45984 w 1017629"/>
                <a:gd name="connsiteY0" fmla="*/ 155988 h 587285"/>
                <a:gd name="connsiteX1" fmla="*/ 137948 w 1017629"/>
                <a:gd name="connsiteY1" fmla="*/ 69925 h 587285"/>
                <a:gd name="connsiteX2" fmla="*/ 562016 w 1017629"/>
                <a:gd name="connsiteY2" fmla="*/ 0 h 587285"/>
                <a:gd name="connsiteX3" fmla="*/ 858356 w 1017629"/>
                <a:gd name="connsiteY3" fmla="*/ 83287 h 587285"/>
                <a:gd name="connsiteX4" fmla="*/ 973925 w 1017629"/>
                <a:gd name="connsiteY4" fmla="*/ 165172 h 587285"/>
                <a:gd name="connsiteX5" fmla="*/ 1017618 w 1017629"/>
                <a:gd name="connsiteY5" fmla="*/ 285397 h 587285"/>
                <a:gd name="connsiteX6" fmla="*/ 970755 w 1017629"/>
                <a:gd name="connsiteY6" fmla="*/ 290803 h 587285"/>
                <a:gd name="connsiteX7" fmla="*/ 1003443 w 1017629"/>
                <a:gd name="connsiteY7" fmla="*/ 354713 h 587285"/>
                <a:gd name="connsiteX8" fmla="*/ 945691 w 1017629"/>
                <a:gd name="connsiteY8" fmla="*/ 581058 h 587285"/>
                <a:gd name="connsiteX9" fmla="*/ 847008 w 1017629"/>
                <a:gd name="connsiteY9" fmla="*/ 425996 h 587285"/>
                <a:gd name="connsiteX10" fmla="*/ 179102 w 1017629"/>
                <a:gd name="connsiteY10" fmla="*/ 271400 h 587285"/>
                <a:gd name="connsiteX11" fmla="*/ 70751 w 1017629"/>
                <a:gd name="connsiteY11" fmla="*/ 575536 h 587285"/>
                <a:gd name="connsiteX12" fmla="*/ 0 w 1017629"/>
                <a:gd name="connsiteY12" fmla="*/ 419549 h 587285"/>
                <a:gd name="connsiteX13" fmla="*/ 10218 w 1017629"/>
                <a:gd name="connsiteY13" fmla="*/ 252805 h 587285"/>
                <a:gd name="connsiteX14" fmla="*/ 45984 w 1017629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7623" h="587285">
                  <a:moveTo>
                    <a:pt x="45984" y="155988"/>
                  </a:moveTo>
                  <a:cubicBezTo>
                    <a:pt x="63015" y="137162"/>
                    <a:pt x="54497" y="112956"/>
                    <a:pt x="137948" y="69925"/>
                  </a:cubicBezTo>
                  <a:cubicBezTo>
                    <a:pt x="221399" y="26894"/>
                    <a:pt x="426987" y="22411"/>
                    <a:pt x="562016" y="0"/>
                  </a:cubicBezTo>
                  <a:cubicBezTo>
                    <a:pt x="660796" y="27762"/>
                    <a:pt x="771250" y="40776"/>
                    <a:pt x="858356" y="83287"/>
                  </a:cubicBezTo>
                  <a:cubicBezTo>
                    <a:pt x="927008" y="110816"/>
                    <a:pt x="925191" y="144836"/>
                    <a:pt x="973925" y="165172"/>
                  </a:cubicBezTo>
                  <a:cubicBezTo>
                    <a:pt x="981450" y="218880"/>
                    <a:pt x="1018146" y="264459"/>
                    <a:pt x="1017618" y="285397"/>
                  </a:cubicBezTo>
                  <a:cubicBezTo>
                    <a:pt x="1014449" y="293754"/>
                    <a:pt x="973924" y="282446"/>
                    <a:pt x="970755" y="290803"/>
                  </a:cubicBezTo>
                  <a:cubicBezTo>
                    <a:pt x="969198" y="307190"/>
                    <a:pt x="1005000" y="338326"/>
                    <a:pt x="1003443" y="354713"/>
                  </a:cubicBezTo>
                  <a:lnTo>
                    <a:pt x="945691" y="581058"/>
                  </a:lnTo>
                  <a:cubicBezTo>
                    <a:pt x="906749" y="618420"/>
                    <a:pt x="974773" y="477606"/>
                    <a:pt x="847008" y="425996"/>
                  </a:cubicBezTo>
                  <a:cubicBezTo>
                    <a:pt x="733252" y="391592"/>
                    <a:pt x="299528" y="265732"/>
                    <a:pt x="179102" y="271400"/>
                  </a:cubicBezTo>
                  <a:lnTo>
                    <a:pt x="70751" y="575536"/>
                  </a:lnTo>
                  <a:cubicBezTo>
                    <a:pt x="65462" y="521747"/>
                    <a:pt x="5289" y="473338"/>
                    <a:pt x="0" y="419549"/>
                  </a:cubicBezTo>
                  <a:cubicBezTo>
                    <a:pt x="8515" y="369347"/>
                    <a:pt x="1703" y="303007"/>
                    <a:pt x="10218" y="252805"/>
                  </a:cubicBezTo>
                  <a:lnTo>
                    <a:pt x="45984" y="1559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D7DCD73-A3D3-49CC-A399-06CABD2C5677}"/>
                </a:ext>
              </a:extLst>
            </p:cNvPr>
            <p:cNvSpPr/>
            <p:nvPr/>
          </p:nvSpPr>
          <p:spPr>
            <a:xfrm>
              <a:off x="11345501" y="5609891"/>
              <a:ext cx="77050" cy="516144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3E6D74A-2291-4832-8760-4988DC88D1BC}"/>
                </a:ext>
              </a:extLst>
            </p:cNvPr>
            <p:cNvGrpSpPr/>
            <p:nvPr/>
          </p:nvGrpSpPr>
          <p:grpSpPr>
            <a:xfrm>
              <a:off x="10725394" y="6601469"/>
              <a:ext cx="137849" cy="229749"/>
              <a:chOff x="9658637" y="5858593"/>
              <a:chExt cx="137849" cy="22974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B451AD5-4981-47ED-9B41-A6328F35B640}"/>
                  </a:ext>
                </a:extLst>
              </p:cNvPr>
              <p:cNvSpPr/>
              <p:nvPr/>
            </p:nvSpPr>
            <p:spPr>
              <a:xfrm>
                <a:off x="9658637" y="5858593"/>
                <a:ext cx="137849" cy="2297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A2237C-0A59-47B9-B99A-FB214CFED18F}"/>
                  </a:ext>
                </a:extLst>
              </p:cNvPr>
              <p:cNvSpPr/>
              <p:nvPr/>
            </p:nvSpPr>
            <p:spPr>
              <a:xfrm>
                <a:off x="9666263" y="5867830"/>
                <a:ext cx="124065" cy="157359"/>
              </a:xfrm>
              <a:prstGeom prst="ellipse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C91275A-E290-45D2-9A81-921FFD66CBF1}"/>
                </a:ext>
              </a:extLst>
            </p:cNvPr>
            <p:cNvGrpSpPr/>
            <p:nvPr/>
          </p:nvGrpSpPr>
          <p:grpSpPr>
            <a:xfrm>
              <a:off x="10598009" y="5491969"/>
              <a:ext cx="867587" cy="634066"/>
              <a:chOff x="10392217" y="5449690"/>
              <a:chExt cx="993601" cy="68746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DF8E346-DB91-4B55-9323-D2E8D13CFE2E}"/>
                  </a:ext>
                </a:extLst>
              </p:cNvPr>
              <p:cNvSpPr/>
              <p:nvPr/>
            </p:nvSpPr>
            <p:spPr>
              <a:xfrm>
                <a:off x="10545634" y="5449691"/>
                <a:ext cx="677457" cy="6874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B677FE-C43E-4BD6-AAEF-B7E5F760D2A3}"/>
                  </a:ext>
                </a:extLst>
              </p:cNvPr>
              <p:cNvSpPr/>
              <p:nvPr/>
            </p:nvSpPr>
            <p:spPr>
              <a:xfrm>
                <a:off x="11216811" y="5449691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A1E46B8-831D-4973-A789-DD2C6EE27F49}"/>
                  </a:ext>
                </a:extLst>
              </p:cNvPr>
              <p:cNvSpPr/>
              <p:nvPr/>
            </p:nvSpPr>
            <p:spPr>
              <a:xfrm rot="16200000">
                <a:off x="10397818" y="5444089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8DE77AF-D5EF-498C-AC79-93525412865B}"/>
                  </a:ext>
                </a:extLst>
              </p:cNvPr>
              <p:cNvSpPr/>
              <p:nvPr/>
            </p:nvSpPr>
            <p:spPr>
              <a:xfrm rot="10800000">
                <a:off x="10711229" y="5449690"/>
                <a:ext cx="346266" cy="155011"/>
              </a:xfrm>
              <a:custGeom>
                <a:avLst/>
                <a:gdLst>
                  <a:gd name="connsiteX0" fmla="*/ 173133 w 346266"/>
                  <a:gd name="connsiteY0" fmla="*/ 0 h 155011"/>
                  <a:gd name="connsiteX1" fmla="*/ 334570 w 346266"/>
                  <a:gd name="connsiteY1" fmla="*/ 100565 h 155011"/>
                  <a:gd name="connsiteX2" fmla="*/ 346266 w 346266"/>
                  <a:gd name="connsiteY2" fmla="*/ 155011 h 155011"/>
                  <a:gd name="connsiteX3" fmla="*/ 0 w 346266"/>
                  <a:gd name="connsiteY3" fmla="*/ 155011 h 155011"/>
                  <a:gd name="connsiteX4" fmla="*/ 11696 w 346266"/>
                  <a:gd name="connsiteY4" fmla="*/ 100565 h 155011"/>
                  <a:gd name="connsiteX5" fmla="*/ 173133 w 346266"/>
                  <a:gd name="connsiteY5" fmla="*/ 0 h 15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266" h="155011">
                    <a:moveTo>
                      <a:pt x="173133" y="0"/>
                    </a:moveTo>
                    <a:cubicBezTo>
                      <a:pt x="245705" y="0"/>
                      <a:pt x="307972" y="41467"/>
                      <a:pt x="334570" y="100565"/>
                    </a:cubicBezTo>
                    <a:lnTo>
                      <a:pt x="346266" y="155011"/>
                    </a:lnTo>
                    <a:lnTo>
                      <a:pt x="0" y="155011"/>
                    </a:lnTo>
                    <a:lnTo>
                      <a:pt x="11696" y="100565"/>
                    </a:lnTo>
                    <a:cubicBezTo>
                      <a:pt x="38294" y="41467"/>
                      <a:pt x="100561" y="0"/>
                      <a:pt x="173133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66" name="Rectangle 43">
              <a:extLst>
                <a:ext uri="{FF2B5EF4-FFF2-40B4-BE49-F238E27FC236}">
                  <a16:creationId xmlns:a16="http://schemas.microsoft.com/office/drawing/2014/main" id="{0AB34F4A-047F-424C-8C2B-A848AFB032A8}"/>
                </a:ext>
              </a:extLst>
            </p:cNvPr>
            <p:cNvSpPr/>
            <p:nvPr/>
          </p:nvSpPr>
          <p:spPr>
            <a:xfrm>
              <a:off x="10725394" y="6123282"/>
              <a:ext cx="344722" cy="559650"/>
            </a:xfrm>
            <a:custGeom>
              <a:avLst/>
              <a:gdLst>
                <a:gd name="connsiteX0" fmla="*/ 0 w 204986"/>
                <a:gd name="connsiteY0" fmla="*/ 0 h 507037"/>
                <a:gd name="connsiteX1" fmla="*/ 204986 w 204986"/>
                <a:gd name="connsiteY1" fmla="*/ 0 h 507037"/>
                <a:gd name="connsiteX2" fmla="*/ 204986 w 204986"/>
                <a:gd name="connsiteY2" fmla="*/ 507037 h 507037"/>
                <a:gd name="connsiteX3" fmla="*/ 0 w 204986"/>
                <a:gd name="connsiteY3" fmla="*/ 507037 h 507037"/>
                <a:gd name="connsiteX4" fmla="*/ 0 w 204986"/>
                <a:gd name="connsiteY4" fmla="*/ 0 h 507037"/>
                <a:gd name="connsiteX0" fmla="*/ 0 w 204986"/>
                <a:gd name="connsiteY0" fmla="*/ 0 h 518054"/>
                <a:gd name="connsiteX1" fmla="*/ 204986 w 204986"/>
                <a:gd name="connsiteY1" fmla="*/ 0 h 518054"/>
                <a:gd name="connsiteX2" fmla="*/ 133377 w 204986"/>
                <a:gd name="connsiteY2" fmla="*/ 518054 h 518054"/>
                <a:gd name="connsiteX3" fmla="*/ 0 w 204986"/>
                <a:gd name="connsiteY3" fmla="*/ 507037 h 518054"/>
                <a:gd name="connsiteX4" fmla="*/ 0 w 204986"/>
                <a:gd name="connsiteY4" fmla="*/ 0 h 518054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0 w 317909"/>
                <a:gd name="connsiteY3" fmla="*/ 507037 h 518054"/>
                <a:gd name="connsiteX4" fmla="*/ 0 w 317909"/>
                <a:gd name="connsiteY4" fmla="*/ 0 h 518054"/>
                <a:gd name="connsiteX0" fmla="*/ 0 w 317909"/>
                <a:gd name="connsiteY0" fmla="*/ 0 h 526316"/>
                <a:gd name="connsiteX1" fmla="*/ 317909 w 317909"/>
                <a:gd name="connsiteY1" fmla="*/ 0 h 526316"/>
                <a:gd name="connsiteX2" fmla="*/ 133377 w 317909"/>
                <a:gd name="connsiteY2" fmla="*/ 518054 h 526316"/>
                <a:gd name="connsiteX3" fmla="*/ 0 w 317909"/>
                <a:gd name="connsiteY3" fmla="*/ 526316 h 526316"/>
                <a:gd name="connsiteX4" fmla="*/ 0 w 317909"/>
                <a:gd name="connsiteY4" fmla="*/ 0 h 526316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2754 w 317909"/>
                <a:gd name="connsiteY3" fmla="*/ 518053 h 518054"/>
                <a:gd name="connsiteX4" fmla="*/ 0 w 317909"/>
                <a:gd name="connsiteY4" fmla="*/ 0 h 518054"/>
                <a:gd name="connsiteX0" fmla="*/ 0 w 317909"/>
                <a:gd name="connsiteY0" fmla="*/ 0 h 556613"/>
                <a:gd name="connsiteX1" fmla="*/ 317909 w 317909"/>
                <a:gd name="connsiteY1" fmla="*/ 0 h 556613"/>
                <a:gd name="connsiteX2" fmla="*/ 130623 w 317909"/>
                <a:gd name="connsiteY2" fmla="*/ 556613 h 556613"/>
                <a:gd name="connsiteX3" fmla="*/ 2754 w 317909"/>
                <a:gd name="connsiteY3" fmla="*/ 518053 h 556613"/>
                <a:gd name="connsiteX4" fmla="*/ 0 w 317909"/>
                <a:gd name="connsiteY4" fmla="*/ 0 h 556613"/>
                <a:gd name="connsiteX0" fmla="*/ 5509 w 323418"/>
                <a:gd name="connsiteY0" fmla="*/ 0 h 556613"/>
                <a:gd name="connsiteX1" fmla="*/ 323418 w 323418"/>
                <a:gd name="connsiteY1" fmla="*/ 0 h 556613"/>
                <a:gd name="connsiteX2" fmla="*/ 136132 w 323418"/>
                <a:gd name="connsiteY2" fmla="*/ 556613 h 556613"/>
                <a:gd name="connsiteX3" fmla="*/ 0 w 323418"/>
                <a:gd name="connsiteY3" fmla="*/ 553858 h 556613"/>
                <a:gd name="connsiteX4" fmla="*/ 5509 w 323418"/>
                <a:gd name="connsiteY4" fmla="*/ 0 h 55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418" h="556613">
                  <a:moveTo>
                    <a:pt x="5509" y="0"/>
                  </a:moveTo>
                  <a:lnTo>
                    <a:pt x="323418" y="0"/>
                  </a:lnTo>
                  <a:lnTo>
                    <a:pt x="136132" y="556613"/>
                  </a:lnTo>
                  <a:lnTo>
                    <a:pt x="0" y="553858"/>
                  </a:lnTo>
                  <a:cubicBezTo>
                    <a:pt x="1836" y="369239"/>
                    <a:pt x="3673" y="184619"/>
                    <a:pt x="550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37C75A-7B9B-4574-BA61-0981BC9ADF85}"/>
                </a:ext>
              </a:extLst>
            </p:cNvPr>
            <p:cNvGrpSpPr/>
            <p:nvPr/>
          </p:nvGrpSpPr>
          <p:grpSpPr>
            <a:xfrm>
              <a:off x="11184895" y="6601469"/>
              <a:ext cx="137849" cy="229749"/>
              <a:chOff x="9658637" y="5858593"/>
              <a:chExt cx="137849" cy="22974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57D1D63-CD5D-4292-A300-0BBDFB903CE6}"/>
                  </a:ext>
                </a:extLst>
              </p:cNvPr>
              <p:cNvSpPr/>
              <p:nvPr/>
            </p:nvSpPr>
            <p:spPr>
              <a:xfrm>
                <a:off x="9658637" y="5858593"/>
                <a:ext cx="137849" cy="2297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BC2FAB2-2D7F-40C8-93D6-9594909AF998}"/>
                  </a:ext>
                </a:extLst>
              </p:cNvPr>
              <p:cNvSpPr/>
              <p:nvPr/>
            </p:nvSpPr>
            <p:spPr>
              <a:xfrm>
                <a:off x="9666263" y="5867830"/>
                <a:ext cx="124065" cy="157359"/>
              </a:xfrm>
              <a:prstGeom prst="ellipse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0" name="Rectangle 43">
              <a:extLst>
                <a:ext uri="{FF2B5EF4-FFF2-40B4-BE49-F238E27FC236}">
                  <a16:creationId xmlns:a16="http://schemas.microsoft.com/office/drawing/2014/main" id="{E29E1F43-81DA-4BC7-81BE-978D4194CB2A}"/>
                </a:ext>
              </a:extLst>
            </p:cNvPr>
            <p:cNvSpPr/>
            <p:nvPr/>
          </p:nvSpPr>
          <p:spPr>
            <a:xfrm flipH="1">
              <a:off x="10968210" y="6123281"/>
              <a:ext cx="354534" cy="556613"/>
            </a:xfrm>
            <a:custGeom>
              <a:avLst/>
              <a:gdLst>
                <a:gd name="connsiteX0" fmla="*/ 0 w 204986"/>
                <a:gd name="connsiteY0" fmla="*/ 0 h 507037"/>
                <a:gd name="connsiteX1" fmla="*/ 204986 w 204986"/>
                <a:gd name="connsiteY1" fmla="*/ 0 h 507037"/>
                <a:gd name="connsiteX2" fmla="*/ 204986 w 204986"/>
                <a:gd name="connsiteY2" fmla="*/ 507037 h 507037"/>
                <a:gd name="connsiteX3" fmla="*/ 0 w 204986"/>
                <a:gd name="connsiteY3" fmla="*/ 507037 h 507037"/>
                <a:gd name="connsiteX4" fmla="*/ 0 w 204986"/>
                <a:gd name="connsiteY4" fmla="*/ 0 h 507037"/>
                <a:gd name="connsiteX0" fmla="*/ 0 w 204986"/>
                <a:gd name="connsiteY0" fmla="*/ 0 h 518054"/>
                <a:gd name="connsiteX1" fmla="*/ 204986 w 204986"/>
                <a:gd name="connsiteY1" fmla="*/ 0 h 518054"/>
                <a:gd name="connsiteX2" fmla="*/ 133377 w 204986"/>
                <a:gd name="connsiteY2" fmla="*/ 518054 h 518054"/>
                <a:gd name="connsiteX3" fmla="*/ 0 w 204986"/>
                <a:gd name="connsiteY3" fmla="*/ 507037 h 518054"/>
                <a:gd name="connsiteX4" fmla="*/ 0 w 204986"/>
                <a:gd name="connsiteY4" fmla="*/ 0 h 518054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0 w 317909"/>
                <a:gd name="connsiteY3" fmla="*/ 507037 h 518054"/>
                <a:gd name="connsiteX4" fmla="*/ 0 w 317909"/>
                <a:gd name="connsiteY4" fmla="*/ 0 h 518054"/>
                <a:gd name="connsiteX0" fmla="*/ 0 w 317909"/>
                <a:gd name="connsiteY0" fmla="*/ 0 h 526316"/>
                <a:gd name="connsiteX1" fmla="*/ 317909 w 317909"/>
                <a:gd name="connsiteY1" fmla="*/ 0 h 526316"/>
                <a:gd name="connsiteX2" fmla="*/ 133377 w 317909"/>
                <a:gd name="connsiteY2" fmla="*/ 518054 h 526316"/>
                <a:gd name="connsiteX3" fmla="*/ 0 w 317909"/>
                <a:gd name="connsiteY3" fmla="*/ 526316 h 526316"/>
                <a:gd name="connsiteX4" fmla="*/ 0 w 317909"/>
                <a:gd name="connsiteY4" fmla="*/ 0 h 526316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2754 w 317909"/>
                <a:gd name="connsiteY3" fmla="*/ 518053 h 518054"/>
                <a:gd name="connsiteX4" fmla="*/ 0 w 317909"/>
                <a:gd name="connsiteY4" fmla="*/ 0 h 518054"/>
                <a:gd name="connsiteX0" fmla="*/ 0 w 317909"/>
                <a:gd name="connsiteY0" fmla="*/ 0 h 556613"/>
                <a:gd name="connsiteX1" fmla="*/ 317909 w 317909"/>
                <a:gd name="connsiteY1" fmla="*/ 0 h 556613"/>
                <a:gd name="connsiteX2" fmla="*/ 130623 w 317909"/>
                <a:gd name="connsiteY2" fmla="*/ 556613 h 556613"/>
                <a:gd name="connsiteX3" fmla="*/ 2754 w 317909"/>
                <a:gd name="connsiteY3" fmla="*/ 518053 h 556613"/>
                <a:gd name="connsiteX4" fmla="*/ 0 w 317909"/>
                <a:gd name="connsiteY4" fmla="*/ 0 h 556613"/>
                <a:gd name="connsiteX0" fmla="*/ 5509 w 323418"/>
                <a:gd name="connsiteY0" fmla="*/ 0 h 556613"/>
                <a:gd name="connsiteX1" fmla="*/ 323418 w 323418"/>
                <a:gd name="connsiteY1" fmla="*/ 0 h 556613"/>
                <a:gd name="connsiteX2" fmla="*/ 136132 w 323418"/>
                <a:gd name="connsiteY2" fmla="*/ 556613 h 556613"/>
                <a:gd name="connsiteX3" fmla="*/ 0 w 323418"/>
                <a:gd name="connsiteY3" fmla="*/ 553858 h 556613"/>
                <a:gd name="connsiteX4" fmla="*/ 5509 w 323418"/>
                <a:gd name="connsiteY4" fmla="*/ 0 h 55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418" h="556613">
                  <a:moveTo>
                    <a:pt x="5509" y="0"/>
                  </a:moveTo>
                  <a:lnTo>
                    <a:pt x="323418" y="0"/>
                  </a:lnTo>
                  <a:lnTo>
                    <a:pt x="136132" y="556613"/>
                  </a:lnTo>
                  <a:lnTo>
                    <a:pt x="0" y="553858"/>
                  </a:lnTo>
                  <a:cubicBezTo>
                    <a:pt x="1836" y="369239"/>
                    <a:pt x="3673" y="184619"/>
                    <a:pt x="550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8373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87E6FC8-4DBD-44F8-9EBC-FD1AC171B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7"/>
            <a:ext cx="12192000" cy="6828006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174E8F3-902B-4A74-A3BB-961DCFBD1113}"/>
              </a:ext>
            </a:extLst>
          </p:cNvPr>
          <p:cNvGrpSpPr/>
          <p:nvPr/>
        </p:nvGrpSpPr>
        <p:grpSpPr>
          <a:xfrm flipH="1">
            <a:off x="-830039" y="3378957"/>
            <a:ext cx="830039" cy="579865"/>
            <a:chOff x="7173333" y="754666"/>
            <a:chExt cx="3909214" cy="303297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E16BF99-3D2F-4C2E-A1BB-A80C60A0ED38}"/>
                </a:ext>
              </a:extLst>
            </p:cNvPr>
            <p:cNvGrpSpPr/>
            <p:nvPr/>
          </p:nvGrpSpPr>
          <p:grpSpPr>
            <a:xfrm rot="20476060">
              <a:off x="10869421" y="1620061"/>
              <a:ext cx="213126" cy="1506574"/>
              <a:chOff x="7888941" y="4219803"/>
              <a:chExt cx="213126" cy="1506574"/>
            </a:xfrm>
          </p:grpSpPr>
          <p:sp>
            <p:nvSpPr>
              <p:cNvPr id="375" name="Rectangle 56">
                <a:extLst>
                  <a:ext uri="{FF2B5EF4-FFF2-40B4-BE49-F238E27FC236}">
                    <a16:creationId xmlns:a16="http://schemas.microsoft.com/office/drawing/2014/main" id="{3DD4D957-7E07-467F-8F7A-FB1DA4BB0C0C}"/>
                  </a:ext>
                </a:extLst>
              </p:cNvPr>
              <p:cNvSpPr/>
              <p:nvPr/>
            </p:nvSpPr>
            <p:spPr>
              <a:xfrm rot="151112">
                <a:off x="7898867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6" name="Rectangle 56">
                <a:extLst>
                  <a:ext uri="{FF2B5EF4-FFF2-40B4-BE49-F238E27FC236}">
                    <a16:creationId xmlns:a16="http://schemas.microsoft.com/office/drawing/2014/main" id="{65F13861-6670-44CA-9B5F-C532DBC27FF2}"/>
                  </a:ext>
                </a:extLst>
              </p:cNvPr>
              <p:cNvSpPr/>
              <p:nvPr/>
            </p:nvSpPr>
            <p:spPr>
              <a:xfrm>
                <a:off x="7888941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B78D290B-1BEF-41EA-AAB7-5CBDD552574C}"/>
                  </a:ext>
                </a:extLst>
              </p:cNvPr>
              <p:cNvSpPr/>
              <p:nvPr/>
            </p:nvSpPr>
            <p:spPr>
              <a:xfrm rot="20919204">
                <a:off x="7982633" y="5546322"/>
                <a:ext cx="70366" cy="180055"/>
              </a:xfrm>
              <a:prstGeom prst="ellipse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D66477A0-2F15-4D72-B9FF-2B6AFE527736}"/>
                </a:ext>
              </a:extLst>
            </p:cNvPr>
            <p:cNvGrpSpPr/>
            <p:nvPr/>
          </p:nvGrpSpPr>
          <p:grpSpPr>
            <a:xfrm>
              <a:off x="9772980" y="2562467"/>
              <a:ext cx="352612" cy="1225176"/>
              <a:chOff x="6681694" y="5080000"/>
              <a:chExt cx="358403" cy="1099670"/>
            </a:xfrm>
          </p:grpSpPr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AFDD712F-09E7-4465-84C0-70269042DC1C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73235DE2-5A51-4E7D-B18A-49EB04BC8FC4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AD1B917-5783-470B-B0A7-DE0C24E1087C}"/>
                </a:ext>
              </a:extLst>
            </p:cNvPr>
            <p:cNvGrpSpPr/>
            <p:nvPr/>
          </p:nvGrpSpPr>
          <p:grpSpPr>
            <a:xfrm>
              <a:off x="8414506" y="2562467"/>
              <a:ext cx="352615" cy="1225175"/>
              <a:chOff x="6681691" y="5080000"/>
              <a:chExt cx="358406" cy="1099669"/>
            </a:xfrm>
          </p:grpSpPr>
          <p:sp>
            <p:nvSpPr>
              <p:cNvPr id="371" name="Rectangle: Rounded Corners 370">
                <a:extLst>
                  <a:ext uri="{FF2B5EF4-FFF2-40B4-BE49-F238E27FC236}">
                    <a16:creationId xmlns:a16="http://schemas.microsoft.com/office/drawing/2014/main" id="{D80F52A1-2D79-4D92-AAD1-6E07E2199549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2" name="Rectangle: Rounded Corners 371">
                <a:extLst>
                  <a:ext uri="{FF2B5EF4-FFF2-40B4-BE49-F238E27FC236}">
                    <a16:creationId xmlns:a16="http://schemas.microsoft.com/office/drawing/2014/main" id="{476BF9D1-85CC-410D-A0F5-6D536B54525D}"/>
                  </a:ext>
                </a:extLst>
              </p:cNvPr>
              <p:cNvSpPr/>
              <p:nvPr/>
            </p:nvSpPr>
            <p:spPr>
              <a:xfrm>
                <a:off x="6681691" y="5080000"/>
                <a:ext cx="322727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9A41A59D-3B87-4545-BE5C-3A271031531A}"/>
                </a:ext>
              </a:extLst>
            </p:cNvPr>
            <p:cNvSpPr/>
            <p:nvPr/>
          </p:nvSpPr>
          <p:spPr>
            <a:xfrm>
              <a:off x="7953790" y="1388674"/>
              <a:ext cx="2936383" cy="1390888"/>
            </a:xfrm>
            <a:prstGeom prst="roundRect">
              <a:avLst>
                <a:gd name="adj" fmla="val 37012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5F8242D-59E0-4B1D-A384-75C00BDB723B}"/>
                </a:ext>
              </a:extLst>
            </p:cNvPr>
            <p:cNvGrpSpPr/>
            <p:nvPr/>
          </p:nvGrpSpPr>
          <p:grpSpPr>
            <a:xfrm>
              <a:off x="8866097" y="2562465"/>
              <a:ext cx="352612" cy="1225176"/>
              <a:chOff x="6681694" y="5080000"/>
              <a:chExt cx="358403" cy="1099670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36614BE9-D2F4-45D7-B79F-10311BB9077F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0" name="Rectangle: Rounded Corners 369">
                <a:extLst>
                  <a:ext uri="{FF2B5EF4-FFF2-40B4-BE49-F238E27FC236}">
                    <a16:creationId xmlns:a16="http://schemas.microsoft.com/office/drawing/2014/main" id="{49C78C2C-7D88-417C-929E-FE72D15ECE08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53E7EA51-E78B-494D-B5F2-D2AA07DBDC5B}"/>
                </a:ext>
              </a:extLst>
            </p:cNvPr>
            <p:cNvGrpSpPr/>
            <p:nvPr/>
          </p:nvGrpSpPr>
          <p:grpSpPr>
            <a:xfrm>
              <a:off x="10193177" y="2562468"/>
              <a:ext cx="352612" cy="1225176"/>
              <a:chOff x="6681694" y="5080000"/>
              <a:chExt cx="358403" cy="1099670"/>
            </a:xfrm>
          </p:grpSpPr>
          <p:sp>
            <p:nvSpPr>
              <p:cNvPr id="367" name="Rectangle: Rounded Corners 366">
                <a:extLst>
                  <a:ext uri="{FF2B5EF4-FFF2-40B4-BE49-F238E27FC236}">
                    <a16:creationId xmlns:a16="http://schemas.microsoft.com/office/drawing/2014/main" id="{653BD191-7F76-4CB0-A84F-3BB175E9BECC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F00B3839-5921-4775-9C23-80DE210135B3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B1EE427-1D91-4984-AE4A-65DDE5E27492}"/>
                </a:ext>
              </a:extLst>
            </p:cNvPr>
            <p:cNvGrpSpPr/>
            <p:nvPr/>
          </p:nvGrpSpPr>
          <p:grpSpPr>
            <a:xfrm>
              <a:off x="7953790" y="1321642"/>
              <a:ext cx="2966635" cy="1420121"/>
              <a:chOff x="4462118" y="3779408"/>
              <a:chExt cx="2399569" cy="1366170"/>
            </a:xfrm>
          </p:grpSpPr>
          <p:sp>
            <p:nvSpPr>
              <p:cNvPr id="365" name="Rectangle: Rounded Corners 364">
                <a:extLst>
                  <a:ext uri="{FF2B5EF4-FFF2-40B4-BE49-F238E27FC236}">
                    <a16:creationId xmlns:a16="http://schemas.microsoft.com/office/drawing/2014/main" id="{99E27486-34D4-4081-ACF0-6D8065C574BF}"/>
                  </a:ext>
                </a:extLst>
              </p:cNvPr>
              <p:cNvSpPr/>
              <p:nvPr/>
            </p:nvSpPr>
            <p:spPr>
              <a:xfrm>
                <a:off x="4486587" y="3779408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6" name="Rectangle: Rounded Corners 365">
                <a:extLst>
                  <a:ext uri="{FF2B5EF4-FFF2-40B4-BE49-F238E27FC236}">
                    <a16:creationId xmlns:a16="http://schemas.microsoft.com/office/drawing/2014/main" id="{418F30F0-E7AE-47D2-90B8-F19BF153A425}"/>
                  </a:ext>
                </a:extLst>
              </p:cNvPr>
              <p:cNvSpPr/>
              <p:nvPr/>
            </p:nvSpPr>
            <p:spPr>
              <a:xfrm>
                <a:off x="4462118" y="3807530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A7504A26-3D6B-487C-AE2A-310637F906F1}"/>
                </a:ext>
              </a:extLst>
            </p:cNvPr>
            <p:cNvGrpSpPr/>
            <p:nvPr/>
          </p:nvGrpSpPr>
          <p:grpSpPr>
            <a:xfrm>
              <a:off x="7221822" y="778220"/>
              <a:ext cx="2322099" cy="1130968"/>
              <a:chOff x="3681661" y="3212432"/>
              <a:chExt cx="2322099" cy="1130968"/>
            </a:xfrm>
            <a:solidFill>
              <a:srgbClr val="843C0C"/>
            </a:solidFill>
          </p:grpSpPr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5E478717-3310-46B7-92D8-141F84FFAD34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88D64D6E-5DFF-436D-AB22-09A080CDF2EE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89B0449E-92E3-4B11-8159-26013902B46C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:a16="http://schemas.microsoft.com/office/drawing/2014/main" id="{36134370-E862-41A0-86F6-837DBFBC7B45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0F4C8D6A-683E-433F-9845-9C3C212F465D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5EC5A8B7-29F2-4590-9596-B294D0B86671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CF3CEBF9-AF45-4B6A-8B28-157EB406617F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F9FB253-505F-4946-B3F0-0CD2BBAD4026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5EE42D8-956D-4455-AFBD-12E191A1E873}"/>
                </a:ext>
              </a:extLst>
            </p:cNvPr>
            <p:cNvGrpSpPr/>
            <p:nvPr/>
          </p:nvGrpSpPr>
          <p:grpSpPr>
            <a:xfrm>
              <a:off x="7173333" y="754666"/>
              <a:ext cx="2322099" cy="1130968"/>
              <a:chOff x="3681661" y="3212432"/>
              <a:chExt cx="2322099" cy="1130968"/>
            </a:xfrm>
          </p:grpSpPr>
          <p:sp>
            <p:nvSpPr>
              <p:cNvPr id="349" name="Rectangle: Rounded Corners 348">
                <a:extLst>
                  <a:ext uri="{FF2B5EF4-FFF2-40B4-BE49-F238E27FC236}">
                    <a16:creationId xmlns:a16="http://schemas.microsoft.com/office/drawing/2014/main" id="{F14DC4BF-3067-4558-B35B-4786E6BEF424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DC4C741-D270-4E37-BB61-5297E3F00A2A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B1F180E8-01E0-4013-B681-CA3263540CB9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2" name="Rectangle: Rounded Corners 351">
                <a:extLst>
                  <a:ext uri="{FF2B5EF4-FFF2-40B4-BE49-F238E27FC236}">
                    <a16:creationId xmlns:a16="http://schemas.microsoft.com/office/drawing/2014/main" id="{6C834310-A24D-46DD-958F-AAAA890347A4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8B870226-97B2-4364-912E-A25D3A4196C9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CDEE97B5-B103-42B9-A490-AB9B2E9CA671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17A6084-DAF6-4A02-AF75-4AE7441A9E77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52622F16-943B-4BF6-9198-DCB2C1C153E8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539A88A1-5F1B-49F5-96AA-A8BDBA213965}"/>
                </a:ext>
              </a:extLst>
            </p:cNvPr>
            <p:cNvGrpSpPr/>
            <p:nvPr/>
          </p:nvGrpSpPr>
          <p:grpSpPr>
            <a:xfrm>
              <a:off x="7748839" y="1328853"/>
              <a:ext cx="665748" cy="316833"/>
              <a:chOff x="4203017" y="3834061"/>
              <a:chExt cx="665748" cy="316833"/>
            </a:xfrm>
          </p:grpSpPr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78108146-122A-4ABD-A5C2-03E8A09A199E}"/>
                  </a:ext>
                </a:extLst>
              </p:cNvPr>
              <p:cNvSpPr/>
              <p:nvPr/>
            </p:nvSpPr>
            <p:spPr>
              <a:xfrm>
                <a:off x="4203017" y="3834061"/>
                <a:ext cx="665748" cy="316833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56BD99CA-4C04-4DCB-9A75-A827F2934842}"/>
                  </a:ext>
                </a:extLst>
              </p:cNvPr>
              <p:cNvSpPr/>
              <p:nvPr/>
            </p:nvSpPr>
            <p:spPr>
              <a:xfrm>
                <a:off x="4300283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9241422F-6318-41FD-973B-B37338856F3B}"/>
                  </a:ext>
                </a:extLst>
              </p:cNvPr>
              <p:cNvSpPr/>
              <p:nvPr/>
            </p:nvSpPr>
            <p:spPr>
              <a:xfrm>
                <a:off x="4624637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11E37CFD-05B2-4436-8472-6DB67BFD03BE}"/>
                </a:ext>
              </a:extLst>
            </p:cNvPr>
            <p:cNvGrpSpPr/>
            <p:nvPr/>
          </p:nvGrpSpPr>
          <p:grpSpPr>
            <a:xfrm rot="1032286">
              <a:off x="7966235" y="1302059"/>
              <a:ext cx="747299" cy="635667"/>
              <a:chOff x="4495115" y="3768513"/>
              <a:chExt cx="747299" cy="635667"/>
            </a:xfrm>
          </p:grpSpPr>
          <p:sp>
            <p:nvSpPr>
              <p:cNvPr id="344" name="Partial Circle 343">
                <a:extLst>
                  <a:ext uri="{FF2B5EF4-FFF2-40B4-BE49-F238E27FC236}">
                    <a16:creationId xmlns:a16="http://schemas.microsoft.com/office/drawing/2014/main" id="{B13E7E8F-E31A-4279-8A6E-8F4A040EC6EB}"/>
                  </a:ext>
                </a:extLst>
              </p:cNvPr>
              <p:cNvSpPr/>
              <p:nvPr/>
            </p:nvSpPr>
            <p:spPr>
              <a:xfrm rot="19265928">
                <a:off x="4495115" y="3886620"/>
                <a:ext cx="747299" cy="517560"/>
              </a:xfrm>
              <a:prstGeom prst="pie">
                <a:avLst>
                  <a:gd name="adj1" fmla="val 0"/>
                  <a:gd name="adj2" fmla="val 301870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Arc 344">
                <a:extLst>
                  <a:ext uri="{FF2B5EF4-FFF2-40B4-BE49-F238E27FC236}">
                    <a16:creationId xmlns:a16="http://schemas.microsoft.com/office/drawing/2014/main" id="{26DCF7C9-B4DF-43E9-B63D-F05570605F32}"/>
                  </a:ext>
                </a:extLst>
              </p:cNvPr>
              <p:cNvSpPr/>
              <p:nvPr/>
            </p:nvSpPr>
            <p:spPr>
              <a:xfrm rot="8056170">
                <a:off x="4889148" y="3953335"/>
                <a:ext cx="461883" cy="92239"/>
              </a:xfrm>
              <a:prstGeom prst="arc">
                <a:avLst>
                  <a:gd name="adj1" fmla="val 13022638"/>
                  <a:gd name="adj2" fmla="val 21373815"/>
                </a:avLst>
              </a:prstGeom>
              <a:ln w="19050"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5BAE20-E1E7-47C5-AC03-CCB8FC967401}"/>
              </a:ext>
            </a:extLst>
          </p:cNvPr>
          <p:cNvGrpSpPr/>
          <p:nvPr/>
        </p:nvGrpSpPr>
        <p:grpSpPr>
          <a:xfrm>
            <a:off x="3939263" y="1950739"/>
            <a:ext cx="1610404" cy="2444067"/>
            <a:chOff x="1217156" y="1766667"/>
            <a:chExt cx="2489439" cy="38118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59AF76-335B-4B35-8D40-CB3F942F39DC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rgbClr val="665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DB9DFA4-8887-4D61-8B0C-593E125B9854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092096F-210F-4F8D-A4F1-CB782C39B5F8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CDEA614E-6E05-4016-A605-DDDEFCC56529}"/>
                </a:ext>
              </a:extLst>
            </p:cNvPr>
            <p:cNvSpPr/>
            <p:nvPr/>
          </p:nvSpPr>
          <p:spPr>
            <a:xfrm>
              <a:off x="1217156" y="2604261"/>
              <a:ext cx="2459185" cy="1761839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06956A5B-3694-426D-B6A3-3ADF3F12E383}"/>
                </a:ext>
              </a:extLst>
            </p:cNvPr>
            <p:cNvSpPr/>
            <p:nvPr/>
          </p:nvSpPr>
          <p:spPr>
            <a:xfrm>
              <a:off x="1471533" y="2266141"/>
              <a:ext cx="1982930" cy="1400093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81348138-2EF5-4940-8397-4C01BA18F218}"/>
                </a:ext>
              </a:extLst>
            </p:cNvPr>
            <p:cNvSpPr/>
            <p:nvPr/>
          </p:nvSpPr>
          <p:spPr>
            <a:xfrm>
              <a:off x="1648001" y="1981750"/>
              <a:ext cx="1626858" cy="1154630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0" name="Isosceles Triangle 399">
              <a:extLst>
                <a:ext uri="{FF2B5EF4-FFF2-40B4-BE49-F238E27FC236}">
                  <a16:creationId xmlns:a16="http://schemas.microsoft.com/office/drawing/2014/main" id="{45186350-153E-45AC-9C3C-694466B6DB17}"/>
                </a:ext>
              </a:extLst>
            </p:cNvPr>
            <p:cNvSpPr/>
            <p:nvPr/>
          </p:nvSpPr>
          <p:spPr>
            <a:xfrm>
              <a:off x="1837279" y="1766667"/>
              <a:ext cx="1236890" cy="809660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9F473D-9461-40BC-895A-BAF1033A6918}"/>
              </a:ext>
            </a:extLst>
          </p:cNvPr>
          <p:cNvGrpSpPr/>
          <p:nvPr/>
        </p:nvGrpSpPr>
        <p:grpSpPr>
          <a:xfrm>
            <a:off x="6903057" y="2578819"/>
            <a:ext cx="934058" cy="1405768"/>
            <a:chOff x="1247410" y="1844410"/>
            <a:chExt cx="2459185" cy="37341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D63FD8-1CA6-43C6-9749-EDEA8F187FF8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F5E941D-4963-44E0-9E3B-B315B921C818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17FBB22-6AE9-463B-AEB9-81409010A228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99114E8-924C-4957-AA00-E08604F92A82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38343C1-6884-4EB4-8EDF-65F6262493EA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8D7770A-8941-4816-8B9D-8572A4D03135}"/>
              </a:ext>
            </a:extLst>
          </p:cNvPr>
          <p:cNvGrpSpPr/>
          <p:nvPr/>
        </p:nvGrpSpPr>
        <p:grpSpPr>
          <a:xfrm>
            <a:off x="7478690" y="2244583"/>
            <a:ext cx="1385173" cy="2167934"/>
            <a:chOff x="1247410" y="1844410"/>
            <a:chExt cx="2459185" cy="373411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317762A-AEF0-4252-B7D4-B03DA7D1A021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rgbClr val="665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8A8F2D65-CC36-47AA-9D3D-27AF7B616C35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72E41D8-8D19-4C4C-A113-44E2C86E2021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E9DF914-8AAE-4B7A-8204-25346E03BC2E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9156724-05E9-4395-BD46-5605D8F785DD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E742EA-F8FF-4EFE-9F5F-479F5169F69B}"/>
              </a:ext>
            </a:extLst>
          </p:cNvPr>
          <p:cNvGrpSpPr/>
          <p:nvPr/>
        </p:nvGrpSpPr>
        <p:grpSpPr>
          <a:xfrm>
            <a:off x="5792035" y="2801531"/>
            <a:ext cx="639210" cy="962019"/>
            <a:chOff x="1247410" y="1844410"/>
            <a:chExt cx="2459185" cy="37341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48C0E8E-CEC3-4C7E-8146-41E0A561E688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7D55EB3-FE01-43F3-A0EB-0ED395D80A0B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76E73E45-8849-4973-BFE5-11A7C9E8F861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4E78E57-747C-433B-B492-8BE148E96927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74D0122-0784-4157-BF46-63135A6B240F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37D62CC-2AD3-4695-8F63-A4D2FF2C83FA}"/>
              </a:ext>
            </a:extLst>
          </p:cNvPr>
          <p:cNvGrpSpPr/>
          <p:nvPr/>
        </p:nvGrpSpPr>
        <p:grpSpPr>
          <a:xfrm>
            <a:off x="289082" y="2156465"/>
            <a:ext cx="1286567" cy="1936297"/>
            <a:chOff x="1247410" y="1844410"/>
            <a:chExt cx="2459185" cy="3734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27927C-20A2-4B2A-A9CB-B2581C2420B5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rgbClr val="665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DF2EE57-0B44-4371-9F1B-48F651A0B62D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C1F42D5D-1FA2-4906-9CB7-C223DC252973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EACE2A1-7602-430B-8279-246178DDACDE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36C3D9F-8F6A-4421-B516-553580A6AC75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49404C-1CA4-4AFC-9CCD-40E6352E6CA0}"/>
              </a:ext>
            </a:extLst>
          </p:cNvPr>
          <p:cNvGrpSpPr/>
          <p:nvPr/>
        </p:nvGrpSpPr>
        <p:grpSpPr>
          <a:xfrm>
            <a:off x="9555045" y="2502205"/>
            <a:ext cx="934058" cy="1405768"/>
            <a:chOff x="1247410" y="1844410"/>
            <a:chExt cx="2459185" cy="373411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C0A5EC5-D399-4A12-BC56-019A974331F4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137634C6-FF6C-43BA-946B-1ACBD2F87986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E6E15800-84E5-4767-A92C-0F7ABE1B706E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27B618B-9D5B-4456-866F-BF184CD1F7D9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C5F27853-327F-42A5-9D36-A5FECD7FF8A6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58982E9-E57D-43ED-95CB-3605BBB05CA5}"/>
              </a:ext>
            </a:extLst>
          </p:cNvPr>
          <p:cNvGrpSpPr/>
          <p:nvPr/>
        </p:nvGrpSpPr>
        <p:grpSpPr>
          <a:xfrm flipH="1">
            <a:off x="-1610280" y="4434350"/>
            <a:ext cx="1556400" cy="1207538"/>
            <a:chOff x="7173333" y="754666"/>
            <a:chExt cx="3909214" cy="303297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3EC3EC0C-9342-46B5-BA85-DF5930403E16}"/>
                </a:ext>
              </a:extLst>
            </p:cNvPr>
            <p:cNvGrpSpPr/>
            <p:nvPr/>
          </p:nvGrpSpPr>
          <p:grpSpPr>
            <a:xfrm rot="20476060">
              <a:off x="10869421" y="1620061"/>
              <a:ext cx="213126" cy="1506574"/>
              <a:chOff x="7888941" y="4219803"/>
              <a:chExt cx="213126" cy="1506574"/>
            </a:xfrm>
          </p:grpSpPr>
          <p:sp>
            <p:nvSpPr>
              <p:cNvPr id="319" name="Rectangle 56">
                <a:extLst>
                  <a:ext uri="{FF2B5EF4-FFF2-40B4-BE49-F238E27FC236}">
                    <a16:creationId xmlns:a16="http://schemas.microsoft.com/office/drawing/2014/main" id="{3C0BC9DF-F2B7-4DCA-B3EB-A21AC3AE37C2}"/>
                  </a:ext>
                </a:extLst>
              </p:cNvPr>
              <p:cNvSpPr/>
              <p:nvPr/>
            </p:nvSpPr>
            <p:spPr>
              <a:xfrm rot="151112">
                <a:off x="7898867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0" name="Rectangle 56">
                <a:extLst>
                  <a:ext uri="{FF2B5EF4-FFF2-40B4-BE49-F238E27FC236}">
                    <a16:creationId xmlns:a16="http://schemas.microsoft.com/office/drawing/2014/main" id="{706059C4-0CC0-44F6-946A-141951A21C91}"/>
                  </a:ext>
                </a:extLst>
              </p:cNvPr>
              <p:cNvSpPr/>
              <p:nvPr/>
            </p:nvSpPr>
            <p:spPr>
              <a:xfrm>
                <a:off x="7888941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2D8981F1-7D4C-42FE-9058-5C7851D3F1ED}"/>
                  </a:ext>
                </a:extLst>
              </p:cNvPr>
              <p:cNvSpPr/>
              <p:nvPr/>
            </p:nvSpPr>
            <p:spPr>
              <a:xfrm rot="20919204">
                <a:off x="7982633" y="5546322"/>
                <a:ext cx="70366" cy="180055"/>
              </a:xfrm>
              <a:prstGeom prst="ellipse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55EEE3F-B691-48D1-AD56-AA1D9B50BE67}"/>
                </a:ext>
              </a:extLst>
            </p:cNvPr>
            <p:cNvGrpSpPr/>
            <p:nvPr/>
          </p:nvGrpSpPr>
          <p:grpSpPr>
            <a:xfrm>
              <a:off x="9772980" y="2562467"/>
              <a:ext cx="352612" cy="1225176"/>
              <a:chOff x="6681694" y="5080000"/>
              <a:chExt cx="358403" cy="1099670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E7FF2FCE-181F-4D38-851A-CE58AC762EF3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A6E9F32B-937B-4BDF-A31D-6DF18E0C19FA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56B793F-1F58-46A0-A901-88D9B57082B5}"/>
                </a:ext>
              </a:extLst>
            </p:cNvPr>
            <p:cNvGrpSpPr/>
            <p:nvPr/>
          </p:nvGrpSpPr>
          <p:grpSpPr>
            <a:xfrm>
              <a:off x="8414508" y="2562466"/>
              <a:ext cx="352612" cy="1225176"/>
              <a:chOff x="6681694" y="5080000"/>
              <a:chExt cx="358403" cy="1099670"/>
            </a:xfrm>
          </p:grpSpPr>
          <p:sp>
            <p:nvSpPr>
              <p:cNvPr id="315" name="Rectangle: Rounded Corners 314">
                <a:extLst>
                  <a:ext uri="{FF2B5EF4-FFF2-40B4-BE49-F238E27FC236}">
                    <a16:creationId xmlns:a16="http://schemas.microsoft.com/office/drawing/2014/main" id="{8A31DF85-C083-46AC-826D-7DBAD47AE679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6" name="Rectangle: Rounded Corners 315">
                <a:extLst>
                  <a:ext uri="{FF2B5EF4-FFF2-40B4-BE49-F238E27FC236}">
                    <a16:creationId xmlns:a16="http://schemas.microsoft.com/office/drawing/2014/main" id="{96F5C55B-7A8D-4403-AB69-E5D9AF198F0A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38DE7476-2A1D-4C24-A470-AF90F734EACD}"/>
                </a:ext>
              </a:extLst>
            </p:cNvPr>
            <p:cNvSpPr/>
            <p:nvPr/>
          </p:nvSpPr>
          <p:spPr>
            <a:xfrm>
              <a:off x="7953790" y="1388674"/>
              <a:ext cx="2936383" cy="1390888"/>
            </a:xfrm>
            <a:prstGeom prst="roundRect">
              <a:avLst>
                <a:gd name="adj" fmla="val 37012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980D905E-FA1D-4272-B53D-4ED721EF160E}"/>
                </a:ext>
              </a:extLst>
            </p:cNvPr>
            <p:cNvGrpSpPr/>
            <p:nvPr/>
          </p:nvGrpSpPr>
          <p:grpSpPr>
            <a:xfrm>
              <a:off x="8866097" y="2562465"/>
              <a:ext cx="352612" cy="1225176"/>
              <a:chOff x="6681694" y="5080000"/>
              <a:chExt cx="358403" cy="1099670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10ACFCDF-5693-41F0-9100-6645381F8272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71C95C90-C504-47D3-97BA-97B0FDE6B0BB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4AD4842-669D-4DA0-AF54-2951C37404E1}"/>
                </a:ext>
              </a:extLst>
            </p:cNvPr>
            <p:cNvGrpSpPr/>
            <p:nvPr/>
          </p:nvGrpSpPr>
          <p:grpSpPr>
            <a:xfrm>
              <a:off x="10193177" y="2562468"/>
              <a:ext cx="352612" cy="1225176"/>
              <a:chOff x="6681694" y="5080000"/>
              <a:chExt cx="358403" cy="1099670"/>
            </a:xfrm>
          </p:grpSpPr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A0C1BF27-3E06-4B7F-93BE-1AB8801CA1AE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BBBCCD83-D9CF-4C7A-BB8F-31E6F7A56A46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8D932DF1-32A7-4AC3-91C1-FF06CA3DB21D}"/>
                </a:ext>
              </a:extLst>
            </p:cNvPr>
            <p:cNvGrpSpPr/>
            <p:nvPr/>
          </p:nvGrpSpPr>
          <p:grpSpPr>
            <a:xfrm>
              <a:off x="7953790" y="1321642"/>
              <a:ext cx="2966635" cy="1420121"/>
              <a:chOff x="4462118" y="3779408"/>
              <a:chExt cx="2399569" cy="1366170"/>
            </a:xfrm>
          </p:grpSpPr>
          <p:sp>
            <p:nvSpPr>
              <p:cNvPr id="309" name="Rectangle: Rounded Corners 308">
                <a:extLst>
                  <a:ext uri="{FF2B5EF4-FFF2-40B4-BE49-F238E27FC236}">
                    <a16:creationId xmlns:a16="http://schemas.microsoft.com/office/drawing/2014/main" id="{2217582E-0146-470D-9ADA-A5A1607CF999}"/>
                  </a:ext>
                </a:extLst>
              </p:cNvPr>
              <p:cNvSpPr/>
              <p:nvPr/>
            </p:nvSpPr>
            <p:spPr>
              <a:xfrm>
                <a:off x="4486587" y="3779408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0" name="Rectangle: Rounded Corners 309">
                <a:extLst>
                  <a:ext uri="{FF2B5EF4-FFF2-40B4-BE49-F238E27FC236}">
                    <a16:creationId xmlns:a16="http://schemas.microsoft.com/office/drawing/2014/main" id="{EAB8FF58-EEFA-4710-B81B-D83A94FF534A}"/>
                  </a:ext>
                </a:extLst>
              </p:cNvPr>
              <p:cNvSpPr/>
              <p:nvPr/>
            </p:nvSpPr>
            <p:spPr>
              <a:xfrm>
                <a:off x="4462118" y="3807530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2989FF02-87DF-4E3A-97D4-E7853D2992ED}"/>
                </a:ext>
              </a:extLst>
            </p:cNvPr>
            <p:cNvGrpSpPr/>
            <p:nvPr/>
          </p:nvGrpSpPr>
          <p:grpSpPr>
            <a:xfrm>
              <a:off x="7221822" y="778220"/>
              <a:ext cx="2322099" cy="1130968"/>
              <a:chOff x="3681661" y="3212432"/>
              <a:chExt cx="2322099" cy="1130968"/>
            </a:xfrm>
            <a:solidFill>
              <a:srgbClr val="843C0C"/>
            </a:solidFill>
          </p:grpSpPr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37A24D29-9E30-4205-8401-95E74509F756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72E4FB7-C655-4CF2-AFC2-BAFE45FD75DB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D1D0F3F-0CB2-401A-BA6C-7A4D21959DE7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86F7EB32-4931-41EC-8080-F7324AFD31CB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7BF25CE-7C7C-4DF9-9C9B-C2EABC7A867B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A3514E4-721C-4522-8A03-EAAE616EEA35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90C3CA1-126B-461A-842D-7B22EF7F4EAC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72B1E086-0B3F-4DD6-ADEC-FAB6FD7B8874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54512F9-9013-437E-9EC9-906939409B0B}"/>
                </a:ext>
              </a:extLst>
            </p:cNvPr>
            <p:cNvGrpSpPr/>
            <p:nvPr/>
          </p:nvGrpSpPr>
          <p:grpSpPr>
            <a:xfrm>
              <a:off x="7173333" y="754666"/>
              <a:ext cx="2322099" cy="1130968"/>
              <a:chOff x="3681661" y="3212432"/>
              <a:chExt cx="2322099" cy="1130968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67471148-5AE3-4899-BAAD-708C9BED539B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64DCDE8-3F0C-4E85-8A43-D41B1C15AE0B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9EEBDF73-7786-4698-8A1C-AA42F2448BDF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637A4DB6-514B-4C8E-AB2B-2FA7262DF03E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8074A546-2CE6-46A5-8F6D-7FFE1ABC8DC1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D4D9CB4D-503A-4572-9BE3-A42382D8BF73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75C579D-2374-480F-8D95-D458F57FFC5D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9ACB61A3-1B7F-40E7-9969-99DC01CF6DFF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EE804D5-96E4-455F-BFEF-B4807CF79D11}"/>
                </a:ext>
              </a:extLst>
            </p:cNvPr>
            <p:cNvGrpSpPr/>
            <p:nvPr/>
          </p:nvGrpSpPr>
          <p:grpSpPr>
            <a:xfrm>
              <a:off x="7748839" y="1328853"/>
              <a:ext cx="665748" cy="316833"/>
              <a:chOff x="4203017" y="3834061"/>
              <a:chExt cx="665748" cy="316833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02BC3D9E-2E00-454B-814E-E6A758740201}"/>
                  </a:ext>
                </a:extLst>
              </p:cNvPr>
              <p:cNvSpPr/>
              <p:nvPr/>
            </p:nvSpPr>
            <p:spPr>
              <a:xfrm>
                <a:off x="4203017" y="3834061"/>
                <a:ext cx="665748" cy="316833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DD6DBA27-36F7-4DB5-9546-F6F1D20E6F52}"/>
                  </a:ext>
                </a:extLst>
              </p:cNvPr>
              <p:cNvSpPr/>
              <p:nvPr/>
            </p:nvSpPr>
            <p:spPr>
              <a:xfrm>
                <a:off x="4300283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83CF59C0-411C-4807-A6C6-7C3626E18969}"/>
                  </a:ext>
                </a:extLst>
              </p:cNvPr>
              <p:cNvSpPr/>
              <p:nvPr/>
            </p:nvSpPr>
            <p:spPr>
              <a:xfrm>
                <a:off x="4624637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B67D77B-8521-4456-BDBC-35A285A3DFA9}"/>
                </a:ext>
              </a:extLst>
            </p:cNvPr>
            <p:cNvGrpSpPr/>
            <p:nvPr/>
          </p:nvGrpSpPr>
          <p:grpSpPr>
            <a:xfrm rot="1032286">
              <a:off x="7966235" y="1302059"/>
              <a:ext cx="747299" cy="635667"/>
              <a:chOff x="4495115" y="3768513"/>
              <a:chExt cx="747299" cy="635667"/>
            </a:xfrm>
          </p:grpSpPr>
          <p:sp>
            <p:nvSpPr>
              <p:cNvPr id="288" name="Partial Circle 287">
                <a:extLst>
                  <a:ext uri="{FF2B5EF4-FFF2-40B4-BE49-F238E27FC236}">
                    <a16:creationId xmlns:a16="http://schemas.microsoft.com/office/drawing/2014/main" id="{32294842-69B0-423C-ACE3-E8257D264DDA}"/>
                  </a:ext>
                </a:extLst>
              </p:cNvPr>
              <p:cNvSpPr/>
              <p:nvPr/>
            </p:nvSpPr>
            <p:spPr>
              <a:xfrm rot="19265928">
                <a:off x="4495115" y="3886620"/>
                <a:ext cx="747299" cy="517560"/>
              </a:xfrm>
              <a:prstGeom prst="pie">
                <a:avLst>
                  <a:gd name="adj1" fmla="val 0"/>
                  <a:gd name="adj2" fmla="val 301870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Arc 288">
                <a:extLst>
                  <a:ext uri="{FF2B5EF4-FFF2-40B4-BE49-F238E27FC236}">
                    <a16:creationId xmlns:a16="http://schemas.microsoft.com/office/drawing/2014/main" id="{D95C3DC8-33DD-4602-91E2-CAD39455CF53}"/>
                  </a:ext>
                </a:extLst>
              </p:cNvPr>
              <p:cNvSpPr/>
              <p:nvPr/>
            </p:nvSpPr>
            <p:spPr>
              <a:xfrm rot="8056170">
                <a:off x="4889148" y="3953335"/>
                <a:ext cx="461883" cy="92239"/>
              </a:xfrm>
              <a:prstGeom prst="arc">
                <a:avLst>
                  <a:gd name="adj1" fmla="val 13022638"/>
                  <a:gd name="adj2" fmla="val 21373815"/>
                </a:avLst>
              </a:prstGeom>
              <a:ln w="19050"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pic>
        <p:nvPicPr>
          <p:cNvPr id="36" name="bensound-cute">
            <a:hlinkClick r:id="" action="ppaction://media"/>
            <a:extLst>
              <a:ext uri="{FF2B5EF4-FFF2-40B4-BE49-F238E27FC236}">
                <a16:creationId xmlns:a16="http://schemas.microsoft.com/office/drawing/2014/main" id="{C4853487-AEC3-4631-B931-DCDA0A7833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25334" y="1020788"/>
            <a:ext cx="609600" cy="60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7A9E39-E7CC-4C62-A66A-ACB624E9C573}"/>
              </a:ext>
            </a:extLst>
          </p:cNvPr>
          <p:cNvSpPr/>
          <p:nvPr/>
        </p:nvSpPr>
        <p:spPr>
          <a:xfrm>
            <a:off x="4326312" y="464292"/>
            <a:ext cx="3775825" cy="2260329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Rectangle: Rounded Corners 23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CEE4B41-D4F1-438B-8FFC-0D8E90D487E8}"/>
              </a:ext>
            </a:extLst>
          </p:cNvPr>
          <p:cNvSpPr/>
          <p:nvPr/>
        </p:nvSpPr>
        <p:spPr>
          <a:xfrm>
            <a:off x="5025258" y="1959747"/>
            <a:ext cx="2555928" cy="36769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4D076A9E-412F-4AF0-AD0F-B114272AFC33}"/>
              </a:ext>
            </a:extLst>
          </p:cNvPr>
          <p:cNvSpPr/>
          <p:nvPr/>
        </p:nvSpPr>
        <p:spPr>
          <a:xfrm>
            <a:off x="5049332" y="1329109"/>
            <a:ext cx="2555928" cy="36769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Bermain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F66BD3E-75A9-4E90-8DF0-D5DECAF94FA2}"/>
              </a:ext>
            </a:extLst>
          </p:cNvPr>
          <p:cNvGrpSpPr/>
          <p:nvPr/>
        </p:nvGrpSpPr>
        <p:grpSpPr>
          <a:xfrm>
            <a:off x="12997136" y="4321044"/>
            <a:ext cx="1307703" cy="1014586"/>
            <a:chOff x="7173333" y="754666"/>
            <a:chExt cx="3909214" cy="3032978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1690454-9D25-4B99-8BE1-82CFA600608D}"/>
                </a:ext>
              </a:extLst>
            </p:cNvPr>
            <p:cNvGrpSpPr/>
            <p:nvPr/>
          </p:nvGrpSpPr>
          <p:grpSpPr>
            <a:xfrm rot="20476060">
              <a:off x="10869421" y="1620061"/>
              <a:ext cx="213126" cy="1506574"/>
              <a:chOff x="7888941" y="4219803"/>
              <a:chExt cx="213126" cy="1506574"/>
            </a:xfrm>
          </p:grpSpPr>
          <p:sp>
            <p:nvSpPr>
              <p:cNvPr id="323" name="Rectangle 56">
                <a:extLst>
                  <a:ext uri="{FF2B5EF4-FFF2-40B4-BE49-F238E27FC236}">
                    <a16:creationId xmlns:a16="http://schemas.microsoft.com/office/drawing/2014/main" id="{BCF1C226-5230-4E68-808E-EE41A20A0883}"/>
                  </a:ext>
                </a:extLst>
              </p:cNvPr>
              <p:cNvSpPr/>
              <p:nvPr/>
            </p:nvSpPr>
            <p:spPr>
              <a:xfrm rot="151112">
                <a:off x="7898867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4" name="Rectangle 56">
                <a:extLst>
                  <a:ext uri="{FF2B5EF4-FFF2-40B4-BE49-F238E27FC236}">
                    <a16:creationId xmlns:a16="http://schemas.microsoft.com/office/drawing/2014/main" id="{6C553921-75B9-4147-B8B2-D781DE6DB1C3}"/>
                  </a:ext>
                </a:extLst>
              </p:cNvPr>
              <p:cNvSpPr/>
              <p:nvPr/>
            </p:nvSpPr>
            <p:spPr>
              <a:xfrm>
                <a:off x="7888941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8837AF46-4B2D-43B7-8562-165848A83390}"/>
                  </a:ext>
                </a:extLst>
              </p:cNvPr>
              <p:cNvSpPr/>
              <p:nvPr/>
            </p:nvSpPr>
            <p:spPr>
              <a:xfrm rot="20919204">
                <a:off x="7982633" y="5546322"/>
                <a:ext cx="70366" cy="180055"/>
              </a:xfrm>
              <a:prstGeom prst="ellipse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343C6CA-10B8-46AC-99DE-4B6215D95971}"/>
                </a:ext>
              </a:extLst>
            </p:cNvPr>
            <p:cNvGrpSpPr/>
            <p:nvPr/>
          </p:nvGrpSpPr>
          <p:grpSpPr>
            <a:xfrm>
              <a:off x="9772980" y="2562467"/>
              <a:ext cx="352612" cy="1225176"/>
              <a:chOff x="6681694" y="5080000"/>
              <a:chExt cx="358403" cy="1099670"/>
            </a:xfrm>
          </p:grpSpPr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949E65CD-F4B1-4212-9058-F24DFF913B12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B2FED799-6347-4319-B88D-AF0F7477FD57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2C1B70E-2C54-4D2E-930E-EA59D0258860}"/>
                </a:ext>
              </a:extLst>
            </p:cNvPr>
            <p:cNvGrpSpPr/>
            <p:nvPr/>
          </p:nvGrpSpPr>
          <p:grpSpPr>
            <a:xfrm>
              <a:off x="8414508" y="2562466"/>
              <a:ext cx="352612" cy="1225176"/>
              <a:chOff x="6681694" y="5080000"/>
              <a:chExt cx="358403" cy="1099670"/>
            </a:xfrm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7790852B-4F76-4B81-A9A0-1B82B268399E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FAD95FE-BFF8-4F6A-A97D-DF11B707B4CA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8A8C5CBD-9FB7-472B-BECE-8B3E146FE357}"/>
                </a:ext>
              </a:extLst>
            </p:cNvPr>
            <p:cNvSpPr/>
            <p:nvPr/>
          </p:nvSpPr>
          <p:spPr>
            <a:xfrm>
              <a:off x="7953790" y="1388674"/>
              <a:ext cx="2936383" cy="1390888"/>
            </a:xfrm>
            <a:prstGeom prst="roundRect">
              <a:avLst>
                <a:gd name="adj" fmla="val 37012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A3BB441F-A56D-41E9-BDD4-53AEEB4D86F5}"/>
                </a:ext>
              </a:extLst>
            </p:cNvPr>
            <p:cNvGrpSpPr/>
            <p:nvPr/>
          </p:nvGrpSpPr>
          <p:grpSpPr>
            <a:xfrm>
              <a:off x="8866097" y="2562465"/>
              <a:ext cx="352612" cy="1225176"/>
              <a:chOff x="6681694" y="5080000"/>
              <a:chExt cx="358403" cy="1099670"/>
            </a:xfrm>
          </p:grpSpPr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0B292565-6F97-4F7B-B5A6-65990ACC5765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B2A1C513-DA29-4EB8-915B-F88FC5B5669C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8195B8C-7E43-40B8-9217-F8D86FF259FB}"/>
                </a:ext>
              </a:extLst>
            </p:cNvPr>
            <p:cNvGrpSpPr/>
            <p:nvPr/>
          </p:nvGrpSpPr>
          <p:grpSpPr>
            <a:xfrm>
              <a:off x="10193177" y="2562468"/>
              <a:ext cx="352612" cy="1225176"/>
              <a:chOff x="6681694" y="5080000"/>
              <a:chExt cx="358403" cy="1099670"/>
            </a:xfrm>
          </p:grpSpPr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307BE01-0D39-4530-89B9-C0AFA22B55C8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30741544-9959-4C4C-98AE-84D37F2F2FDD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AA5D52D-3723-480E-91A9-AA3AD99C4F8D}"/>
                </a:ext>
              </a:extLst>
            </p:cNvPr>
            <p:cNvGrpSpPr/>
            <p:nvPr/>
          </p:nvGrpSpPr>
          <p:grpSpPr>
            <a:xfrm>
              <a:off x="7953790" y="1321642"/>
              <a:ext cx="2966635" cy="1420121"/>
              <a:chOff x="4462118" y="3779408"/>
              <a:chExt cx="2399569" cy="1366170"/>
            </a:xfrm>
          </p:grpSpPr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99801890-83F9-48DD-B699-4AD102D45F84}"/>
                  </a:ext>
                </a:extLst>
              </p:cNvPr>
              <p:cNvSpPr/>
              <p:nvPr/>
            </p:nvSpPr>
            <p:spPr>
              <a:xfrm>
                <a:off x="4486587" y="3779408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346451A7-A4F3-4635-A044-80008A878EC8}"/>
                  </a:ext>
                </a:extLst>
              </p:cNvPr>
              <p:cNvSpPr/>
              <p:nvPr/>
            </p:nvSpPr>
            <p:spPr>
              <a:xfrm>
                <a:off x="4462118" y="3807530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CDBB10A-8F66-4D5A-B7BD-E628F3183266}"/>
                </a:ext>
              </a:extLst>
            </p:cNvPr>
            <p:cNvGrpSpPr/>
            <p:nvPr/>
          </p:nvGrpSpPr>
          <p:grpSpPr>
            <a:xfrm>
              <a:off x="7221822" y="778220"/>
              <a:ext cx="2322099" cy="1130968"/>
              <a:chOff x="3681661" y="3212432"/>
              <a:chExt cx="2322099" cy="1130968"/>
            </a:xfrm>
            <a:solidFill>
              <a:srgbClr val="843C0C"/>
            </a:solidFill>
          </p:grpSpPr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D4ACCACC-A40D-4ED8-BED5-F9F7771A3C23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59F55427-0B12-4BB8-90EB-1AD520E83CE0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C4019E6-5C1D-49D2-B24B-7E6CBB77D44A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5ACDD683-C445-44C8-B063-E457A01496A9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792CCD9-F757-4DE4-9BB8-8F1DA58361CC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7C1CC416-F2EC-4C25-A3B8-798CD4A9483B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93B40A0E-EA64-49D2-AB63-61C261845DD5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A21E97B-28C6-4CB6-8E01-9F7FA9754A79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7EA0BAF-85AD-4F6F-A5D1-BAE10CB3CD0B}"/>
                </a:ext>
              </a:extLst>
            </p:cNvPr>
            <p:cNvGrpSpPr/>
            <p:nvPr/>
          </p:nvGrpSpPr>
          <p:grpSpPr>
            <a:xfrm>
              <a:off x="7173333" y="754666"/>
              <a:ext cx="2322099" cy="1130968"/>
              <a:chOff x="3681661" y="3212432"/>
              <a:chExt cx="2322099" cy="1130968"/>
            </a:xfrm>
          </p:grpSpPr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A1130EE8-9AD1-4015-8D22-61598C55EFCE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BBD6238-4838-408F-B100-AB8737410AAB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53FBF377-6024-41FC-A21F-03C596188A85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5C9D7511-CABD-48E5-9AE5-8A0D2B7AFF3C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E5F49D2-62A6-409E-ADFC-1255528CC2EB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5ADF9B85-73FD-40A4-B5FF-54141E487ECA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FB6830F9-F361-4329-8914-7D229EA05DE5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275CB21-4C43-4E02-9B02-33AC294A6DF4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0EDE0D1-8C3D-4B16-B72A-D9D80BF41DDF}"/>
                </a:ext>
              </a:extLst>
            </p:cNvPr>
            <p:cNvGrpSpPr/>
            <p:nvPr/>
          </p:nvGrpSpPr>
          <p:grpSpPr>
            <a:xfrm>
              <a:off x="7748839" y="1328853"/>
              <a:ext cx="665748" cy="316833"/>
              <a:chOff x="4203017" y="3834061"/>
              <a:chExt cx="665748" cy="316833"/>
            </a:xfrm>
          </p:grpSpPr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B9EF5106-8BD4-4B14-AB8A-072713AD4CB1}"/>
                  </a:ext>
                </a:extLst>
              </p:cNvPr>
              <p:cNvSpPr/>
              <p:nvPr/>
            </p:nvSpPr>
            <p:spPr>
              <a:xfrm>
                <a:off x="4203017" y="3834061"/>
                <a:ext cx="665748" cy="316833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BC4B4DB-212C-4F03-9761-8896340AF5B1}"/>
                  </a:ext>
                </a:extLst>
              </p:cNvPr>
              <p:cNvSpPr/>
              <p:nvPr/>
            </p:nvSpPr>
            <p:spPr>
              <a:xfrm>
                <a:off x="4300283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DEB19058-A82B-4BB9-9497-5D87D5B3CBC8}"/>
                  </a:ext>
                </a:extLst>
              </p:cNvPr>
              <p:cNvSpPr/>
              <p:nvPr/>
            </p:nvSpPr>
            <p:spPr>
              <a:xfrm>
                <a:off x="4624637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F2F61FA-5110-4420-8525-A8393C579408}"/>
                </a:ext>
              </a:extLst>
            </p:cNvPr>
            <p:cNvGrpSpPr/>
            <p:nvPr/>
          </p:nvGrpSpPr>
          <p:grpSpPr>
            <a:xfrm rot="1032286">
              <a:off x="7966235" y="1302059"/>
              <a:ext cx="747299" cy="635667"/>
              <a:chOff x="4495115" y="3768513"/>
              <a:chExt cx="747299" cy="635667"/>
            </a:xfrm>
          </p:grpSpPr>
          <p:sp>
            <p:nvSpPr>
              <p:cNvPr id="246" name="Partial Circle 245">
                <a:extLst>
                  <a:ext uri="{FF2B5EF4-FFF2-40B4-BE49-F238E27FC236}">
                    <a16:creationId xmlns:a16="http://schemas.microsoft.com/office/drawing/2014/main" id="{5F0CFEC0-3B26-492F-BB23-A3823C5ACDC4}"/>
                  </a:ext>
                </a:extLst>
              </p:cNvPr>
              <p:cNvSpPr/>
              <p:nvPr/>
            </p:nvSpPr>
            <p:spPr>
              <a:xfrm rot="19265928">
                <a:off x="4495115" y="3886620"/>
                <a:ext cx="747299" cy="517560"/>
              </a:xfrm>
              <a:prstGeom prst="pie">
                <a:avLst>
                  <a:gd name="adj1" fmla="val 0"/>
                  <a:gd name="adj2" fmla="val 301870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9B67F64C-E636-4706-86B9-2B05F3609A4C}"/>
                  </a:ext>
                </a:extLst>
              </p:cNvPr>
              <p:cNvSpPr/>
              <p:nvPr/>
            </p:nvSpPr>
            <p:spPr>
              <a:xfrm rot="8056170">
                <a:off x="4889148" y="3953335"/>
                <a:ext cx="461883" cy="92239"/>
              </a:xfrm>
              <a:prstGeom prst="arc">
                <a:avLst>
                  <a:gd name="adj1" fmla="val 13022638"/>
                  <a:gd name="adj2" fmla="val 21373815"/>
                </a:avLst>
              </a:prstGeom>
              <a:ln w="19050"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pic>
        <p:nvPicPr>
          <p:cNvPr id="483" name="Picture 482">
            <a:extLst>
              <a:ext uri="{FF2B5EF4-FFF2-40B4-BE49-F238E27FC236}">
                <a16:creationId xmlns:a16="http://schemas.microsoft.com/office/drawing/2014/main" id="{7541DAAB-7DBD-44C9-98B7-3F9D321E9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01393" y="4650352"/>
            <a:ext cx="1233916" cy="9692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3D671C1-AFFC-44C3-8FD4-095B1DFE5D7D}"/>
              </a:ext>
            </a:extLst>
          </p:cNvPr>
          <p:cNvGrpSpPr/>
          <p:nvPr/>
        </p:nvGrpSpPr>
        <p:grpSpPr>
          <a:xfrm>
            <a:off x="5030722" y="758928"/>
            <a:ext cx="2555928" cy="367690"/>
            <a:chOff x="6073655" y="1287062"/>
            <a:chExt cx="2555928" cy="367690"/>
          </a:xfrm>
        </p:grpSpPr>
        <p:sp>
          <p:nvSpPr>
            <p:cNvPr id="12" name="Rectangle: Rounded Corners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425A634-38DE-4E8F-9AC3-E7DCE9606618}"/>
                </a:ext>
              </a:extLst>
            </p:cNvPr>
            <p:cNvSpPr/>
            <p:nvPr/>
          </p:nvSpPr>
          <p:spPr>
            <a:xfrm>
              <a:off x="6073655" y="1287062"/>
              <a:ext cx="2555928" cy="36769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Mulai</a:t>
              </a:r>
              <a:endPara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05751F4E-9560-4E9E-9EAF-994BB56821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1936209"/>
                    </p:ext>
                  </p:extLst>
                </p:nvPr>
              </p:nvGraphicFramePr>
              <p:xfrm>
                <a:off x="7842697" y="1353528"/>
                <a:ext cx="402976" cy="216139"/>
              </p:xfrm>
              <a:graphic>
                <a:graphicData uri="http://schemas.microsoft.com/office/powerpoint/2016/slidezoom">
                  <pslz:sldZm>
                    <pslz:sldZmObj sldId="267" cId="1403435361">
                      <pslz:zmPr id="{CBA70A8B-FC34-459E-BC6E-95C43D00C633}" returnToParent="0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02976" cy="216139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extLst>
                    <a:ext uri="{FF2B5EF4-FFF2-40B4-BE49-F238E27FC236}">
                      <a16:creationId xmlns:a16="http://schemas.microsoft.com/office/drawing/2014/main" id="{05751F4E-9560-4E9E-9EAF-994BB56821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99764" y="825394"/>
                  <a:ext cx="402976" cy="21613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D12716-15E8-478E-81CD-900AE8808CC1}"/>
              </a:ext>
            </a:extLst>
          </p:cNvPr>
          <p:cNvGrpSpPr/>
          <p:nvPr/>
        </p:nvGrpSpPr>
        <p:grpSpPr>
          <a:xfrm>
            <a:off x="4288290" y="19135"/>
            <a:ext cx="3884248" cy="467266"/>
            <a:chOff x="4288290" y="19135"/>
            <a:chExt cx="3884248" cy="4672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1BF8B4-69F0-4DBB-9433-12D830593219}"/>
                </a:ext>
              </a:extLst>
            </p:cNvPr>
            <p:cNvSpPr/>
            <p:nvPr/>
          </p:nvSpPr>
          <p:spPr>
            <a:xfrm>
              <a:off x="4313244" y="19135"/>
              <a:ext cx="3859294" cy="40191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D4C376-9268-428C-9DC7-4F58FAE621DD}"/>
                </a:ext>
              </a:extLst>
            </p:cNvPr>
            <p:cNvSpPr/>
            <p:nvPr/>
          </p:nvSpPr>
          <p:spPr>
            <a:xfrm>
              <a:off x="4288290" y="84488"/>
              <a:ext cx="3859294" cy="4019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MENU</a:t>
              </a:r>
            </a:p>
          </p:txBody>
        </p:sp>
      </p:grpSp>
      <p:pic>
        <p:nvPicPr>
          <p:cNvPr id="392" name="Picture 391">
            <a:extLst>
              <a:ext uri="{FF2B5EF4-FFF2-40B4-BE49-F238E27FC236}">
                <a16:creationId xmlns:a16="http://schemas.microsoft.com/office/drawing/2014/main" id="{42661FE0-0355-4078-BFAA-7F4FB861A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13" y="4336473"/>
            <a:ext cx="1233916" cy="96923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E2A0BF-DE36-4CD4-A32F-664FB60A4A8D}"/>
              </a:ext>
            </a:extLst>
          </p:cNvPr>
          <p:cNvGrpSpPr/>
          <p:nvPr/>
        </p:nvGrpSpPr>
        <p:grpSpPr>
          <a:xfrm>
            <a:off x="1247410" y="1844410"/>
            <a:ext cx="2459185" cy="3734117"/>
            <a:chOff x="1247410" y="1844410"/>
            <a:chExt cx="2459185" cy="37341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D74A4D-4B56-42DD-9BB2-3F5E68CB14F6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rgbClr val="665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5E80AFC-75F9-43D0-A670-529566205BFE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8D102C0-C8DB-413F-A65C-1F80EF931CFE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D5D746-2D4D-4D68-98A6-84A0AC59F692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BB046E3-DC62-4F7F-8B6B-303626AF60AD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7675C-0995-44DC-9B3D-23966F84DB06}"/>
              </a:ext>
            </a:extLst>
          </p:cNvPr>
          <p:cNvGrpSpPr/>
          <p:nvPr/>
        </p:nvGrpSpPr>
        <p:grpSpPr>
          <a:xfrm>
            <a:off x="4770074" y="4264273"/>
            <a:ext cx="1071318" cy="2258005"/>
            <a:chOff x="8459237" y="4203521"/>
            <a:chExt cx="1071318" cy="22580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07FA8B-E22B-4CAB-8EAA-3EBBDDA1E5A0}"/>
                </a:ext>
              </a:extLst>
            </p:cNvPr>
            <p:cNvGrpSpPr/>
            <p:nvPr/>
          </p:nvGrpSpPr>
          <p:grpSpPr>
            <a:xfrm>
              <a:off x="8459237" y="4203521"/>
              <a:ext cx="1071318" cy="919673"/>
              <a:chOff x="8459237" y="4203521"/>
              <a:chExt cx="1071318" cy="919673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5600E0FE-491A-494B-B421-9F222EB3B8C2}"/>
                  </a:ext>
                </a:extLst>
              </p:cNvPr>
              <p:cNvSpPr/>
              <p:nvPr/>
            </p:nvSpPr>
            <p:spPr>
              <a:xfrm>
                <a:off x="8529163" y="4413189"/>
                <a:ext cx="924744" cy="710005"/>
              </a:xfrm>
              <a:prstGeom prst="roundRect">
                <a:avLst>
                  <a:gd name="adj" fmla="val 11203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E50A283-A59F-4E38-8C43-904BBAB5DD4C}"/>
                  </a:ext>
                </a:extLst>
              </p:cNvPr>
              <p:cNvSpPr/>
              <p:nvPr/>
            </p:nvSpPr>
            <p:spPr>
              <a:xfrm>
                <a:off x="8785345" y="4722471"/>
                <a:ext cx="112955" cy="112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45E2368-714E-46E9-AF08-1BB54695E2DC}"/>
                  </a:ext>
                </a:extLst>
              </p:cNvPr>
              <p:cNvSpPr/>
              <p:nvPr/>
            </p:nvSpPr>
            <p:spPr>
              <a:xfrm>
                <a:off x="9119626" y="4722470"/>
                <a:ext cx="112955" cy="112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AE39B588-10E6-4494-9A8C-41D730508703}"/>
                  </a:ext>
                </a:extLst>
              </p:cNvPr>
              <p:cNvSpPr/>
              <p:nvPr/>
            </p:nvSpPr>
            <p:spPr>
              <a:xfrm flipH="1">
                <a:off x="8459237" y="4203521"/>
                <a:ext cx="1071318" cy="587285"/>
              </a:xfrm>
              <a:custGeom>
                <a:avLst/>
                <a:gdLst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0 w 1181031"/>
                  <a:gd name="connsiteY3" fmla="*/ 597049 h 597049"/>
                  <a:gd name="connsiteX4" fmla="*/ 0 w 1181031"/>
                  <a:gd name="connsiteY4" fmla="*/ 0 h 597049"/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720762 w 1181031"/>
                  <a:gd name="connsiteY3" fmla="*/ 371138 h 597049"/>
                  <a:gd name="connsiteX4" fmla="*/ 0 w 1181031"/>
                  <a:gd name="connsiteY4" fmla="*/ 597049 h 597049"/>
                  <a:gd name="connsiteX5" fmla="*/ 0 w 1181031"/>
                  <a:gd name="connsiteY5" fmla="*/ 0 h 597049"/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720762 w 1181031"/>
                  <a:gd name="connsiteY3" fmla="*/ 371138 h 597049"/>
                  <a:gd name="connsiteX4" fmla="*/ 0 w 1181031"/>
                  <a:gd name="connsiteY4" fmla="*/ 597049 h 597049"/>
                  <a:gd name="connsiteX5" fmla="*/ 0 w 1181031"/>
                  <a:gd name="connsiteY5" fmla="*/ 0 h 597049"/>
                  <a:gd name="connsiteX0" fmla="*/ 0 w 1181031"/>
                  <a:gd name="connsiteY0" fmla="*/ 0 h 672352"/>
                  <a:gd name="connsiteX1" fmla="*/ 1181031 w 1181031"/>
                  <a:gd name="connsiteY1" fmla="*/ 0 h 672352"/>
                  <a:gd name="connsiteX2" fmla="*/ 1051939 w 1181031"/>
                  <a:gd name="connsiteY2" fmla="*/ 672352 h 672352"/>
                  <a:gd name="connsiteX3" fmla="*/ 720762 w 1181031"/>
                  <a:gd name="connsiteY3" fmla="*/ 371138 h 672352"/>
                  <a:gd name="connsiteX4" fmla="*/ 0 w 1181031"/>
                  <a:gd name="connsiteY4" fmla="*/ 597049 h 672352"/>
                  <a:gd name="connsiteX5" fmla="*/ 0 w 1181031"/>
                  <a:gd name="connsiteY5" fmla="*/ 0 h 672352"/>
                  <a:gd name="connsiteX0" fmla="*/ 0 w 1062697"/>
                  <a:gd name="connsiteY0" fmla="*/ 0 h 672352"/>
                  <a:gd name="connsiteX1" fmla="*/ 1062697 w 1062697"/>
                  <a:gd name="connsiteY1" fmla="*/ 102198 h 672352"/>
                  <a:gd name="connsiteX2" fmla="*/ 1051939 w 1062697"/>
                  <a:gd name="connsiteY2" fmla="*/ 672352 h 672352"/>
                  <a:gd name="connsiteX3" fmla="*/ 720762 w 1062697"/>
                  <a:gd name="connsiteY3" fmla="*/ 371138 h 672352"/>
                  <a:gd name="connsiteX4" fmla="*/ 0 w 1062697"/>
                  <a:gd name="connsiteY4" fmla="*/ 597049 h 672352"/>
                  <a:gd name="connsiteX5" fmla="*/ 0 w 1062697"/>
                  <a:gd name="connsiteY5" fmla="*/ 0 h 672352"/>
                  <a:gd name="connsiteX0" fmla="*/ 145228 w 1062697"/>
                  <a:gd name="connsiteY0" fmla="*/ 0 h 586291"/>
                  <a:gd name="connsiteX1" fmla="*/ 1062697 w 1062697"/>
                  <a:gd name="connsiteY1" fmla="*/ 16137 h 586291"/>
                  <a:gd name="connsiteX2" fmla="*/ 1051939 w 1062697"/>
                  <a:gd name="connsiteY2" fmla="*/ 586291 h 586291"/>
                  <a:gd name="connsiteX3" fmla="*/ 720762 w 1062697"/>
                  <a:gd name="connsiteY3" fmla="*/ 285077 h 586291"/>
                  <a:gd name="connsiteX4" fmla="*/ 0 w 1062697"/>
                  <a:gd name="connsiteY4" fmla="*/ 510988 h 586291"/>
                  <a:gd name="connsiteX5" fmla="*/ 145228 w 1062697"/>
                  <a:gd name="connsiteY5" fmla="*/ 0 h 586291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575534 w 917469"/>
                  <a:gd name="connsiteY3" fmla="*/ 285077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07669 w 917469"/>
                  <a:gd name="connsiteY3" fmla="*/ 295834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63870 w 917469"/>
                  <a:gd name="connsiteY3" fmla="*/ 301213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63870 w 917469"/>
                  <a:gd name="connsiteY3" fmla="*/ 301213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1021896"/>
                  <a:gd name="connsiteY0" fmla="*/ 0 h 607807"/>
                  <a:gd name="connsiteX1" fmla="*/ 917469 w 1021896"/>
                  <a:gd name="connsiteY1" fmla="*/ 16137 h 607807"/>
                  <a:gd name="connsiteX2" fmla="*/ 1021848 w 1021896"/>
                  <a:gd name="connsiteY2" fmla="*/ 360380 h 607807"/>
                  <a:gd name="connsiteX3" fmla="*/ 906711 w 1021896"/>
                  <a:gd name="connsiteY3" fmla="*/ 586291 h 607807"/>
                  <a:gd name="connsiteX4" fmla="*/ 263870 w 1021896"/>
                  <a:gd name="connsiteY4" fmla="*/ 301213 h 607807"/>
                  <a:gd name="connsiteX5" fmla="*/ 10758 w 1021896"/>
                  <a:gd name="connsiteY5" fmla="*/ 607807 h 607807"/>
                  <a:gd name="connsiteX6" fmla="*/ 0 w 1021896"/>
                  <a:gd name="connsiteY6" fmla="*/ 0 h 607807"/>
                  <a:gd name="connsiteX0" fmla="*/ 0 w 1021883"/>
                  <a:gd name="connsiteY0" fmla="*/ 0 h 607807"/>
                  <a:gd name="connsiteX1" fmla="*/ 876595 w 1021883"/>
                  <a:gd name="connsiteY1" fmla="*/ 37652 h 607807"/>
                  <a:gd name="connsiteX2" fmla="*/ 1021848 w 1021883"/>
                  <a:gd name="connsiteY2" fmla="*/ 360380 h 607807"/>
                  <a:gd name="connsiteX3" fmla="*/ 906711 w 1021883"/>
                  <a:gd name="connsiteY3" fmla="*/ 586291 h 607807"/>
                  <a:gd name="connsiteX4" fmla="*/ 263870 w 1021883"/>
                  <a:gd name="connsiteY4" fmla="*/ 301213 h 607807"/>
                  <a:gd name="connsiteX5" fmla="*/ 10758 w 1021883"/>
                  <a:gd name="connsiteY5" fmla="*/ 607807 h 607807"/>
                  <a:gd name="connsiteX6" fmla="*/ 0 w 1021883"/>
                  <a:gd name="connsiteY6" fmla="*/ 0 h 607807"/>
                  <a:gd name="connsiteX0" fmla="*/ 0 w 1021883"/>
                  <a:gd name="connsiteY0" fmla="*/ 70569 h 678376"/>
                  <a:gd name="connsiteX1" fmla="*/ 500705 w 1021883"/>
                  <a:gd name="connsiteY1" fmla="*/ 643 h 678376"/>
                  <a:gd name="connsiteX2" fmla="*/ 876595 w 1021883"/>
                  <a:gd name="connsiteY2" fmla="*/ 108221 h 678376"/>
                  <a:gd name="connsiteX3" fmla="*/ 1021848 w 1021883"/>
                  <a:gd name="connsiteY3" fmla="*/ 430949 h 678376"/>
                  <a:gd name="connsiteX4" fmla="*/ 906711 w 1021883"/>
                  <a:gd name="connsiteY4" fmla="*/ 656860 h 678376"/>
                  <a:gd name="connsiteX5" fmla="*/ 263870 w 1021883"/>
                  <a:gd name="connsiteY5" fmla="*/ 371782 h 678376"/>
                  <a:gd name="connsiteX6" fmla="*/ 10758 w 1021883"/>
                  <a:gd name="connsiteY6" fmla="*/ 678376 h 678376"/>
                  <a:gd name="connsiteX7" fmla="*/ 0 w 1021883"/>
                  <a:gd name="connsiteY7" fmla="*/ 70569 h 678376"/>
                  <a:gd name="connsiteX0" fmla="*/ 0 w 1021883"/>
                  <a:gd name="connsiteY0" fmla="*/ 258399 h 677947"/>
                  <a:gd name="connsiteX1" fmla="*/ 500705 w 1021883"/>
                  <a:gd name="connsiteY1" fmla="*/ 214 h 677947"/>
                  <a:gd name="connsiteX2" fmla="*/ 876595 w 1021883"/>
                  <a:gd name="connsiteY2" fmla="*/ 107792 h 677947"/>
                  <a:gd name="connsiteX3" fmla="*/ 1021848 w 1021883"/>
                  <a:gd name="connsiteY3" fmla="*/ 430520 h 677947"/>
                  <a:gd name="connsiteX4" fmla="*/ 906711 w 1021883"/>
                  <a:gd name="connsiteY4" fmla="*/ 656431 h 677947"/>
                  <a:gd name="connsiteX5" fmla="*/ 263870 w 1021883"/>
                  <a:gd name="connsiteY5" fmla="*/ 371353 h 677947"/>
                  <a:gd name="connsiteX6" fmla="*/ 10758 w 1021883"/>
                  <a:gd name="connsiteY6" fmla="*/ 677947 h 677947"/>
                  <a:gd name="connsiteX7" fmla="*/ 0 w 1021883"/>
                  <a:gd name="connsiteY7" fmla="*/ 258399 h 677947"/>
                  <a:gd name="connsiteX0" fmla="*/ 45984 w 1067867"/>
                  <a:gd name="connsiteY0" fmla="*/ 258399 h 677947"/>
                  <a:gd name="connsiteX1" fmla="*/ 546689 w 1067867"/>
                  <a:gd name="connsiteY1" fmla="*/ 214 h 677947"/>
                  <a:gd name="connsiteX2" fmla="*/ 922579 w 1067867"/>
                  <a:gd name="connsiteY2" fmla="*/ 107792 h 677947"/>
                  <a:gd name="connsiteX3" fmla="*/ 1067832 w 1067867"/>
                  <a:gd name="connsiteY3" fmla="*/ 430520 h 677947"/>
                  <a:gd name="connsiteX4" fmla="*/ 952695 w 1067867"/>
                  <a:gd name="connsiteY4" fmla="*/ 656431 h 677947"/>
                  <a:gd name="connsiteX5" fmla="*/ 309854 w 1067867"/>
                  <a:gd name="connsiteY5" fmla="*/ 371353 h 677947"/>
                  <a:gd name="connsiteX6" fmla="*/ 56742 w 1067867"/>
                  <a:gd name="connsiteY6" fmla="*/ 677947 h 677947"/>
                  <a:gd name="connsiteX7" fmla="*/ 0 w 1067867"/>
                  <a:gd name="connsiteY7" fmla="*/ 521960 h 677947"/>
                  <a:gd name="connsiteX8" fmla="*/ 45984 w 1067867"/>
                  <a:gd name="connsiteY8" fmla="*/ 258399 h 677947"/>
                  <a:gd name="connsiteX0" fmla="*/ 45984 w 1067867"/>
                  <a:gd name="connsiteY0" fmla="*/ 258399 h 677947"/>
                  <a:gd name="connsiteX1" fmla="*/ 546689 w 1067867"/>
                  <a:gd name="connsiteY1" fmla="*/ 214 h 677947"/>
                  <a:gd name="connsiteX2" fmla="*/ 922579 w 1067867"/>
                  <a:gd name="connsiteY2" fmla="*/ 107792 h 677947"/>
                  <a:gd name="connsiteX3" fmla="*/ 1067832 w 1067867"/>
                  <a:gd name="connsiteY3" fmla="*/ 430520 h 677947"/>
                  <a:gd name="connsiteX4" fmla="*/ 952695 w 1067867"/>
                  <a:gd name="connsiteY4" fmla="*/ 656431 h 677947"/>
                  <a:gd name="connsiteX5" fmla="*/ 309854 w 1067867"/>
                  <a:gd name="connsiteY5" fmla="*/ 371353 h 677947"/>
                  <a:gd name="connsiteX6" fmla="*/ 56742 w 1067867"/>
                  <a:gd name="connsiteY6" fmla="*/ 677947 h 677947"/>
                  <a:gd name="connsiteX7" fmla="*/ 0 w 1067867"/>
                  <a:gd name="connsiteY7" fmla="*/ 521960 h 677947"/>
                  <a:gd name="connsiteX8" fmla="*/ 10218 w 1067867"/>
                  <a:gd name="connsiteY8" fmla="*/ 355216 h 677947"/>
                  <a:gd name="connsiteX9" fmla="*/ 45984 w 1067867"/>
                  <a:gd name="connsiteY9" fmla="*/ 258399 h 677947"/>
                  <a:gd name="connsiteX0" fmla="*/ 45984 w 1067867"/>
                  <a:gd name="connsiteY0" fmla="*/ 258185 h 677733"/>
                  <a:gd name="connsiteX1" fmla="*/ 91966 w 1067867"/>
                  <a:gd name="connsiteY1" fmla="*/ 172122 h 677733"/>
                  <a:gd name="connsiteX2" fmla="*/ 546689 w 1067867"/>
                  <a:gd name="connsiteY2" fmla="*/ 0 h 677733"/>
                  <a:gd name="connsiteX3" fmla="*/ 922579 w 1067867"/>
                  <a:gd name="connsiteY3" fmla="*/ 107578 h 677733"/>
                  <a:gd name="connsiteX4" fmla="*/ 1067832 w 1067867"/>
                  <a:gd name="connsiteY4" fmla="*/ 430306 h 677733"/>
                  <a:gd name="connsiteX5" fmla="*/ 952695 w 1067867"/>
                  <a:gd name="connsiteY5" fmla="*/ 656217 h 677733"/>
                  <a:gd name="connsiteX6" fmla="*/ 309854 w 1067867"/>
                  <a:gd name="connsiteY6" fmla="*/ 371139 h 677733"/>
                  <a:gd name="connsiteX7" fmla="*/ 56742 w 1067867"/>
                  <a:gd name="connsiteY7" fmla="*/ 677733 h 677733"/>
                  <a:gd name="connsiteX8" fmla="*/ 0 w 1067867"/>
                  <a:gd name="connsiteY8" fmla="*/ 521746 h 677733"/>
                  <a:gd name="connsiteX9" fmla="*/ 10218 w 1067867"/>
                  <a:gd name="connsiteY9" fmla="*/ 355002 h 677733"/>
                  <a:gd name="connsiteX10" fmla="*/ 45984 w 1067867"/>
                  <a:gd name="connsiteY10" fmla="*/ 258185 h 677733"/>
                  <a:gd name="connsiteX0" fmla="*/ 45984 w 1067867"/>
                  <a:gd name="connsiteY0" fmla="*/ 258185 h 677733"/>
                  <a:gd name="connsiteX1" fmla="*/ 137948 w 1067867"/>
                  <a:gd name="connsiteY1" fmla="*/ 172122 h 677733"/>
                  <a:gd name="connsiteX2" fmla="*/ 546689 w 1067867"/>
                  <a:gd name="connsiteY2" fmla="*/ 0 h 677733"/>
                  <a:gd name="connsiteX3" fmla="*/ 922579 w 1067867"/>
                  <a:gd name="connsiteY3" fmla="*/ 107578 h 677733"/>
                  <a:gd name="connsiteX4" fmla="*/ 1067832 w 1067867"/>
                  <a:gd name="connsiteY4" fmla="*/ 430306 h 677733"/>
                  <a:gd name="connsiteX5" fmla="*/ 952695 w 1067867"/>
                  <a:gd name="connsiteY5" fmla="*/ 656217 h 677733"/>
                  <a:gd name="connsiteX6" fmla="*/ 309854 w 1067867"/>
                  <a:gd name="connsiteY6" fmla="*/ 371139 h 677733"/>
                  <a:gd name="connsiteX7" fmla="*/ 56742 w 1067867"/>
                  <a:gd name="connsiteY7" fmla="*/ 677733 h 677733"/>
                  <a:gd name="connsiteX8" fmla="*/ 0 w 1067867"/>
                  <a:gd name="connsiteY8" fmla="*/ 521746 h 677733"/>
                  <a:gd name="connsiteX9" fmla="*/ 10218 w 1067867"/>
                  <a:gd name="connsiteY9" fmla="*/ 355002 h 677733"/>
                  <a:gd name="connsiteX10" fmla="*/ 45984 w 1067867"/>
                  <a:gd name="connsiteY10" fmla="*/ 258185 h 677733"/>
                  <a:gd name="connsiteX0" fmla="*/ 45984 w 1067859"/>
                  <a:gd name="connsiteY0" fmla="*/ 258185 h 677733"/>
                  <a:gd name="connsiteX1" fmla="*/ 137948 w 1067859"/>
                  <a:gd name="connsiteY1" fmla="*/ 172122 h 677733"/>
                  <a:gd name="connsiteX2" fmla="*/ 546689 w 1067859"/>
                  <a:gd name="connsiteY2" fmla="*/ 0 h 677733"/>
                  <a:gd name="connsiteX3" fmla="*/ 881705 w 1067859"/>
                  <a:gd name="connsiteY3" fmla="*/ 155988 h 677733"/>
                  <a:gd name="connsiteX4" fmla="*/ 1067832 w 1067859"/>
                  <a:gd name="connsiteY4" fmla="*/ 430306 h 677733"/>
                  <a:gd name="connsiteX5" fmla="*/ 952695 w 1067859"/>
                  <a:gd name="connsiteY5" fmla="*/ 656217 h 677733"/>
                  <a:gd name="connsiteX6" fmla="*/ 309854 w 1067859"/>
                  <a:gd name="connsiteY6" fmla="*/ 371139 h 677733"/>
                  <a:gd name="connsiteX7" fmla="*/ 56742 w 1067859"/>
                  <a:gd name="connsiteY7" fmla="*/ 677733 h 677733"/>
                  <a:gd name="connsiteX8" fmla="*/ 0 w 1067859"/>
                  <a:gd name="connsiteY8" fmla="*/ 521746 h 677733"/>
                  <a:gd name="connsiteX9" fmla="*/ 10218 w 1067859"/>
                  <a:gd name="connsiteY9" fmla="*/ 355002 h 677733"/>
                  <a:gd name="connsiteX10" fmla="*/ 45984 w 1067859"/>
                  <a:gd name="connsiteY10" fmla="*/ 258185 h 677733"/>
                  <a:gd name="connsiteX0" fmla="*/ 45984 w 1067859"/>
                  <a:gd name="connsiteY0" fmla="*/ 155988 h 575536"/>
                  <a:gd name="connsiteX1" fmla="*/ 137948 w 1067859"/>
                  <a:gd name="connsiteY1" fmla="*/ 69925 h 575536"/>
                  <a:gd name="connsiteX2" fmla="*/ 562016 w 1067859"/>
                  <a:gd name="connsiteY2" fmla="*/ 0 h 575536"/>
                  <a:gd name="connsiteX3" fmla="*/ 881705 w 1067859"/>
                  <a:gd name="connsiteY3" fmla="*/ 53791 h 575536"/>
                  <a:gd name="connsiteX4" fmla="*/ 1067832 w 1067859"/>
                  <a:gd name="connsiteY4" fmla="*/ 328109 h 575536"/>
                  <a:gd name="connsiteX5" fmla="*/ 952695 w 1067859"/>
                  <a:gd name="connsiteY5" fmla="*/ 554020 h 575536"/>
                  <a:gd name="connsiteX6" fmla="*/ 309854 w 1067859"/>
                  <a:gd name="connsiteY6" fmla="*/ 268942 h 575536"/>
                  <a:gd name="connsiteX7" fmla="*/ 56742 w 1067859"/>
                  <a:gd name="connsiteY7" fmla="*/ 575536 h 575536"/>
                  <a:gd name="connsiteX8" fmla="*/ 0 w 1067859"/>
                  <a:gd name="connsiteY8" fmla="*/ 419549 h 575536"/>
                  <a:gd name="connsiteX9" fmla="*/ 10218 w 1067859"/>
                  <a:gd name="connsiteY9" fmla="*/ 252805 h 575536"/>
                  <a:gd name="connsiteX10" fmla="*/ 45984 w 1067859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309854 w 1026993"/>
                  <a:gd name="connsiteY6" fmla="*/ 268942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60423 w 1026993"/>
                  <a:gd name="connsiteY6" fmla="*/ 268942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70751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70751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81058"/>
                  <a:gd name="connsiteX1" fmla="*/ 137948 w 1026993"/>
                  <a:gd name="connsiteY1" fmla="*/ 69925 h 581058"/>
                  <a:gd name="connsiteX2" fmla="*/ 562016 w 1026993"/>
                  <a:gd name="connsiteY2" fmla="*/ 0 h 581058"/>
                  <a:gd name="connsiteX3" fmla="*/ 881705 w 1026993"/>
                  <a:gd name="connsiteY3" fmla="*/ 53791 h 581058"/>
                  <a:gd name="connsiteX4" fmla="*/ 1026958 w 1026993"/>
                  <a:gd name="connsiteY4" fmla="*/ 317352 h 581058"/>
                  <a:gd name="connsiteX5" fmla="*/ 945691 w 1026993"/>
                  <a:gd name="connsiteY5" fmla="*/ 581058 h 581058"/>
                  <a:gd name="connsiteX6" fmla="*/ 179102 w 1026993"/>
                  <a:gd name="connsiteY6" fmla="*/ 271400 h 581058"/>
                  <a:gd name="connsiteX7" fmla="*/ 70751 w 1026993"/>
                  <a:gd name="connsiteY7" fmla="*/ 575536 h 581058"/>
                  <a:gd name="connsiteX8" fmla="*/ 0 w 1026993"/>
                  <a:gd name="connsiteY8" fmla="*/ 419549 h 581058"/>
                  <a:gd name="connsiteX9" fmla="*/ 10218 w 1026993"/>
                  <a:gd name="connsiteY9" fmla="*/ 252805 h 581058"/>
                  <a:gd name="connsiteX10" fmla="*/ 45984 w 1026993"/>
                  <a:gd name="connsiteY10" fmla="*/ 155988 h 581058"/>
                  <a:gd name="connsiteX0" fmla="*/ 45984 w 1026993"/>
                  <a:gd name="connsiteY0" fmla="*/ 155988 h 587285"/>
                  <a:gd name="connsiteX1" fmla="*/ 137948 w 1026993"/>
                  <a:gd name="connsiteY1" fmla="*/ 69925 h 587285"/>
                  <a:gd name="connsiteX2" fmla="*/ 562016 w 1026993"/>
                  <a:gd name="connsiteY2" fmla="*/ 0 h 587285"/>
                  <a:gd name="connsiteX3" fmla="*/ 881705 w 1026993"/>
                  <a:gd name="connsiteY3" fmla="*/ 53791 h 587285"/>
                  <a:gd name="connsiteX4" fmla="*/ 1026958 w 1026993"/>
                  <a:gd name="connsiteY4" fmla="*/ 317352 h 587285"/>
                  <a:gd name="connsiteX5" fmla="*/ 945691 w 1026993"/>
                  <a:gd name="connsiteY5" fmla="*/ 581058 h 587285"/>
                  <a:gd name="connsiteX6" fmla="*/ 847008 w 1026993"/>
                  <a:gd name="connsiteY6" fmla="*/ 425996 h 587285"/>
                  <a:gd name="connsiteX7" fmla="*/ 179102 w 1026993"/>
                  <a:gd name="connsiteY7" fmla="*/ 271400 h 587285"/>
                  <a:gd name="connsiteX8" fmla="*/ 70751 w 1026993"/>
                  <a:gd name="connsiteY8" fmla="*/ 575536 h 587285"/>
                  <a:gd name="connsiteX9" fmla="*/ 0 w 1026993"/>
                  <a:gd name="connsiteY9" fmla="*/ 419549 h 587285"/>
                  <a:gd name="connsiteX10" fmla="*/ 10218 w 1026993"/>
                  <a:gd name="connsiteY10" fmla="*/ 252805 h 587285"/>
                  <a:gd name="connsiteX11" fmla="*/ 45984 w 1026993"/>
                  <a:gd name="connsiteY11" fmla="*/ 155988 h 587285"/>
                  <a:gd name="connsiteX0" fmla="*/ 45984 w 1026993"/>
                  <a:gd name="connsiteY0" fmla="*/ 155988 h 587285"/>
                  <a:gd name="connsiteX1" fmla="*/ 137948 w 1026993"/>
                  <a:gd name="connsiteY1" fmla="*/ 69925 h 587285"/>
                  <a:gd name="connsiteX2" fmla="*/ 562016 w 1026993"/>
                  <a:gd name="connsiteY2" fmla="*/ 0 h 587285"/>
                  <a:gd name="connsiteX3" fmla="*/ 881705 w 1026993"/>
                  <a:gd name="connsiteY3" fmla="*/ 53791 h 587285"/>
                  <a:gd name="connsiteX4" fmla="*/ 1026958 w 1026993"/>
                  <a:gd name="connsiteY4" fmla="*/ 317352 h 587285"/>
                  <a:gd name="connsiteX5" fmla="*/ 945691 w 1026993"/>
                  <a:gd name="connsiteY5" fmla="*/ 581058 h 587285"/>
                  <a:gd name="connsiteX6" fmla="*/ 847008 w 1026993"/>
                  <a:gd name="connsiteY6" fmla="*/ 425996 h 587285"/>
                  <a:gd name="connsiteX7" fmla="*/ 179102 w 1026993"/>
                  <a:gd name="connsiteY7" fmla="*/ 271400 h 587285"/>
                  <a:gd name="connsiteX8" fmla="*/ 70751 w 1026993"/>
                  <a:gd name="connsiteY8" fmla="*/ 575536 h 587285"/>
                  <a:gd name="connsiteX9" fmla="*/ 0 w 1026993"/>
                  <a:gd name="connsiteY9" fmla="*/ 419549 h 587285"/>
                  <a:gd name="connsiteX10" fmla="*/ 10218 w 1026993"/>
                  <a:gd name="connsiteY10" fmla="*/ 252805 h 587285"/>
                  <a:gd name="connsiteX11" fmla="*/ 45984 w 1026993"/>
                  <a:gd name="connsiteY11" fmla="*/ 155988 h 587285"/>
                  <a:gd name="connsiteX0" fmla="*/ 45984 w 1026988"/>
                  <a:gd name="connsiteY0" fmla="*/ 155988 h 587285"/>
                  <a:gd name="connsiteX1" fmla="*/ 137948 w 1026988"/>
                  <a:gd name="connsiteY1" fmla="*/ 69925 h 587285"/>
                  <a:gd name="connsiteX2" fmla="*/ 562016 w 1026988"/>
                  <a:gd name="connsiteY2" fmla="*/ 0 h 587285"/>
                  <a:gd name="connsiteX3" fmla="*/ 858356 w 1026988"/>
                  <a:gd name="connsiteY3" fmla="*/ 83287 h 587285"/>
                  <a:gd name="connsiteX4" fmla="*/ 1026958 w 1026988"/>
                  <a:gd name="connsiteY4" fmla="*/ 317352 h 587285"/>
                  <a:gd name="connsiteX5" fmla="*/ 945691 w 1026988"/>
                  <a:gd name="connsiteY5" fmla="*/ 581058 h 587285"/>
                  <a:gd name="connsiteX6" fmla="*/ 847008 w 1026988"/>
                  <a:gd name="connsiteY6" fmla="*/ 425996 h 587285"/>
                  <a:gd name="connsiteX7" fmla="*/ 179102 w 1026988"/>
                  <a:gd name="connsiteY7" fmla="*/ 271400 h 587285"/>
                  <a:gd name="connsiteX8" fmla="*/ 70751 w 1026988"/>
                  <a:gd name="connsiteY8" fmla="*/ 575536 h 587285"/>
                  <a:gd name="connsiteX9" fmla="*/ 0 w 1026988"/>
                  <a:gd name="connsiteY9" fmla="*/ 419549 h 587285"/>
                  <a:gd name="connsiteX10" fmla="*/ 10218 w 1026988"/>
                  <a:gd name="connsiteY10" fmla="*/ 252805 h 587285"/>
                  <a:gd name="connsiteX11" fmla="*/ 45984 w 1026988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45691 w 1027024"/>
                  <a:gd name="connsiteY5" fmla="*/ 581058 h 587285"/>
                  <a:gd name="connsiteX6" fmla="*/ 847008 w 1027024"/>
                  <a:gd name="connsiteY6" fmla="*/ 425996 h 587285"/>
                  <a:gd name="connsiteX7" fmla="*/ 179102 w 1027024"/>
                  <a:gd name="connsiteY7" fmla="*/ 271400 h 587285"/>
                  <a:gd name="connsiteX8" fmla="*/ 70751 w 1027024"/>
                  <a:gd name="connsiteY8" fmla="*/ 575536 h 587285"/>
                  <a:gd name="connsiteX9" fmla="*/ 0 w 1027024"/>
                  <a:gd name="connsiteY9" fmla="*/ 419549 h 587285"/>
                  <a:gd name="connsiteX10" fmla="*/ 10218 w 1027024"/>
                  <a:gd name="connsiteY10" fmla="*/ 252805 h 587285"/>
                  <a:gd name="connsiteX11" fmla="*/ 45984 w 1027024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45691 w 1027024"/>
                  <a:gd name="connsiteY5" fmla="*/ 581058 h 587285"/>
                  <a:gd name="connsiteX6" fmla="*/ 847008 w 1027024"/>
                  <a:gd name="connsiteY6" fmla="*/ 425996 h 587285"/>
                  <a:gd name="connsiteX7" fmla="*/ 179102 w 1027024"/>
                  <a:gd name="connsiteY7" fmla="*/ 271400 h 587285"/>
                  <a:gd name="connsiteX8" fmla="*/ 70751 w 1027024"/>
                  <a:gd name="connsiteY8" fmla="*/ 575536 h 587285"/>
                  <a:gd name="connsiteX9" fmla="*/ 0 w 1027024"/>
                  <a:gd name="connsiteY9" fmla="*/ 419549 h 587285"/>
                  <a:gd name="connsiteX10" fmla="*/ 10218 w 1027024"/>
                  <a:gd name="connsiteY10" fmla="*/ 252805 h 587285"/>
                  <a:gd name="connsiteX11" fmla="*/ 45984 w 1027024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82429 w 1027024"/>
                  <a:gd name="connsiteY5" fmla="*/ 332590 h 587285"/>
                  <a:gd name="connsiteX6" fmla="*/ 945691 w 1027024"/>
                  <a:gd name="connsiteY6" fmla="*/ 581058 h 587285"/>
                  <a:gd name="connsiteX7" fmla="*/ 847008 w 1027024"/>
                  <a:gd name="connsiteY7" fmla="*/ 425996 h 587285"/>
                  <a:gd name="connsiteX8" fmla="*/ 179102 w 1027024"/>
                  <a:gd name="connsiteY8" fmla="*/ 271400 h 587285"/>
                  <a:gd name="connsiteX9" fmla="*/ 70751 w 1027024"/>
                  <a:gd name="connsiteY9" fmla="*/ 575536 h 587285"/>
                  <a:gd name="connsiteX10" fmla="*/ 0 w 1027024"/>
                  <a:gd name="connsiteY10" fmla="*/ 419549 h 587285"/>
                  <a:gd name="connsiteX11" fmla="*/ 10218 w 1027024"/>
                  <a:gd name="connsiteY11" fmla="*/ 252805 h 587285"/>
                  <a:gd name="connsiteX12" fmla="*/ 45984 w 1027024"/>
                  <a:gd name="connsiteY12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70755 w 1027024"/>
                  <a:gd name="connsiteY5" fmla="*/ 290803 h 587285"/>
                  <a:gd name="connsiteX6" fmla="*/ 945691 w 1027024"/>
                  <a:gd name="connsiteY6" fmla="*/ 581058 h 587285"/>
                  <a:gd name="connsiteX7" fmla="*/ 847008 w 1027024"/>
                  <a:gd name="connsiteY7" fmla="*/ 425996 h 587285"/>
                  <a:gd name="connsiteX8" fmla="*/ 179102 w 1027024"/>
                  <a:gd name="connsiteY8" fmla="*/ 271400 h 587285"/>
                  <a:gd name="connsiteX9" fmla="*/ 70751 w 1027024"/>
                  <a:gd name="connsiteY9" fmla="*/ 575536 h 587285"/>
                  <a:gd name="connsiteX10" fmla="*/ 0 w 1027024"/>
                  <a:gd name="connsiteY10" fmla="*/ 419549 h 587285"/>
                  <a:gd name="connsiteX11" fmla="*/ 10218 w 1027024"/>
                  <a:gd name="connsiteY11" fmla="*/ 252805 h 587285"/>
                  <a:gd name="connsiteX12" fmla="*/ 45984 w 1027024"/>
                  <a:gd name="connsiteY12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70755 w 1027024"/>
                  <a:gd name="connsiteY5" fmla="*/ 290803 h 587285"/>
                  <a:gd name="connsiteX6" fmla="*/ 1003443 w 1027024"/>
                  <a:gd name="connsiteY6" fmla="*/ 354713 h 587285"/>
                  <a:gd name="connsiteX7" fmla="*/ 945691 w 1027024"/>
                  <a:gd name="connsiteY7" fmla="*/ 581058 h 587285"/>
                  <a:gd name="connsiteX8" fmla="*/ 847008 w 1027024"/>
                  <a:gd name="connsiteY8" fmla="*/ 425996 h 587285"/>
                  <a:gd name="connsiteX9" fmla="*/ 179102 w 1027024"/>
                  <a:gd name="connsiteY9" fmla="*/ 271400 h 587285"/>
                  <a:gd name="connsiteX10" fmla="*/ 70751 w 1027024"/>
                  <a:gd name="connsiteY10" fmla="*/ 575536 h 587285"/>
                  <a:gd name="connsiteX11" fmla="*/ 0 w 1027024"/>
                  <a:gd name="connsiteY11" fmla="*/ 419549 h 587285"/>
                  <a:gd name="connsiteX12" fmla="*/ 10218 w 1027024"/>
                  <a:gd name="connsiteY12" fmla="*/ 252805 h 587285"/>
                  <a:gd name="connsiteX13" fmla="*/ 45984 w 1027024"/>
                  <a:gd name="connsiteY13" fmla="*/ 155988 h 587285"/>
                  <a:gd name="connsiteX0" fmla="*/ 45984 w 1017693"/>
                  <a:gd name="connsiteY0" fmla="*/ 155988 h 587285"/>
                  <a:gd name="connsiteX1" fmla="*/ 137948 w 1017693"/>
                  <a:gd name="connsiteY1" fmla="*/ 69925 h 587285"/>
                  <a:gd name="connsiteX2" fmla="*/ 562016 w 1017693"/>
                  <a:gd name="connsiteY2" fmla="*/ 0 h 587285"/>
                  <a:gd name="connsiteX3" fmla="*/ 858356 w 1017693"/>
                  <a:gd name="connsiteY3" fmla="*/ 83287 h 587285"/>
                  <a:gd name="connsiteX4" fmla="*/ 1017618 w 1017693"/>
                  <a:gd name="connsiteY4" fmla="*/ 285397 h 587285"/>
                  <a:gd name="connsiteX5" fmla="*/ 970755 w 1017693"/>
                  <a:gd name="connsiteY5" fmla="*/ 290803 h 587285"/>
                  <a:gd name="connsiteX6" fmla="*/ 1003443 w 1017693"/>
                  <a:gd name="connsiteY6" fmla="*/ 354713 h 587285"/>
                  <a:gd name="connsiteX7" fmla="*/ 945691 w 1017693"/>
                  <a:gd name="connsiteY7" fmla="*/ 581058 h 587285"/>
                  <a:gd name="connsiteX8" fmla="*/ 847008 w 1017693"/>
                  <a:gd name="connsiteY8" fmla="*/ 425996 h 587285"/>
                  <a:gd name="connsiteX9" fmla="*/ 179102 w 1017693"/>
                  <a:gd name="connsiteY9" fmla="*/ 271400 h 587285"/>
                  <a:gd name="connsiteX10" fmla="*/ 70751 w 1017693"/>
                  <a:gd name="connsiteY10" fmla="*/ 575536 h 587285"/>
                  <a:gd name="connsiteX11" fmla="*/ 0 w 1017693"/>
                  <a:gd name="connsiteY11" fmla="*/ 419549 h 587285"/>
                  <a:gd name="connsiteX12" fmla="*/ 10218 w 1017693"/>
                  <a:gd name="connsiteY12" fmla="*/ 252805 h 587285"/>
                  <a:gd name="connsiteX13" fmla="*/ 45984 w 1017693"/>
                  <a:gd name="connsiteY13" fmla="*/ 155988 h 587285"/>
                  <a:gd name="connsiteX0" fmla="*/ 45984 w 1017629"/>
                  <a:gd name="connsiteY0" fmla="*/ 155988 h 587285"/>
                  <a:gd name="connsiteX1" fmla="*/ 137948 w 1017629"/>
                  <a:gd name="connsiteY1" fmla="*/ 69925 h 587285"/>
                  <a:gd name="connsiteX2" fmla="*/ 562016 w 1017629"/>
                  <a:gd name="connsiteY2" fmla="*/ 0 h 587285"/>
                  <a:gd name="connsiteX3" fmla="*/ 858356 w 1017629"/>
                  <a:gd name="connsiteY3" fmla="*/ 83287 h 587285"/>
                  <a:gd name="connsiteX4" fmla="*/ 973925 w 1017629"/>
                  <a:gd name="connsiteY4" fmla="*/ 165172 h 587285"/>
                  <a:gd name="connsiteX5" fmla="*/ 1017618 w 1017629"/>
                  <a:gd name="connsiteY5" fmla="*/ 285397 h 587285"/>
                  <a:gd name="connsiteX6" fmla="*/ 970755 w 1017629"/>
                  <a:gd name="connsiteY6" fmla="*/ 290803 h 587285"/>
                  <a:gd name="connsiteX7" fmla="*/ 1003443 w 1017629"/>
                  <a:gd name="connsiteY7" fmla="*/ 354713 h 587285"/>
                  <a:gd name="connsiteX8" fmla="*/ 945691 w 1017629"/>
                  <a:gd name="connsiteY8" fmla="*/ 581058 h 587285"/>
                  <a:gd name="connsiteX9" fmla="*/ 847008 w 1017629"/>
                  <a:gd name="connsiteY9" fmla="*/ 425996 h 587285"/>
                  <a:gd name="connsiteX10" fmla="*/ 179102 w 1017629"/>
                  <a:gd name="connsiteY10" fmla="*/ 271400 h 587285"/>
                  <a:gd name="connsiteX11" fmla="*/ 70751 w 1017629"/>
                  <a:gd name="connsiteY11" fmla="*/ 575536 h 587285"/>
                  <a:gd name="connsiteX12" fmla="*/ 0 w 1017629"/>
                  <a:gd name="connsiteY12" fmla="*/ 419549 h 587285"/>
                  <a:gd name="connsiteX13" fmla="*/ 10218 w 1017629"/>
                  <a:gd name="connsiteY13" fmla="*/ 252805 h 587285"/>
                  <a:gd name="connsiteX14" fmla="*/ 45984 w 1017629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7623" h="587285">
                    <a:moveTo>
                      <a:pt x="45984" y="155988"/>
                    </a:moveTo>
                    <a:cubicBezTo>
                      <a:pt x="63015" y="137162"/>
                      <a:pt x="54497" y="112956"/>
                      <a:pt x="137948" y="69925"/>
                    </a:cubicBezTo>
                    <a:cubicBezTo>
                      <a:pt x="221399" y="26894"/>
                      <a:pt x="426987" y="22411"/>
                      <a:pt x="562016" y="0"/>
                    </a:cubicBezTo>
                    <a:cubicBezTo>
                      <a:pt x="660796" y="27762"/>
                      <a:pt x="771250" y="40776"/>
                      <a:pt x="858356" y="83287"/>
                    </a:cubicBezTo>
                    <a:cubicBezTo>
                      <a:pt x="927008" y="110816"/>
                      <a:pt x="925191" y="144836"/>
                      <a:pt x="973925" y="165172"/>
                    </a:cubicBezTo>
                    <a:cubicBezTo>
                      <a:pt x="981450" y="218880"/>
                      <a:pt x="1018146" y="264459"/>
                      <a:pt x="1017618" y="285397"/>
                    </a:cubicBezTo>
                    <a:cubicBezTo>
                      <a:pt x="1014449" y="293754"/>
                      <a:pt x="973924" y="282446"/>
                      <a:pt x="970755" y="290803"/>
                    </a:cubicBezTo>
                    <a:cubicBezTo>
                      <a:pt x="969198" y="307190"/>
                      <a:pt x="1005000" y="338326"/>
                      <a:pt x="1003443" y="354713"/>
                    </a:cubicBezTo>
                    <a:lnTo>
                      <a:pt x="945691" y="581058"/>
                    </a:lnTo>
                    <a:cubicBezTo>
                      <a:pt x="906749" y="618420"/>
                      <a:pt x="974773" y="477606"/>
                      <a:pt x="847008" y="425996"/>
                    </a:cubicBezTo>
                    <a:cubicBezTo>
                      <a:pt x="733252" y="391592"/>
                      <a:pt x="299528" y="265732"/>
                      <a:pt x="179102" y="271400"/>
                    </a:cubicBezTo>
                    <a:lnTo>
                      <a:pt x="70751" y="575536"/>
                    </a:lnTo>
                    <a:cubicBezTo>
                      <a:pt x="65462" y="521747"/>
                      <a:pt x="5289" y="473338"/>
                      <a:pt x="0" y="419549"/>
                    </a:cubicBezTo>
                    <a:cubicBezTo>
                      <a:pt x="8515" y="369347"/>
                      <a:pt x="1703" y="303007"/>
                      <a:pt x="10218" y="252805"/>
                    </a:cubicBezTo>
                    <a:lnTo>
                      <a:pt x="45984" y="15598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313F0A-B18D-4C73-9FFD-DE91E7F8B52F}"/>
                </a:ext>
              </a:extLst>
            </p:cNvPr>
            <p:cNvGrpSpPr/>
            <p:nvPr/>
          </p:nvGrpSpPr>
          <p:grpSpPr>
            <a:xfrm>
              <a:off x="8559354" y="5122277"/>
              <a:ext cx="867587" cy="634066"/>
              <a:chOff x="10392217" y="5449690"/>
              <a:chExt cx="993601" cy="687469"/>
            </a:xfrm>
            <a:solidFill>
              <a:srgbClr val="CC0000"/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10E1D05-FC12-4C1E-B86A-121AF7D5CD17}"/>
                  </a:ext>
                </a:extLst>
              </p:cNvPr>
              <p:cNvSpPr/>
              <p:nvPr/>
            </p:nvSpPr>
            <p:spPr>
              <a:xfrm>
                <a:off x="10545634" y="5449691"/>
                <a:ext cx="677457" cy="6874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D030CAF-B1D7-4935-B6A7-932BF6304F78}"/>
                  </a:ext>
                </a:extLst>
              </p:cNvPr>
              <p:cNvSpPr/>
              <p:nvPr/>
            </p:nvSpPr>
            <p:spPr>
              <a:xfrm>
                <a:off x="11216811" y="5449691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B82CCB1-400D-4EFB-8ACD-954AB9255A38}"/>
                  </a:ext>
                </a:extLst>
              </p:cNvPr>
              <p:cNvSpPr/>
              <p:nvPr/>
            </p:nvSpPr>
            <p:spPr>
              <a:xfrm rot="16200000">
                <a:off x="10397818" y="5444089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985FAFD-322C-48CB-AC32-78D80CCDE6D8}"/>
                  </a:ext>
                </a:extLst>
              </p:cNvPr>
              <p:cNvSpPr/>
              <p:nvPr/>
            </p:nvSpPr>
            <p:spPr>
              <a:xfrm rot="10800000">
                <a:off x="10711229" y="5449690"/>
                <a:ext cx="346266" cy="155011"/>
              </a:xfrm>
              <a:custGeom>
                <a:avLst/>
                <a:gdLst>
                  <a:gd name="connsiteX0" fmla="*/ 173133 w 346266"/>
                  <a:gd name="connsiteY0" fmla="*/ 0 h 155011"/>
                  <a:gd name="connsiteX1" fmla="*/ 334570 w 346266"/>
                  <a:gd name="connsiteY1" fmla="*/ 100565 h 155011"/>
                  <a:gd name="connsiteX2" fmla="*/ 346266 w 346266"/>
                  <a:gd name="connsiteY2" fmla="*/ 155011 h 155011"/>
                  <a:gd name="connsiteX3" fmla="*/ 0 w 346266"/>
                  <a:gd name="connsiteY3" fmla="*/ 155011 h 155011"/>
                  <a:gd name="connsiteX4" fmla="*/ 11696 w 346266"/>
                  <a:gd name="connsiteY4" fmla="*/ 100565 h 155011"/>
                  <a:gd name="connsiteX5" fmla="*/ 173133 w 346266"/>
                  <a:gd name="connsiteY5" fmla="*/ 0 h 15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266" h="155011">
                    <a:moveTo>
                      <a:pt x="173133" y="0"/>
                    </a:moveTo>
                    <a:cubicBezTo>
                      <a:pt x="245705" y="0"/>
                      <a:pt x="307972" y="41467"/>
                      <a:pt x="334570" y="100565"/>
                    </a:cubicBezTo>
                    <a:lnTo>
                      <a:pt x="346266" y="155011"/>
                    </a:lnTo>
                    <a:lnTo>
                      <a:pt x="0" y="155011"/>
                    </a:lnTo>
                    <a:lnTo>
                      <a:pt x="11696" y="100565"/>
                    </a:lnTo>
                    <a:cubicBezTo>
                      <a:pt x="38294" y="41467"/>
                      <a:pt x="100561" y="0"/>
                      <a:pt x="173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33773F-362F-4B39-B102-388A51010A06}"/>
                </a:ext>
              </a:extLst>
            </p:cNvPr>
            <p:cNvGrpSpPr/>
            <p:nvPr/>
          </p:nvGrpSpPr>
          <p:grpSpPr>
            <a:xfrm>
              <a:off x="8599039" y="5240199"/>
              <a:ext cx="784857" cy="1221327"/>
              <a:chOff x="8599039" y="5240199"/>
              <a:chExt cx="784857" cy="1221327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BDAB177-0BE1-496C-B7A2-642EE9904985}"/>
                  </a:ext>
                </a:extLst>
              </p:cNvPr>
              <p:cNvSpPr/>
              <p:nvPr/>
            </p:nvSpPr>
            <p:spPr>
              <a:xfrm>
                <a:off x="8599039" y="5245970"/>
                <a:ext cx="77050" cy="516144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CF1EAE1-AFC5-43B3-B227-872D537012C4}"/>
                  </a:ext>
                </a:extLst>
              </p:cNvPr>
              <p:cNvSpPr/>
              <p:nvPr/>
            </p:nvSpPr>
            <p:spPr>
              <a:xfrm>
                <a:off x="9306846" y="5240199"/>
                <a:ext cx="77050" cy="516144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F8FF642-46CB-435E-9199-48300F870F4F}"/>
                  </a:ext>
                </a:extLst>
              </p:cNvPr>
              <p:cNvGrpSpPr/>
              <p:nvPr/>
            </p:nvGrpSpPr>
            <p:grpSpPr>
              <a:xfrm>
                <a:off x="8686739" y="6231777"/>
                <a:ext cx="137849" cy="229749"/>
                <a:chOff x="9658637" y="5858593"/>
                <a:chExt cx="137849" cy="229749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3DD64B2-9402-410D-B3AC-2365F4C1C4BA}"/>
                    </a:ext>
                  </a:extLst>
                </p:cNvPr>
                <p:cNvSpPr/>
                <p:nvPr/>
              </p:nvSpPr>
              <p:spPr>
                <a:xfrm>
                  <a:off x="9658637" y="5858593"/>
                  <a:ext cx="137849" cy="2297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CB4F245-F5F0-453D-AA67-5D192D7D5DB1}"/>
                    </a:ext>
                  </a:extLst>
                </p:cNvPr>
                <p:cNvSpPr/>
                <p:nvPr/>
              </p:nvSpPr>
              <p:spPr>
                <a:xfrm>
                  <a:off x="9666263" y="5867830"/>
                  <a:ext cx="124065" cy="157359"/>
                </a:xfrm>
                <a:prstGeom prst="ellipse">
                  <a:avLst/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5" name="Rectangle 43">
                <a:extLst>
                  <a:ext uri="{FF2B5EF4-FFF2-40B4-BE49-F238E27FC236}">
                    <a16:creationId xmlns:a16="http://schemas.microsoft.com/office/drawing/2014/main" id="{BC934B70-F8AF-4B38-9B44-EF85F3CB06B3}"/>
                  </a:ext>
                </a:extLst>
              </p:cNvPr>
              <p:cNvSpPr/>
              <p:nvPr/>
            </p:nvSpPr>
            <p:spPr>
              <a:xfrm>
                <a:off x="8686739" y="5753590"/>
                <a:ext cx="344722" cy="559650"/>
              </a:xfrm>
              <a:custGeom>
                <a:avLst/>
                <a:gdLst>
                  <a:gd name="connsiteX0" fmla="*/ 0 w 204986"/>
                  <a:gd name="connsiteY0" fmla="*/ 0 h 507037"/>
                  <a:gd name="connsiteX1" fmla="*/ 204986 w 204986"/>
                  <a:gd name="connsiteY1" fmla="*/ 0 h 507037"/>
                  <a:gd name="connsiteX2" fmla="*/ 204986 w 204986"/>
                  <a:gd name="connsiteY2" fmla="*/ 507037 h 507037"/>
                  <a:gd name="connsiteX3" fmla="*/ 0 w 204986"/>
                  <a:gd name="connsiteY3" fmla="*/ 507037 h 507037"/>
                  <a:gd name="connsiteX4" fmla="*/ 0 w 204986"/>
                  <a:gd name="connsiteY4" fmla="*/ 0 h 507037"/>
                  <a:gd name="connsiteX0" fmla="*/ 0 w 204986"/>
                  <a:gd name="connsiteY0" fmla="*/ 0 h 518054"/>
                  <a:gd name="connsiteX1" fmla="*/ 204986 w 204986"/>
                  <a:gd name="connsiteY1" fmla="*/ 0 h 518054"/>
                  <a:gd name="connsiteX2" fmla="*/ 133377 w 204986"/>
                  <a:gd name="connsiteY2" fmla="*/ 518054 h 518054"/>
                  <a:gd name="connsiteX3" fmla="*/ 0 w 204986"/>
                  <a:gd name="connsiteY3" fmla="*/ 507037 h 518054"/>
                  <a:gd name="connsiteX4" fmla="*/ 0 w 204986"/>
                  <a:gd name="connsiteY4" fmla="*/ 0 h 518054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0 w 317909"/>
                  <a:gd name="connsiteY3" fmla="*/ 507037 h 518054"/>
                  <a:gd name="connsiteX4" fmla="*/ 0 w 317909"/>
                  <a:gd name="connsiteY4" fmla="*/ 0 h 518054"/>
                  <a:gd name="connsiteX0" fmla="*/ 0 w 317909"/>
                  <a:gd name="connsiteY0" fmla="*/ 0 h 526316"/>
                  <a:gd name="connsiteX1" fmla="*/ 317909 w 317909"/>
                  <a:gd name="connsiteY1" fmla="*/ 0 h 526316"/>
                  <a:gd name="connsiteX2" fmla="*/ 133377 w 317909"/>
                  <a:gd name="connsiteY2" fmla="*/ 518054 h 526316"/>
                  <a:gd name="connsiteX3" fmla="*/ 0 w 317909"/>
                  <a:gd name="connsiteY3" fmla="*/ 526316 h 526316"/>
                  <a:gd name="connsiteX4" fmla="*/ 0 w 317909"/>
                  <a:gd name="connsiteY4" fmla="*/ 0 h 526316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2754 w 317909"/>
                  <a:gd name="connsiteY3" fmla="*/ 518053 h 518054"/>
                  <a:gd name="connsiteX4" fmla="*/ 0 w 317909"/>
                  <a:gd name="connsiteY4" fmla="*/ 0 h 518054"/>
                  <a:gd name="connsiteX0" fmla="*/ 0 w 317909"/>
                  <a:gd name="connsiteY0" fmla="*/ 0 h 556613"/>
                  <a:gd name="connsiteX1" fmla="*/ 317909 w 317909"/>
                  <a:gd name="connsiteY1" fmla="*/ 0 h 556613"/>
                  <a:gd name="connsiteX2" fmla="*/ 130623 w 317909"/>
                  <a:gd name="connsiteY2" fmla="*/ 556613 h 556613"/>
                  <a:gd name="connsiteX3" fmla="*/ 2754 w 317909"/>
                  <a:gd name="connsiteY3" fmla="*/ 518053 h 556613"/>
                  <a:gd name="connsiteX4" fmla="*/ 0 w 317909"/>
                  <a:gd name="connsiteY4" fmla="*/ 0 h 556613"/>
                  <a:gd name="connsiteX0" fmla="*/ 5509 w 323418"/>
                  <a:gd name="connsiteY0" fmla="*/ 0 h 556613"/>
                  <a:gd name="connsiteX1" fmla="*/ 323418 w 323418"/>
                  <a:gd name="connsiteY1" fmla="*/ 0 h 556613"/>
                  <a:gd name="connsiteX2" fmla="*/ 136132 w 323418"/>
                  <a:gd name="connsiteY2" fmla="*/ 556613 h 556613"/>
                  <a:gd name="connsiteX3" fmla="*/ 0 w 323418"/>
                  <a:gd name="connsiteY3" fmla="*/ 553858 h 556613"/>
                  <a:gd name="connsiteX4" fmla="*/ 5509 w 323418"/>
                  <a:gd name="connsiteY4" fmla="*/ 0 h 55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418" h="556613">
                    <a:moveTo>
                      <a:pt x="5509" y="0"/>
                    </a:moveTo>
                    <a:lnTo>
                      <a:pt x="323418" y="0"/>
                    </a:lnTo>
                    <a:lnTo>
                      <a:pt x="136132" y="556613"/>
                    </a:lnTo>
                    <a:lnTo>
                      <a:pt x="0" y="553858"/>
                    </a:lnTo>
                    <a:cubicBezTo>
                      <a:pt x="1836" y="369239"/>
                      <a:pt x="3673" y="184619"/>
                      <a:pt x="5509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8B1E9A-7538-4525-A639-E75863601F32}"/>
                  </a:ext>
                </a:extLst>
              </p:cNvPr>
              <p:cNvGrpSpPr/>
              <p:nvPr/>
            </p:nvGrpSpPr>
            <p:grpSpPr>
              <a:xfrm>
                <a:off x="9146240" y="6231777"/>
                <a:ext cx="137849" cy="229749"/>
                <a:chOff x="9658637" y="5858593"/>
                <a:chExt cx="137849" cy="229749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84D9B9B-526F-461B-8D12-A3CA17347F1C}"/>
                    </a:ext>
                  </a:extLst>
                </p:cNvPr>
                <p:cNvSpPr/>
                <p:nvPr/>
              </p:nvSpPr>
              <p:spPr>
                <a:xfrm>
                  <a:off x="9658637" y="5858593"/>
                  <a:ext cx="137849" cy="2297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7A1E3EE-BB26-4051-BB49-27B194E59362}"/>
                    </a:ext>
                  </a:extLst>
                </p:cNvPr>
                <p:cNvSpPr/>
                <p:nvPr/>
              </p:nvSpPr>
              <p:spPr>
                <a:xfrm>
                  <a:off x="9666263" y="5867830"/>
                  <a:ext cx="124065" cy="157359"/>
                </a:xfrm>
                <a:prstGeom prst="ellipse">
                  <a:avLst/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7" name="Rectangle 43">
                <a:extLst>
                  <a:ext uri="{FF2B5EF4-FFF2-40B4-BE49-F238E27FC236}">
                    <a16:creationId xmlns:a16="http://schemas.microsoft.com/office/drawing/2014/main" id="{FD1A8624-386C-4B45-9468-2C58968EC7A0}"/>
                  </a:ext>
                </a:extLst>
              </p:cNvPr>
              <p:cNvSpPr/>
              <p:nvPr/>
            </p:nvSpPr>
            <p:spPr>
              <a:xfrm flipH="1">
                <a:off x="8929555" y="5753589"/>
                <a:ext cx="354534" cy="556613"/>
              </a:xfrm>
              <a:custGeom>
                <a:avLst/>
                <a:gdLst>
                  <a:gd name="connsiteX0" fmla="*/ 0 w 204986"/>
                  <a:gd name="connsiteY0" fmla="*/ 0 h 507037"/>
                  <a:gd name="connsiteX1" fmla="*/ 204986 w 204986"/>
                  <a:gd name="connsiteY1" fmla="*/ 0 h 507037"/>
                  <a:gd name="connsiteX2" fmla="*/ 204986 w 204986"/>
                  <a:gd name="connsiteY2" fmla="*/ 507037 h 507037"/>
                  <a:gd name="connsiteX3" fmla="*/ 0 w 204986"/>
                  <a:gd name="connsiteY3" fmla="*/ 507037 h 507037"/>
                  <a:gd name="connsiteX4" fmla="*/ 0 w 204986"/>
                  <a:gd name="connsiteY4" fmla="*/ 0 h 507037"/>
                  <a:gd name="connsiteX0" fmla="*/ 0 w 204986"/>
                  <a:gd name="connsiteY0" fmla="*/ 0 h 518054"/>
                  <a:gd name="connsiteX1" fmla="*/ 204986 w 204986"/>
                  <a:gd name="connsiteY1" fmla="*/ 0 h 518054"/>
                  <a:gd name="connsiteX2" fmla="*/ 133377 w 204986"/>
                  <a:gd name="connsiteY2" fmla="*/ 518054 h 518054"/>
                  <a:gd name="connsiteX3" fmla="*/ 0 w 204986"/>
                  <a:gd name="connsiteY3" fmla="*/ 507037 h 518054"/>
                  <a:gd name="connsiteX4" fmla="*/ 0 w 204986"/>
                  <a:gd name="connsiteY4" fmla="*/ 0 h 518054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0 w 317909"/>
                  <a:gd name="connsiteY3" fmla="*/ 507037 h 518054"/>
                  <a:gd name="connsiteX4" fmla="*/ 0 w 317909"/>
                  <a:gd name="connsiteY4" fmla="*/ 0 h 518054"/>
                  <a:gd name="connsiteX0" fmla="*/ 0 w 317909"/>
                  <a:gd name="connsiteY0" fmla="*/ 0 h 526316"/>
                  <a:gd name="connsiteX1" fmla="*/ 317909 w 317909"/>
                  <a:gd name="connsiteY1" fmla="*/ 0 h 526316"/>
                  <a:gd name="connsiteX2" fmla="*/ 133377 w 317909"/>
                  <a:gd name="connsiteY2" fmla="*/ 518054 h 526316"/>
                  <a:gd name="connsiteX3" fmla="*/ 0 w 317909"/>
                  <a:gd name="connsiteY3" fmla="*/ 526316 h 526316"/>
                  <a:gd name="connsiteX4" fmla="*/ 0 w 317909"/>
                  <a:gd name="connsiteY4" fmla="*/ 0 h 526316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2754 w 317909"/>
                  <a:gd name="connsiteY3" fmla="*/ 518053 h 518054"/>
                  <a:gd name="connsiteX4" fmla="*/ 0 w 317909"/>
                  <a:gd name="connsiteY4" fmla="*/ 0 h 518054"/>
                  <a:gd name="connsiteX0" fmla="*/ 0 w 317909"/>
                  <a:gd name="connsiteY0" fmla="*/ 0 h 556613"/>
                  <a:gd name="connsiteX1" fmla="*/ 317909 w 317909"/>
                  <a:gd name="connsiteY1" fmla="*/ 0 h 556613"/>
                  <a:gd name="connsiteX2" fmla="*/ 130623 w 317909"/>
                  <a:gd name="connsiteY2" fmla="*/ 556613 h 556613"/>
                  <a:gd name="connsiteX3" fmla="*/ 2754 w 317909"/>
                  <a:gd name="connsiteY3" fmla="*/ 518053 h 556613"/>
                  <a:gd name="connsiteX4" fmla="*/ 0 w 317909"/>
                  <a:gd name="connsiteY4" fmla="*/ 0 h 556613"/>
                  <a:gd name="connsiteX0" fmla="*/ 5509 w 323418"/>
                  <a:gd name="connsiteY0" fmla="*/ 0 h 556613"/>
                  <a:gd name="connsiteX1" fmla="*/ 323418 w 323418"/>
                  <a:gd name="connsiteY1" fmla="*/ 0 h 556613"/>
                  <a:gd name="connsiteX2" fmla="*/ 136132 w 323418"/>
                  <a:gd name="connsiteY2" fmla="*/ 556613 h 556613"/>
                  <a:gd name="connsiteX3" fmla="*/ 0 w 323418"/>
                  <a:gd name="connsiteY3" fmla="*/ 553858 h 556613"/>
                  <a:gd name="connsiteX4" fmla="*/ 5509 w 323418"/>
                  <a:gd name="connsiteY4" fmla="*/ 0 h 55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418" h="556613">
                    <a:moveTo>
                      <a:pt x="5509" y="0"/>
                    </a:moveTo>
                    <a:lnTo>
                      <a:pt x="323418" y="0"/>
                    </a:lnTo>
                    <a:lnTo>
                      <a:pt x="136132" y="556613"/>
                    </a:lnTo>
                    <a:lnTo>
                      <a:pt x="0" y="553858"/>
                    </a:lnTo>
                    <a:cubicBezTo>
                      <a:pt x="1836" y="369239"/>
                      <a:pt x="3673" y="184619"/>
                      <a:pt x="5509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1A6F024-122A-4EEF-8C48-63436FEE63B5}"/>
              </a:ext>
            </a:extLst>
          </p:cNvPr>
          <p:cNvGrpSpPr/>
          <p:nvPr/>
        </p:nvGrpSpPr>
        <p:grpSpPr>
          <a:xfrm>
            <a:off x="5281678" y="5282454"/>
            <a:ext cx="791578" cy="736561"/>
            <a:chOff x="5700293" y="1732063"/>
            <a:chExt cx="3009819" cy="2800626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8D760B8-495A-4FCF-989C-1535D4E57466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7" name="Chord 406">
              <a:extLst>
                <a:ext uri="{FF2B5EF4-FFF2-40B4-BE49-F238E27FC236}">
                  <a16:creationId xmlns:a16="http://schemas.microsoft.com/office/drawing/2014/main" id="{90173FDD-4523-4258-8853-4CFD6D06259F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8" name="Chord 9">
              <a:extLst>
                <a:ext uri="{FF2B5EF4-FFF2-40B4-BE49-F238E27FC236}">
                  <a16:creationId xmlns:a16="http://schemas.microsoft.com/office/drawing/2014/main" id="{DEBBE1C3-2ADA-4695-A37E-4E5DEF2DBE50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DD7361B0-D157-45DB-B11F-6EA064788FCE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0" name="Chord 409">
              <a:extLst>
                <a:ext uri="{FF2B5EF4-FFF2-40B4-BE49-F238E27FC236}">
                  <a16:creationId xmlns:a16="http://schemas.microsoft.com/office/drawing/2014/main" id="{A474216E-CDAF-4456-BCEB-45D004894AE0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1" name="Arc 410">
              <a:extLst>
                <a:ext uri="{FF2B5EF4-FFF2-40B4-BE49-F238E27FC236}">
                  <a16:creationId xmlns:a16="http://schemas.microsoft.com/office/drawing/2014/main" id="{14A61DDA-44C3-4FBA-848B-0E2AD93E2DDD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2" name="Chord 8">
              <a:extLst>
                <a:ext uri="{FF2B5EF4-FFF2-40B4-BE49-F238E27FC236}">
                  <a16:creationId xmlns:a16="http://schemas.microsoft.com/office/drawing/2014/main" id="{664BDCBC-49B8-4A1D-8F10-F9A7AD837FBA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3" name="Arc 412">
              <a:extLst>
                <a:ext uri="{FF2B5EF4-FFF2-40B4-BE49-F238E27FC236}">
                  <a16:creationId xmlns:a16="http://schemas.microsoft.com/office/drawing/2014/main" id="{D85AAA88-8981-44C5-99C6-666F19DB3175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4" name="Arc 413">
              <a:extLst>
                <a:ext uri="{FF2B5EF4-FFF2-40B4-BE49-F238E27FC236}">
                  <a16:creationId xmlns:a16="http://schemas.microsoft.com/office/drawing/2014/main" id="{3A501CAB-5780-41B6-AED5-7158F5F391AE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5" name="Chord 9">
              <a:extLst>
                <a:ext uri="{FF2B5EF4-FFF2-40B4-BE49-F238E27FC236}">
                  <a16:creationId xmlns:a16="http://schemas.microsoft.com/office/drawing/2014/main" id="{FB11C370-E367-4548-A57A-3E88CD229759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6" name="Arc 415">
              <a:extLst>
                <a:ext uri="{FF2B5EF4-FFF2-40B4-BE49-F238E27FC236}">
                  <a16:creationId xmlns:a16="http://schemas.microsoft.com/office/drawing/2014/main" id="{45366759-DE1C-4BDB-A80C-DC96ED9359EF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0650F70-01D0-4BF6-A70E-FD521D56E5B8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206EAE2-2622-4FE6-B060-A619D75C8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D861A20-3DC3-42D1-8E9A-B2227A67A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E87D92F-5C72-49D8-9B1E-D7D9073D3B88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6AECE0-D90B-4545-939E-AA0C398DB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50EDC63-0D7C-4E9B-A2FF-178E29073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8CB00F6-C2D5-4467-8070-7A244B414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ED19A9D2-A008-4DDA-BA37-660F1D050C3C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1A69726-6DFF-42B3-87EC-50C2669D5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924FB33A-9CE2-46BD-88FB-8DFF75B77753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1FCA13E-2D6F-47BA-8F56-B193A007D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F144F25-3AC1-4270-843F-CC7D344CEBF6}"/>
              </a:ext>
            </a:extLst>
          </p:cNvPr>
          <p:cNvGrpSpPr/>
          <p:nvPr/>
        </p:nvGrpSpPr>
        <p:grpSpPr>
          <a:xfrm>
            <a:off x="8438835" y="4859474"/>
            <a:ext cx="2297433" cy="1306564"/>
            <a:chOff x="2828950" y="3461047"/>
            <a:chExt cx="3354615" cy="1907790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99BEA0DA-F43C-4EDF-A797-1D3F7EA060B1}"/>
                </a:ext>
              </a:extLst>
            </p:cNvPr>
            <p:cNvSpPr/>
            <p:nvPr/>
          </p:nvSpPr>
          <p:spPr>
            <a:xfrm>
              <a:off x="3944983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B8B5F65B-CEF1-414B-941E-BD141F1F3F15}"/>
                </a:ext>
              </a:extLst>
            </p:cNvPr>
            <p:cNvSpPr/>
            <p:nvPr/>
          </p:nvSpPr>
          <p:spPr>
            <a:xfrm>
              <a:off x="4297679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66BC0157-A63F-4C84-A209-63BAAADB1129}"/>
                </a:ext>
              </a:extLst>
            </p:cNvPr>
            <p:cNvSpPr/>
            <p:nvPr/>
          </p:nvSpPr>
          <p:spPr>
            <a:xfrm>
              <a:off x="5486398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7A86324-5008-4D3F-ADEA-BFB15D04E3E3}"/>
                </a:ext>
              </a:extLst>
            </p:cNvPr>
            <p:cNvSpPr/>
            <p:nvPr/>
          </p:nvSpPr>
          <p:spPr>
            <a:xfrm>
              <a:off x="5185950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7A1964E-B7B2-42D8-AC2A-D6C486F18346}"/>
                </a:ext>
              </a:extLst>
            </p:cNvPr>
            <p:cNvGrpSpPr/>
            <p:nvPr/>
          </p:nvGrpSpPr>
          <p:grpSpPr>
            <a:xfrm>
              <a:off x="3482082" y="3695158"/>
              <a:ext cx="2701483" cy="1193617"/>
              <a:chOff x="3482082" y="3695158"/>
              <a:chExt cx="2701483" cy="1193617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71ACECD4-DC3C-459C-B415-C812B0ED2FE3}"/>
                  </a:ext>
                </a:extLst>
              </p:cNvPr>
              <p:cNvGrpSpPr/>
              <p:nvPr/>
            </p:nvGrpSpPr>
            <p:grpSpPr>
              <a:xfrm>
                <a:off x="3605347" y="3695158"/>
                <a:ext cx="2578218" cy="1193617"/>
                <a:chOff x="3605347" y="3695158"/>
                <a:chExt cx="2578218" cy="1193617"/>
              </a:xfrm>
              <a:solidFill>
                <a:srgbClr val="D9D9D9"/>
              </a:solidFill>
            </p:grpSpPr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F1232FCA-72DF-48EA-A2DF-2C49740C9151}"/>
                    </a:ext>
                  </a:extLst>
                </p:cNvPr>
                <p:cNvSpPr/>
                <p:nvPr/>
              </p:nvSpPr>
              <p:spPr>
                <a:xfrm>
                  <a:off x="3709852" y="3784965"/>
                  <a:ext cx="2155371" cy="1031966"/>
                </a:xfrm>
                <a:prstGeom prst="roundRect">
                  <a:avLst>
                    <a:gd name="adj" fmla="val 293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C7C34ACC-4102-4AA9-B62F-93589A508985}"/>
                    </a:ext>
                  </a:extLst>
                </p:cNvPr>
                <p:cNvSpPr/>
                <p:nvPr/>
              </p:nvSpPr>
              <p:spPr>
                <a:xfrm>
                  <a:off x="4016828" y="369515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9B576AF-218E-4F05-BBDD-D8323BA733F0}"/>
                    </a:ext>
                  </a:extLst>
                </p:cNvPr>
                <p:cNvSpPr/>
                <p:nvPr/>
              </p:nvSpPr>
              <p:spPr>
                <a:xfrm>
                  <a:off x="3742508" y="37131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75A44C6-2726-4DBA-96F8-42CD040C8A5B}"/>
                    </a:ext>
                  </a:extLst>
                </p:cNvPr>
                <p:cNvSpPr/>
                <p:nvPr/>
              </p:nvSpPr>
              <p:spPr>
                <a:xfrm>
                  <a:off x="4443548" y="369842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4A88E801-01BF-4608-834B-5A7A0306E208}"/>
                    </a:ext>
                  </a:extLst>
                </p:cNvPr>
                <p:cNvSpPr/>
                <p:nvPr/>
              </p:nvSpPr>
              <p:spPr>
                <a:xfrm>
                  <a:off x="4255225" y="370604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4CD67B3A-EB4C-4DAB-A4AC-DEEEBA67472A}"/>
                    </a:ext>
                  </a:extLst>
                </p:cNvPr>
                <p:cNvSpPr/>
                <p:nvPr/>
              </p:nvSpPr>
              <p:spPr>
                <a:xfrm>
                  <a:off x="4759233" y="371476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5051854-0198-4409-9B3D-04792EFFE770}"/>
                    </a:ext>
                  </a:extLst>
                </p:cNvPr>
                <p:cNvSpPr/>
                <p:nvPr/>
              </p:nvSpPr>
              <p:spPr>
                <a:xfrm>
                  <a:off x="5094511" y="370822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0DA1D369-519C-4BAD-AFE7-60002A66F82D}"/>
                    </a:ext>
                  </a:extLst>
                </p:cNvPr>
                <p:cNvSpPr/>
                <p:nvPr/>
              </p:nvSpPr>
              <p:spPr>
                <a:xfrm>
                  <a:off x="5349239" y="377353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484CAD5-D3D9-4F48-946F-F8F9EF8E4D7C}"/>
                    </a:ext>
                  </a:extLst>
                </p:cNvPr>
                <p:cNvSpPr/>
                <p:nvPr/>
              </p:nvSpPr>
              <p:spPr>
                <a:xfrm>
                  <a:off x="3944983" y="387313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A8D06B9-7B7F-4984-B6A0-839E23A286D3}"/>
                    </a:ext>
                  </a:extLst>
                </p:cNvPr>
                <p:cNvSpPr/>
                <p:nvPr/>
              </p:nvSpPr>
              <p:spPr>
                <a:xfrm>
                  <a:off x="3670663" y="38911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361B136-0AB5-4B3E-8FCF-5075C5293F19}"/>
                    </a:ext>
                  </a:extLst>
                </p:cNvPr>
                <p:cNvSpPr/>
                <p:nvPr/>
              </p:nvSpPr>
              <p:spPr>
                <a:xfrm>
                  <a:off x="4371703" y="3876407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BAB50B8A-3F4A-41C6-9A04-181BB73DEF0A}"/>
                    </a:ext>
                  </a:extLst>
                </p:cNvPr>
                <p:cNvSpPr/>
                <p:nvPr/>
              </p:nvSpPr>
              <p:spPr>
                <a:xfrm>
                  <a:off x="4183380" y="388403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39B501D8-A097-4CE9-848F-93AC04F54481}"/>
                    </a:ext>
                  </a:extLst>
                </p:cNvPr>
                <p:cNvSpPr/>
                <p:nvPr/>
              </p:nvSpPr>
              <p:spPr>
                <a:xfrm>
                  <a:off x="4687388" y="389274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72F6E961-D5E6-41A2-96C2-66FAC0E53162}"/>
                    </a:ext>
                  </a:extLst>
                </p:cNvPr>
                <p:cNvSpPr/>
                <p:nvPr/>
              </p:nvSpPr>
              <p:spPr>
                <a:xfrm>
                  <a:off x="5022666" y="38862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8DF8072-A8E9-434D-8695-DF162F69EFE8}"/>
                    </a:ext>
                  </a:extLst>
                </p:cNvPr>
                <p:cNvSpPr/>
                <p:nvPr/>
              </p:nvSpPr>
              <p:spPr>
                <a:xfrm>
                  <a:off x="5277394" y="395151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55389C1F-1957-48A3-9704-675D3C975528}"/>
                    </a:ext>
                  </a:extLst>
                </p:cNvPr>
                <p:cNvSpPr/>
                <p:nvPr/>
              </p:nvSpPr>
              <p:spPr>
                <a:xfrm>
                  <a:off x="3879667" y="415399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5CA2D6C-96F2-4B3F-99BB-7741ECA34316}"/>
                    </a:ext>
                  </a:extLst>
                </p:cNvPr>
                <p:cNvSpPr/>
                <p:nvPr/>
              </p:nvSpPr>
              <p:spPr>
                <a:xfrm>
                  <a:off x="3605347" y="41850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8D9BFF1E-29EA-4DD0-8FBC-89BDC77E3F8D}"/>
                    </a:ext>
                  </a:extLst>
                </p:cNvPr>
                <p:cNvSpPr/>
                <p:nvPr/>
              </p:nvSpPr>
              <p:spPr>
                <a:xfrm>
                  <a:off x="4306387" y="415726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C229E620-2072-4AE8-8B0D-CAB5B6313AED}"/>
                    </a:ext>
                  </a:extLst>
                </p:cNvPr>
                <p:cNvSpPr/>
                <p:nvPr/>
              </p:nvSpPr>
              <p:spPr>
                <a:xfrm>
                  <a:off x="4118064" y="416488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966EC8A-06CF-43A8-9B0C-C22A67B95CF7}"/>
                    </a:ext>
                  </a:extLst>
                </p:cNvPr>
                <p:cNvSpPr/>
                <p:nvPr/>
              </p:nvSpPr>
              <p:spPr>
                <a:xfrm>
                  <a:off x="4622072" y="417359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8BF8612B-890F-4DA1-8F00-41E726FEBD1C}"/>
                    </a:ext>
                  </a:extLst>
                </p:cNvPr>
                <p:cNvSpPr/>
                <p:nvPr/>
              </p:nvSpPr>
              <p:spPr>
                <a:xfrm>
                  <a:off x="4957350" y="416706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45748843-C6EE-4393-9845-0962CB280D35}"/>
                    </a:ext>
                  </a:extLst>
                </p:cNvPr>
                <p:cNvSpPr/>
                <p:nvPr/>
              </p:nvSpPr>
              <p:spPr>
                <a:xfrm>
                  <a:off x="5212078" y="423236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34515DDD-C1A3-4AEC-8B21-2841CA481E5A}"/>
                    </a:ext>
                  </a:extLst>
                </p:cNvPr>
                <p:cNvSpPr/>
                <p:nvPr/>
              </p:nvSpPr>
              <p:spPr>
                <a:xfrm>
                  <a:off x="3918856" y="443484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13EAC9D-EF24-4447-9299-58FC4AFDEF5B}"/>
                    </a:ext>
                  </a:extLst>
                </p:cNvPr>
                <p:cNvSpPr/>
                <p:nvPr/>
              </p:nvSpPr>
              <p:spPr>
                <a:xfrm rot="1565214">
                  <a:off x="3683725" y="44528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AC90F8C-7F1E-4471-ADE0-12531534884A}"/>
                    </a:ext>
                  </a:extLst>
                </p:cNvPr>
                <p:cNvSpPr/>
                <p:nvPr/>
              </p:nvSpPr>
              <p:spPr>
                <a:xfrm>
                  <a:off x="4345576" y="443811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12A57203-74D9-4BD6-8909-8BDBE1FC4EE6}"/>
                    </a:ext>
                  </a:extLst>
                </p:cNvPr>
                <p:cNvSpPr/>
                <p:nvPr/>
              </p:nvSpPr>
              <p:spPr>
                <a:xfrm>
                  <a:off x="4025412" y="4497986"/>
                  <a:ext cx="964717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8C241FD0-F584-4E59-9114-5B314FB5C885}"/>
                    </a:ext>
                  </a:extLst>
                </p:cNvPr>
                <p:cNvSpPr/>
                <p:nvPr/>
              </p:nvSpPr>
              <p:spPr>
                <a:xfrm>
                  <a:off x="4661261" y="448057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A7769D01-5C64-40B8-80BD-5C8F471B3DD0}"/>
                    </a:ext>
                  </a:extLst>
                </p:cNvPr>
                <p:cNvSpPr/>
                <p:nvPr/>
              </p:nvSpPr>
              <p:spPr>
                <a:xfrm>
                  <a:off x="4996539" y="447403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EAA169A9-6C58-4C5B-8055-7E2D9A7228B5}"/>
                    </a:ext>
                  </a:extLst>
                </p:cNvPr>
                <p:cNvSpPr/>
                <p:nvPr/>
              </p:nvSpPr>
              <p:spPr>
                <a:xfrm>
                  <a:off x="5251267" y="451321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AA77ECB8-A2A7-4ADA-BDFF-8762FF0BD57E}"/>
                    </a:ext>
                  </a:extLst>
                </p:cNvPr>
                <p:cNvSpPr/>
                <p:nvPr/>
              </p:nvSpPr>
              <p:spPr>
                <a:xfrm>
                  <a:off x="5442852" y="432543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EBF73B9-61BF-41EA-BC1D-4687F676A7B9}"/>
                    </a:ext>
                  </a:extLst>
                </p:cNvPr>
                <p:cNvSpPr/>
                <p:nvPr/>
              </p:nvSpPr>
              <p:spPr>
                <a:xfrm>
                  <a:off x="5466804" y="40054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4F700845-95E6-4346-AB66-DBE25431F4CF}"/>
                    </a:ext>
                  </a:extLst>
                </p:cNvPr>
                <p:cNvSpPr/>
                <p:nvPr/>
              </p:nvSpPr>
              <p:spPr>
                <a:xfrm rot="2709745">
                  <a:off x="5749834" y="422093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ABBBFAB-474D-4942-ADBA-8615F661E755}"/>
                    </a:ext>
                  </a:extLst>
                </p:cNvPr>
                <p:cNvSpPr/>
                <p:nvPr/>
              </p:nvSpPr>
              <p:spPr>
                <a:xfrm rot="2709745">
                  <a:off x="5770454" y="445016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9E95A13-75EA-41FD-B03A-9C08EE4D282D}"/>
                  </a:ext>
                </a:extLst>
              </p:cNvPr>
              <p:cNvSpPr/>
              <p:nvPr/>
            </p:nvSpPr>
            <p:spPr>
              <a:xfrm>
                <a:off x="3482082" y="3736207"/>
                <a:ext cx="548640" cy="375559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C980E00-7FE0-4CA5-B8F4-091671616A2C}"/>
                </a:ext>
              </a:extLst>
            </p:cNvPr>
            <p:cNvGrpSpPr/>
            <p:nvPr/>
          </p:nvGrpSpPr>
          <p:grpSpPr>
            <a:xfrm rot="555448">
              <a:off x="3190873" y="3463430"/>
              <a:ext cx="812964" cy="480062"/>
              <a:chOff x="2704010" y="3053445"/>
              <a:chExt cx="894806" cy="480062"/>
            </a:xfrm>
            <a:solidFill>
              <a:schemeClr val="bg1">
                <a:lumMod val="50000"/>
              </a:schemeClr>
            </a:solidFill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4703442-DD9A-4DE1-B387-D867D2459576}"/>
                  </a:ext>
                </a:extLst>
              </p:cNvPr>
              <p:cNvSpPr/>
              <p:nvPr/>
            </p:nvSpPr>
            <p:spPr>
              <a:xfrm>
                <a:off x="2860763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FB998FF-8B3B-4534-B9DF-03A617F69657}"/>
                  </a:ext>
                </a:extLst>
              </p:cNvPr>
              <p:cNvSpPr/>
              <p:nvPr/>
            </p:nvSpPr>
            <p:spPr>
              <a:xfrm>
                <a:off x="3050176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40E9B77-488F-4579-B109-045865F981D2}"/>
                  </a:ext>
                </a:extLst>
              </p:cNvPr>
              <p:cNvSpPr/>
              <p:nvPr/>
            </p:nvSpPr>
            <p:spPr>
              <a:xfrm>
                <a:off x="2704010" y="3157948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6A9E8D2-F6E5-499F-B850-BBCD8DC00A6D}"/>
                  </a:ext>
                </a:extLst>
              </p:cNvPr>
              <p:cNvSpPr/>
              <p:nvPr/>
            </p:nvSpPr>
            <p:spPr>
              <a:xfrm>
                <a:off x="2870559" y="3053445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BC81C6C-D1AF-4612-AA5B-BB7F21C72CEF}"/>
                </a:ext>
              </a:extLst>
            </p:cNvPr>
            <p:cNvGrpSpPr/>
            <p:nvPr/>
          </p:nvGrpSpPr>
          <p:grpSpPr>
            <a:xfrm>
              <a:off x="2828950" y="3461047"/>
              <a:ext cx="1143933" cy="1050296"/>
              <a:chOff x="2828950" y="3461047"/>
              <a:chExt cx="1143933" cy="1050296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A2E0F5E4-E1AA-4838-AF07-83A4AA2CF25C}"/>
                  </a:ext>
                </a:extLst>
              </p:cNvPr>
              <p:cNvGrpSpPr/>
              <p:nvPr/>
            </p:nvGrpSpPr>
            <p:grpSpPr>
              <a:xfrm>
                <a:off x="2828950" y="3675319"/>
                <a:ext cx="1129785" cy="836024"/>
                <a:chOff x="2828950" y="3675319"/>
                <a:chExt cx="1129785" cy="836024"/>
              </a:xfrm>
            </p:grpSpPr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08178334-A7F8-4D09-830F-B44CA5DC5307}"/>
                    </a:ext>
                  </a:extLst>
                </p:cNvPr>
                <p:cNvSpPr/>
                <p:nvPr/>
              </p:nvSpPr>
              <p:spPr>
                <a:xfrm rot="1459293">
                  <a:off x="3152199" y="3675319"/>
                  <a:ext cx="608436" cy="83602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D83181CD-E6C5-4C47-B5AB-00E6D469E1E3}"/>
                    </a:ext>
                  </a:extLst>
                </p:cNvPr>
                <p:cNvSpPr/>
                <p:nvPr/>
              </p:nvSpPr>
              <p:spPr>
                <a:xfrm>
                  <a:off x="3427555" y="3965355"/>
                  <a:ext cx="143692" cy="143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0A14405C-FE4D-4D12-83F2-CE7A450D93D8}"/>
                    </a:ext>
                  </a:extLst>
                </p:cNvPr>
                <p:cNvSpPr/>
                <p:nvPr/>
              </p:nvSpPr>
              <p:spPr>
                <a:xfrm>
                  <a:off x="3266385" y="3926324"/>
                  <a:ext cx="129128" cy="130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7AA1343-7EDC-472A-B816-4FEFBDDE564C}"/>
                    </a:ext>
                  </a:extLst>
                </p:cNvPr>
                <p:cNvSpPr/>
                <p:nvPr/>
              </p:nvSpPr>
              <p:spPr>
                <a:xfrm>
                  <a:off x="3437173" y="400013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C54882F3-31B2-4C34-A844-424205457C06}"/>
                    </a:ext>
                  </a:extLst>
                </p:cNvPr>
                <p:cNvSpPr/>
                <p:nvPr/>
              </p:nvSpPr>
              <p:spPr>
                <a:xfrm>
                  <a:off x="3275883" y="395441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7" name="Oval 2">
                  <a:extLst>
                    <a:ext uri="{FF2B5EF4-FFF2-40B4-BE49-F238E27FC236}">
                      <a16:creationId xmlns:a16="http://schemas.microsoft.com/office/drawing/2014/main" id="{97F9FBB3-A1E9-4B18-AA70-6518879D8DB0}"/>
                    </a:ext>
                  </a:extLst>
                </p:cNvPr>
                <p:cNvSpPr/>
                <p:nvPr/>
              </p:nvSpPr>
              <p:spPr>
                <a:xfrm rot="8550577" flipH="1">
                  <a:off x="3744331" y="3923514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8" name="Oval 2">
                  <a:extLst>
                    <a:ext uri="{FF2B5EF4-FFF2-40B4-BE49-F238E27FC236}">
                      <a16:creationId xmlns:a16="http://schemas.microsoft.com/office/drawing/2014/main" id="{8FE1F73D-5235-49E9-8416-B8FAC8CE2025}"/>
                    </a:ext>
                  </a:extLst>
                </p:cNvPr>
                <p:cNvSpPr/>
                <p:nvPr/>
              </p:nvSpPr>
              <p:spPr>
                <a:xfrm rot="13838574">
                  <a:off x="2964896" y="3811293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FB70111-CF3E-4E15-94D8-2B4FB48B04CA}"/>
                    </a:ext>
                  </a:extLst>
                </p:cNvPr>
                <p:cNvSpPr/>
                <p:nvPr/>
              </p:nvSpPr>
              <p:spPr>
                <a:xfrm>
                  <a:off x="3228727" y="4296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9AAA0147-9810-46B6-83AA-973F7C1C4373}"/>
                    </a:ext>
                  </a:extLst>
                </p:cNvPr>
                <p:cNvSpPr/>
                <p:nvPr/>
              </p:nvSpPr>
              <p:spPr>
                <a:xfrm>
                  <a:off x="3391514" y="432844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9379DF1-7EB8-4EF5-81E7-AF8A870519E2}"/>
                  </a:ext>
                </a:extLst>
              </p:cNvPr>
              <p:cNvGrpSpPr/>
              <p:nvPr/>
            </p:nvGrpSpPr>
            <p:grpSpPr>
              <a:xfrm rot="555448">
                <a:off x="3159919" y="3461047"/>
                <a:ext cx="812964" cy="480062"/>
                <a:chOff x="2704010" y="3053445"/>
                <a:chExt cx="894806" cy="48006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22CA0A77-E680-462E-BE1C-1A969A302380}"/>
                    </a:ext>
                  </a:extLst>
                </p:cNvPr>
                <p:cNvSpPr/>
                <p:nvPr/>
              </p:nvSpPr>
              <p:spPr>
                <a:xfrm>
                  <a:off x="2860763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F0E4E0EC-62B9-42DC-9238-987798BA1B53}"/>
                    </a:ext>
                  </a:extLst>
                </p:cNvPr>
                <p:cNvSpPr/>
                <p:nvPr/>
              </p:nvSpPr>
              <p:spPr>
                <a:xfrm>
                  <a:off x="3050176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2EEA2AD-1A96-4367-8912-B289FE565A51}"/>
                    </a:ext>
                  </a:extLst>
                </p:cNvPr>
                <p:cNvSpPr/>
                <p:nvPr/>
              </p:nvSpPr>
              <p:spPr>
                <a:xfrm>
                  <a:off x="2704010" y="315794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1165A9E-7B61-43F0-B491-F0582086A716}"/>
                    </a:ext>
                  </a:extLst>
                </p:cNvPr>
                <p:cNvSpPr/>
                <p:nvPr/>
              </p:nvSpPr>
              <p:spPr>
                <a:xfrm>
                  <a:off x="2870559" y="305344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44434C-7D01-4420-8AD7-3A6A51EDBF2B}"/>
              </a:ext>
            </a:extLst>
          </p:cNvPr>
          <p:cNvGrpSpPr/>
          <p:nvPr/>
        </p:nvGrpSpPr>
        <p:grpSpPr>
          <a:xfrm>
            <a:off x="10168819" y="1898329"/>
            <a:ext cx="2582862" cy="3887237"/>
            <a:chOff x="1247410" y="1844410"/>
            <a:chExt cx="2459185" cy="373411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E7C2A32-559A-455B-BE7F-7CD7EA592373}"/>
                </a:ext>
              </a:extLst>
            </p:cNvPr>
            <p:cNvSpPr/>
            <p:nvPr/>
          </p:nvSpPr>
          <p:spPr>
            <a:xfrm>
              <a:off x="2208232" y="3403628"/>
              <a:ext cx="554704" cy="2174899"/>
            </a:xfrm>
            <a:prstGeom prst="rect">
              <a:avLst/>
            </a:prstGeom>
            <a:solidFill>
              <a:srgbClr val="665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B84CD4E4-6603-446E-A566-531745A6B399}"/>
                </a:ext>
              </a:extLst>
            </p:cNvPr>
            <p:cNvSpPr/>
            <p:nvPr/>
          </p:nvSpPr>
          <p:spPr>
            <a:xfrm>
              <a:off x="1247410" y="2651721"/>
              <a:ext cx="2459185" cy="1761839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1FD7FFEA-8800-4B87-B922-F382F25D0062}"/>
                </a:ext>
              </a:extLst>
            </p:cNvPr>
            <p:cNvSpPr/>
            <p:nvPr/>
          </p:nvSpPr>
          <p:spPr>
            <a:xfrm>
              <a:off x="1501786" y="2313601"/>
              <a:ext cx="1982930" cy="1400094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FD5FB26-0BD8-4556-88DD-37B48E679F48}"/>
                </a:ext>
              </a:extLst>
            </p:cNvPr>
            <p:cNvSpPr/>
            <p:nvPr/>
          </p:nvSpPr>
          <p:spPr>
            <a:xfrm>
              <a:off x="1679822" y="2064097"/>
              <a:ext cx="1626858" cy="1154630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5D7F847-8FE1-4352-BF64-1647D251A225}"/>
                </a:ext>
              </a:extLst>
            </p:cNvPr>
            <p:cNvSpPr/>
            <p:nvPr/>
          </p:nvSpPr>
          <p:spPr>
            <a:xfrm>
              <a:off x="1889352" y="1844410"/>
              <a:ext cx="1218594" cy="869033"/>
            </a:xfrm>
            <a:prstGeom prst="triangle">
              <a:avLst/>
            </a:prstGeom>
            <a:solidFill>
              <a:srgbClr val="77A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2D6426-E8AF-4914-B48F-BEB4F470DDDA}"/>
              </a:ext>
            </a:extLst>
          </p:cNvPr>
          <p:cNvGrpSpPr/>
          <p:nvPr/>
        </p:nvGrpSpPr>
        <p:grpSpPr>
          <a:xfrm>
            <a:off x="9350766" y="3231628"/>
            <a:ext cx="1071318" cy="2187665"/>
            <a:chOff x="10497892" y="4643553"/>
            <a:chExt cx="1071318" cy="2187665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4DC2E9CC-67E8-4F80-B53E-CB32717EF6B0}"/>
                </a:ext>
              </a:extLst>
            </p:cNvPr>
            <p:cNvSpPr/>
            <p:nvPr/>
          </p:nvSpPr>
          <p:spPr>
            <a:xfrm>
              <a:off x="10637694" y="5615662"/>
              <a:ext cx="77050" cy="516144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DFBDE9EF-3376-4022-B9AC-E7C096FA71C3}"/>
                </a:ext>
              </a:extLst>
            </p:cNvPr>
            <p:cNvSpPr/>
            <p:nvPr/>
          </p:nvSpPr>
          <p:spPr>
            <a:xfrm>
              <a:off x="10567818" y="4853535"/>
              <a:ext cx="924744" cy="634663"/>
            </a:xfrm>
            <a:prstGeom prst="roundRect">
              <a:avLst>
                <a:gd name="adj" fmla="val 11203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FB292D31-9968-443A-809E-464E2408803D}"/>
                </a:ext>
              </a:extLst>
            </p:cNvPr>
            <p:cNvSpPr/>
            <p:nvPr/>
          </p:nvSpPr>
          <p:spPr>
            <a:xfrm>
              <a:off x="10824000" y="5092163"/>
              <a:ext cx="112955" cy="112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8943076-4E3A-4BD0-845C-C8B5468C21C8}"/>
                </a:ext>
              </a:extLst>
            </p:cNvPr>
            <p:cNvSpPr/>
            <p:nvPr/>
          </p:nvSpPr>
          <p:spPr>
            <a:xfrm>
              <a:off x="11158281" y="5092162"/>
              <a:ext cx="112955" cy="112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1" name="Rectangle 19">
              <a:extLst>
                <a:ext uri="{FF2B5EF4-FFF2-40B4-BE49-F238E27FC236}">
                  <a16:creationId xmlns:a16="http://schemas.microsoft.com/office/drawing/2014/main" id="{8E8B3F7C-8EF8-4C8B-969E-3201B00EF6D2}"/>
                </a:ext>
              </a:extLst>
            </p:cNvPr>
            <p:cNvSpPr/>
            <p:nvPr/>
          </p:nvSpPr>
          <p:spPr>
            <a:xfrm>
              <a:off x="10497892" y="4643553"/>
              <a:ext cx="1071318" cy="587285"/>
            </a:xfrm>
            <a:custGeom>
              <a:avLst/>
              <a:gdLst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0 w 1181031"/>
                <a:gd name="connsiteY3" fmla="*/ 597049 h 597049"/>
                <a:gd name="connsiteX4" fmla="*/ 0 w 1181031"/>
                <a:gd name="connsiteY4" fmla="*/ 0 h 597049"/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720762 w 1181031"/>
                <a:gd name="connsiteY3" fmla="*/ 371138 h 597049"/>
                <a:gd name="connsiteX4" fmla="*/ 0 w 1181031"/>
                <a:gd name="connsiteY4" fmla="*/ 597049 h 597049"/>
                <a:gd name="connsiteX5" fmla="*/ 0 w 1181031"/>
                <a:gd name="connsiteY5" fmla="*/ 0 h 597049"/>
                <a:gd name="connsiteX0" fmla="*/ 0 w 1181031"/>
                <a:gd name="connsiteY0" fmla="*/ 0 h 597049"/>
                <a:gd name="connsiteX1" fmla="*/ 1181031 w 1181031"/>
                <a:gd name="connsiteY1" fmla="*/ 0 h 597049"/>
                <a:gd name="connsiteX2" fmla="*/ 1181031 w 1181031"/>
                <a:gd name="connsiteY2" fmla="*/ 597049 h 597049"/>
                <a:gd name="connsiteX3" fmla="*/ 720762 w 1181031"/>
                <a:gd name="connsiteY3" fmla="*/ 371138 h 597049"/>
                <a:gd name="connsiteX4" fmla="*/ 0 w 1181031"/>
                <a:gd name="connsiteY4" fmla="*/ 597049 h 597049"/>
                <a:gd name="connsiteX5" fmla="*/ 0 w 1181031"/>
                <a:gd name="connsiteY5" fmla="*/ 0 h 597049"/>
                <a:gd name="connsiteX0" fmla="*/ 0 w 1181031"/>
                <a:gd name="connsiteY0" fmla="*/ 0 h 672352"/>
                <a:gd name="connsiteX1" fmla="*/ 1181031 w 1181031"/>
                <a:gd name="connsiteY1" fmla="*/ 0 h 672352"/>
                <a:gd name="connsiteX2" fmla="*/ 1051939 w 1181031"/>
                <a:gd name="connsiteY2" fmla="*/ 672352 h 672352"/>
                <a:gd name="connsiteX3" fmla="*/ 720762 w 1181031"/>
                <a:gd name="connsiteY3" fmla="*/ 371138 h 672352"/>
                <a:gd name="connsiteX4" fmla="*/ 0 w 1181031"/>
                <a:gd name="connsiteY4" fmla="*/ 597049 h 672352"/>
                <a:gd name="connsiteX5" fmla="*/ 0 w 1181031"/>
                <a:gd name="connsiteY5" fmla="*/ 0 h 672352"/>
                <a:gd name="connsiteX0" fmla="*/ 0 w 1062697"/>
                <a:gd name="connsiteY0" fmla="*/ 0 h 672352"/>
                <a:gd name="connsiteX1" fmla="*/ 1062697 w 1062697"/>
                <a:gd name="connsiteY1" fmla="*/ 102198 h 672352"/>
                <a:gd name="connsiteX2" fmla="*/ 1051939 w 1062697"/>
                <a:gd name="connsiteY2" fmla="*/ 672352 h 672352"/>
                <a:gd name="connsiteX3" fmla="*/ 720762 w 1062697"/>
                <a:gd name="connsiteY3" fmla="*/ 371138 h 672352"/>
                <a:gd name="connsiteX4" fmla="*/ 0 w 1062697"/>
                <a:gd name="connsiteY4" fmla="*/ 597049 h 672352"/>
                <a:gd name="connsiteX5" fmla="*/ 0 w 1062697"/>
                <a:gd name="connsiteY5" fmla="*/ 0 h 672352"/>
                <a:gd name="connsiteX0" fmla="*/ 145228 w 1062697"/>
                <a:gd name="connsiteY0" fmla="*/ 0 h 586291"/>
                <a:gd name="connsiteX1" fmla="*/ 1062697 w 1062697"/>
                <a:gd name="connsiteY1" fmla="*/ 16137 h 586291"/>
                <a:gd name="connsiteX2" fmla="*/ 1051939 w 1062697"/>
                <a:gd name="connsiteY2" fmla="*/ 586291 h 586291"/>
                <a:gd name="connsiteX3" fmla="*/ 720762 w 1062697"/>
                <a:gd name="connsiteY3" fmla="*/ 285077 h 586291"/>
                <a:gd name="connsiteX4" fmla="*/ 0 w 1062697"/>
                <a:gd name="connsiteY4" fmla="*/ 510988 h 586291"/>
                <a:gd name="connsiteX5" fmla="*/ 145228 w 1062697"/>
                <a:gd name="connsiteY5" fmla="*/ 0 h 586291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575534 w 917469"/>
                <a:gd name="connsiteY3" fmla="*/ 285077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07669 w 917469"/>
                <a:gd name="connsiteY3" fmla="*/ 295834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63870 w 917469"/>
                <a:gd name="connsiteY3" fmla="*/ 301213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917469"/>
                <a:gd name="connsiteY0" fmla="*/ 0 h 607807"/>
                <a:gd name="connsiteX1" fmla="*/ 917469 w 917469"/>
                <a:gd name="connsiteY1" fmla="*/ 16137 h 607807"/>
                <a:gd name="connsiteX2" fmla="*/ 906711 w 917469"/>
                <a:gd name="connsiteY2" fmla="*/ 586291 h 607807"/>
                <a:gd name="connsiteX3" fmla="*/ 263870 w 917469"/>
                <a:gd name="connsiteY3" fmla="*/ 301213 h 607807"/>
                <a:gd name="connsiteX4" fmla="*/ 10758 w 917469"/>
                <a:gd name="connsiteY4" fmla="*/ 607807 h 607807"/>
                <a:gd name="connsiteX5" fmla="*/ 0 w 917469"/>
                <a:gd name="connsiteY5" fmla="*/ 0 h 607807"/>
                <a:gd name="connsiteX0" fmla="*/ 0 w 1021896"/>
                <a:gd name="connsiteY0" fmla="*/ 0 h 607807"/>
                <a:gd name="connsiteX1" fmla="*/ 917469 w 1021896"/>
                <a:gd name="connsiteY1" fmla="*/ 16137 h 607807"/>
                <a:gd name="connsiteX2" fmla="*/ 1021848 w 1021896"/>
                <a:gd name="connsiteY2" fmla="*/ 360380 h 607807"/>
                <a:gd name="connsiteX3" fmla="*/ 906711 w 1021896"/>
                <a:gd name="connsiteY3" fmla="*/ 586291 h 607807"/>
                <a:gd name="connsiteX4" fmla="*/ 263870 w 1021896"/>
                <a:gd name="connsiteY4" fmla="*/ 301213 h 607807"/>
                <a:gd name="connsiteX5" fmla="*/ 10758 w 1021896"/>
                <a:gd name="connsiteY5" fmla="*/ 607807 h 607807"/>
                <a:gd name="connsiteX6" fmla="*/ 0 w 1021896"/>
                <a:gd name="connsiteY6" fmla="*/ 0 h 607807"/>
                <a:gd name="connsiteX0" fmla="*/ 0 w 1021883"/>
                <a:gd name="connsiteY0" fmla="*/ 0 h 607807"/>
                <a:gd name="connsiteX1" fmla="*/ 876595 w 1021883"/>
                <a:gd name="connsiteY1" fmla="*/ 37652 h 607807"/>
                <a:gd name="connsiteX2" fmla="*/ 1021848 w 1021883"/>
                <a:gd name="connsiteY2" fmla="*/ 360380 h 607807"/>
                <a:gd name="connsiteX3" fmla="*/ 906711 w 1021883"/>
                <a:gd name="connsiteY3" fmla="*/ 586291 h 607807"/>
                <a:gd name="connsiteX4" fmla="*/ 263870 w 1021883"/>
                <a:gd name="connsiteY4" fmla="*/ 301213 h 607807"/>
                <a:gd name="connsiteX5" fmla="*/ 10758 w 1021883"/>
                <a:gd name="connsiteY5" fmla="*/ 607807 h 607807"/>
                <a:gd name="connsiteX6" fmla="*/ 0 w 1021883"/>
                <a:gd name="connsiteY6" fmla="*/ 0 h 607807"/>
                <a:gd name="connsiteX0" fmla="*/ 0 w 1021883"/>
                <a:gd name="connsiteY0" fmla="*/ 70569 h 678376"/>
                <a:gd name="connsiteX1" fmla="*/ 500705 w 1021883"/>
                <a:gd name="connsiteY1" fmla="*/ 643 h 678376"/>
                <a:gd name="connsiteX2" fmla="*/ 876595 w 1021883"/>
                <a:gd name="connsiteY2" fmla="*/ 108221 h 678376"/>
                <a:gd name="connsiteX3" fmla="*/ 1021848 w 1021883"/>
                <a:gd name="connsiteY3" fmla="*/ 430949 h 678376"/>
                <a:gd name="connsiteX4" fmla="*/ 906711 w 1021883"/>
                <a:gd name="connsiteY4" fmla="*/ 656860 h 678376"/>
                <a:gd name="connsiteX5" fmla="*/ 263870 w 1021883"/>
                <a:gd name="connsiteY5" fmla="*/ 371782 h 678376"/>
                <a:gd name="connsiteX6" fmla="*/ 10758 w 1021883"/>
                <a:gd name="connsiteY6" fmla="*/ 678376 h 678376"/>
                <a:gd name="connsiteX7" fmla="*/ 0 w 1021883"/>
                <a:gd name="connsiteY7" fmla="*/ 70569 h 678376"/>
                <a:gd name="connsiteX0" fmla="*/ 0 w 1021883"/>
                <a:gd name="connsiteY0" fmla="*/ 258399 h 677947"/>
                <a:gd name="connsiteX1" fmla="*/ 500705 w 1021883"/>
                <a:gd name="connsiteY1" fmla="*/ 214 h 677947"/>
                <a:gd name="connsiteX2" fmla="*/ 876595 w 1021883"/>
                <a:gd name="connsiteY2" fmla="*/ 107792 h 677947"/>
                <a:gd name="connsiteX3" fmla="*/ 1021848 w 1021883"/>
                <a:gd name="connsiteY3" fmla="*/ 430520 h 677947"/>
                <a:gd name="connsiteX4" fmla="*/ 906711 w 1021883"/>
                <a:gd name="connsiteY4" fmla="*/ 656431 h 677947"/>
                <a:gd name="connsiteX5" fmla="*/ 263870 w 1021883"/>
                <a:gd name="connsiteY5" fmla="*/ 371353 h 677947"/>
                <a:gd name="connsiteX6" fmla="*/ 10758 w 1021883"/>
                <a:gd name="connsiteY6" fmla="*/ 677947 h 677947"/>
                <a:gd name="connsiteX7" fmla="*/ 0 w 1021883"/>
                <a:gd name="connsiteY7" fmla="*/ 258399 h 677947"/>
                <a:gd name="connsiteX0" fmla="*/ 45984 w 1067867"/>
                <a:gd name="connsiteY0" fmla="*/ 258399 h 677947"/>
                <a:gd name="connsiteX1" fmla="*/ 546689 w 1067867"/>
                <a:gd name="connsiteY1" fmla="*/ 214 h 677947"/>
                <a:gd name="connsiteX2" fmla="*/ 922579 w 1067867"/>
                <a:gd name="connsiteY2" fmla="*/ 107792 h 677947"/>
                <a:gd name="connsiteX3" fmla="*/ 1067832 w 1067867"/>
                <a:gd name="connsiteY3" fmla="*/ 430520 h 677947"/>
                <a:gd name="connsiteX4" fmla="*/ 952695 w 1067867"/>
                <a:gd name="connsiteY4" fmla="*/ 656431 h 677947"/>
                <a:gd name="connsiteX5" fmla="*/ 309854 w 1067867"/>
                <a:gd name="connsiteY5" fmla="*/ 371353 h 677947"/>
                <a:gd name="connsiteX6" fmla="*/ 56742 w 1067867"/>
                <a:gd name="connsiteY6" fmla="*/ 677947 h 677947"/>
                <a:gd name="connsiteX7" fmla="*/ 0 w 1067867"/>
                <a:gd name="connsiteY7" fmla="*/ 521960 h 677947"/>
                <a:gd name="connsiteX8" fmla="*/ 45984 w 1067867"/>
                <a:gd name="connsiteY8" fmla="*/ 258399 h 677947"/>
                <a:gd name="connsiteX0" fmla="*/ 45984 w 1067867"/>
                <a:gd name="connsiteY0" fmla="*/ 258399 h 677947"/>
                <a:gd name="connsiteX1" fmla="*/ 546689 w 1067867"/>
                <a:gd name="connsiteY1" fmla="*/ 214 h 677947"/>
                <a:gd name="connsiteX2" fmla="*/ 922579 w 1067867"/>
                <a:gd name="connsiteY2" fmla="*/ 107792 h 677947"/>
                <a:gd name="connsiteX3" fmla="*/ 1067832 w 1067867"/>
                <a:gd name="connsiteY3" fmla="*/ 430520 h 677947"/>
                <a:gd name="connsiteX4" fmla="*/ 952695 w 1067867"/>
                <a:gd name="connsiteY4" fmla="*/ 656431 h 677947"/>
                <a:gd name="connsiteX5" fmla="*/ 309854 w 1067867"/>
                <a:gd name="connsiteY5" fmla="*/ 371353 h 677947"/>
                <a:gd name="connsiteX6" fmla="*/ 56742 w 1067867"/>
                <a:gd name="connsiteY6" fmla="*/ 677947 h 677947"/>
                <a:gd name="connsiteX7" fmla="*/ 0 w 1067867"/>
                <a:gd name="connsiteY7" fmla="*/ 521960 h 677947"/>
                <a:gd name="connsiteX8" fmla="*/ 10218 w 1067867"/>
                <a:gd name="connsiteY8" fmla="*/ 355216 h 677947"/>
                <a:gd name="connsiteX9" fmla="*/ 45984 w 1067867"/>
                <a:gd name="connsiteY9" fmla="*/ 258399 h 677947"/>
                <a:gd name="connsiteX0" fmla="*/ 45984 w 1067867"/>
                <a:gd name="connsiteY0" fmla="*/ 258185 h 677733"/>
                <a:gd name="connsiteX1" fmla="*/ 91966 w 1067867"/>
                <a:gd name="connsiteY1" fmla="*/ 172122 h 677733"/>
                <a:gd name="connsiteX2" fmla="*/ 546689 w 1067867"/>
                <a:gd name="connsiteY2" fmla="*/ 0 h 677733"/>
                <a:gd name="connsiteX3" fmla="*/ 922579 w 1067867"/>
                <a:gd name="connsiteY3" fmla="*/ 107578 h 677733"/>
                <a:gd name="connsiteX4" fmla="*/ 1067832 w 1067867"/>
                <a:gd name="connsiteY4" fmla="*/ 430306 h 677733"/>
                <a:gd name="connsiteX5" fmla="*/ 952695 w 1067867"/>
                <a:gd name="connsiteY5" fmla="*/ 656217 h 677733"/>
                <a:gd name="connsiteX6" fmla="*/ 309854 w 1067867"/>
                <a:gd name="connsiteY6" fmla="*/ 371139 h 677733"/>
                <a:gd name="connsiteX7" fmla="*/ 56742 w 1067867"/>
                <a:gd name="connsiteY7" fmla="*/ 677733 h 677733"/>
                <a:gd name="connsiteX8" fmla="*/ 0 w 1067867"/>
                <a:gd name="connsiteY8" fmla="*/ 521746 h 677733"/>
                <a:gd name="connsiteX9" fmla="*/ 10218 w 1067867"/>
                <a:gd name="connsiteY9" fmla="*/ 355002 h 677733"/>
                <a:gd name="connsiteX10" fmla="*/ 45984 w 1067867"/>
                <a:gd name="connsiteY10" fmla="*/ 258185 h 677733"/>
                <a:gd name="connsiteX0" fmla="*/ 45984 w 1067867"/>
                <a:gd name="connsiteY0" fmla="*/ 258185 h 677733"/>
                <a:gd name="connsiteX1" fmla="*/ 137948 w 1067867"/>
                <a:gd name="connsiteY1" fmla="*/ 172122 h 677733"/>
                <a:gd name="connsiteX2" fmla="*/ 546689 w 1067867"/>
                <a:gd name="connsiteY2" fmla="*/ 0 h 677733"/>
                <a:gd name="connsiteX3" fmla="*/ 922579 w 1067867"/>
                <a:gd name="connsiteY3" fmla="*/ 107578 h 677733"/>
                <a:gd name="connsiteX4" fmla="*/ 1067832 w 1067867"/>
                <a:gd name="connsiteY4" fmla="*/ 430306 h 677733"/>
                <a:gd name="connsiteX5" fmla="*/ 952695 w 1067867"/>
                <a:gd name="connsiteY5" fmla="*/ 656217 h 677733"/>
                <a:gd name="connsiteX6" fmla="*/ 309854 w 1067867"/>
                <a:gd name="connsiteY6" fmla="*/ 371139 h 677733"/>
                <a:gd name="connsiteX7" fmla="*/ 56742 w 1067867"/>
                <a:gd name="connsiteY7" fmla="*/ 677733 h 677733"/>
                <a:gd name="connsiteX8" fmla="*/ 0 w 1067867"/>
                <a:gd name="connsiteY8" fmla="*/ 521746 h 677733"/>
                <a:gd name="connsiteX9" fmla="*/ 10218 w 1067867"/>
                <a:gd name="connsiteY9" fmla="*/ 355002 h 677733"/>
                <a:gd name="connsiteX10" fmla="*/ 45984 w 1067867"/>
                <a:gd name="connsiteY10" fmla="*/ 258185 h 677733"/>
                <a:gd name="connsiteX0" fmla="*/ 45984 w 1067859"/>
                <a:gd name="connsiteY0" fmla="*/ 258185 h 677733"/>
                <a:gd name="connsiteX1" fmla="*/ 137948 w 1067859"/>
                <a:gd name="connsiteY1" fmla="*/ 172122 h 677733"/>
                <a:gd name="connsiteX2" fmla="*/ 546689 w 1067859"/>
                <a:gd name="connsiteY2" fmla="*/ 0 h 677733"/>
                <a:gd name="connsiteX3" fmla="*/ 881705 w 1067859"/>
                <a:gd name="connsiteY3" fmla="*/ 155988 h 677733"/>
                <a:gd name="connsiteX4" fmla="*/ 1067832 w 1067859"/>
                <a:gd name="connsiteY4" fmla="*/ 430306 h 677733"/>
                <a:gd name="connsiteX5" fmla="*/ 952695 w 1067859"/>
                <a:gd name="connsiteY5" fmla="*/ 656217 h 677733"/>
                <a:gd name="connsiteX6" fmla="*/ 309854 w 1067859"/>
                <a:gd name="connsiteY6" fmla="*/ 371139 h 677733"/>
                <a:gd name="connsiteX7" fmla="*/ 56742 w 1067859"/>
                <a:gd name="connsiteY7" fmla="*/ 677733 h 677733"/>
                <a:gd name="connsiteX8" fmla="*/ 0 w 1067859"/>
                <a:gd name="connsiteY8" fmla="*/ 521746 h 677733"/>
                <a:gd name="connsiteX9" fmla="*/ 10218 w 1067859"/>
                <a:gd name="connsiteY9" fmla="*/ 355002 h 677733"/>
                <a:gd name="connsiteX10" fmla="*/ 45984 w 1067859"/>
                <a:gd name="connsiteY10" fmla="*/ 258185 h 677733"/>
                <a:gd name="connsiteX0" fmla="*/ 45984 w 1067859"/>
                <a:gd name="connsiteY0" fmla="*/ 155988 h 575536"/>
                <a:gd name="connsiteX1" fmla="*/ 137948 w 1067859"/>
                <a:gd name="connsiteY1" fmla="*/ 69925 h 575536"/>
                <a:gd name="connsiteX2" fmla="*/ 562016 w 1067859"/>
                <a:gd name="connsiteY2" fmla="*/ 0 h 575536"/>
                <a:gd name="connsiteX3" fmla="*/ 881705 w 1067859"/>
                <a:gd name="connsiteY3" fmla="*/ 53791 h 575536"/>
                <a:gd name="connsiteX4" fmla="*/ 1067832 w 1067859"/>
                <a:gd name="connsiteY4" fmla="*/ 328109 h 575536"/>
                <a:gd name="connsiteX5" fmla="*/ 952695 w 1067859"/>
                <a:gd name="connsiteY5" fmla="*/ 554020 h 575536"/>
                <a:gd name="connsiteX6" fmla="*/ 309854 w 1067859"/>
                <a:gd name="connsiteY6" fmla="*/ 268942 h 575536"/>
                <a:gd name="connsiteX7" fmla="*/ 56742 w 1067859"/>
                <a:gd name="connsiteY7" fmla="*/ 575536 h 575536"/>
                <a:gd name="connsiteX8" fmla="*/ 0 w 1067859"/>
                <a:gd name="connsiteY8" fmla="*/ 419549 h 575536"/>
                <a:gd name="connsiteX9" fmla="*/ 10218 w 1067859"/>
                <a:gd name="connsiteY9" fmla="*/ 252805 h 575536"/>
                <a:gd name="connsiteX10" fmla="*/ 45984 w 1067859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309854 w 1026993"/>
                <a:gd name="connsiteY6" fmla="*/ 268942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60423 w 1026993"/>
                <a:gd name="connsiteY6" fmla="*/ 268942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56742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70751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75536"/>
                <a:gd name="connsiteX1" fmla="*/ 137948 w 1026993"/>
                <a:gd name="connsiteY1" fmla="*/ 69925 h 575536"/>
                <a:gd name="connsiteX2" fmla="*/ 562016 w 1026993"/>
                <a:gd name="connsiteY2" fmla="*/ 0 h 575536"/>
                <a:gd name="connsiteX3" fmla="*/ 881705 w 1026993"/>
                <a:gd name="connsiteY3" fmla="*/ 53791 h 575536"/>
                <a:gd name="connsiteX4" fmla="*/ 1026958 w 1026993"/>
                <a:gd name="connsiteY4" fmla="*/ 317352 h 575536"/>
                <a:gd name="connsiteX5" fmla="*/ 952695 w 1026993"/>
                <a:gd name="connsiteY5" fmla="*/ 554020 h 575536"/>
                <a:gd name="connsiteX6" fmla="*/ 179102 w 1026993"/>
                <a:gd name="connsiteY6" fmla="*/ 271400 h 575536"/>
                <a:gd name="connsiteX7" fmla="*/ 70751 w 1026993"/>
                <a:gd name="connsiteY7" fmla="*/ 575536 h 575536"/>
                <a:gd name="connsiteX8" fmla="*/ 0 w 1026993"/>
                <a:gd name="connsiteY8" fmla="*/ 419549 h 575536"/>
                <a:gd name="connsiteX9" fmla="*/ 10218 w 1026993"/>
                <a:gd name="connsiteY9" fmla="*/ 252805 h 575536"/>
                <a:gd name="connsiteX10" fmla="*/ 45984 w 1026993"/>
                <a:gd name="connsiteY10" fmla="*/ 155988 h 575536"/>
                <a:gd name="connsiteX0" fmla="*/ 45984 w 1026993"/>
                <a:gd name="connsiteY0" fmla="*/ 155988 h 581058"/>
                <a:gd name="connsiteX1" fmla="*/ 137948 w 1026993"/>
                <a:gd name="connsiteY1" fmla="*/ 69925 h 581058"/>
                <a:gd name="connsiteX2" fmla="*/ 562016 w 1026993"/>
                <a:gd name="connsiteY2" fmla="*/ 0 h 581058"/>
                <a:gd name="connsiteX3" fmla="*/ 881705 w 1026993"/>
                <a:gd name="connsiteY3" fmla="*/ 53791 h 581058"/>
                <a:gd name="connsiteX4" fmla="*/ 1026958 w 1026993"/>
                <a:gd name="connsiteY4" fmla="*/ 317352 h 581058"/>
                <a:gd name="connsiteX5" fmla="*/ 945691 w 1026993"/>
                <a:gd name="connsiteY5" fmla="*/ 581058 h 581058"/>
                <a:gd name="connsiteX6" fmla="*/ 179102 w 1026993"/>
                <a:gd name="connsiteY6" fmla="*/ 271400 h 581058"/>
                <a:gd name="connsiteX7" fmla="*/ 70751 w 1026993"/>
                <a:gd name="connsiteY7" fmla="*/ 575536 h 581058"/>
                <a:gd name="connsiteX8" fmla="*/ 0 w 1026993"/>
                <a:gd name="connsiteY8" fmla="*/ 419549 h 581058"/>
                <a:gd name="connsiteX9" fmla="*/ 10218 w 1026993"/>
                <a:gd name="connsiteY9" fmla="*/ 252805 h 581058"/>
                <a:gd name="connsiteX10" fmla="*/ 45984 w 1026993"/>
                <a:gd name="connsiteY10" fmla="*/ 155988 h 581058"/>
                <a:gd name="connsiteX0" fmla="*/ 45984 w 1026993"/>
                <a:gd name="connsiteY0" fmla="*/ 155988 h 587285"/>
                <a:gd name="connsiteX1" fmla="*/ 137948 w 1026993"/>
                <a:gd name="connsiteY1" fmla="*/ 69925 h 587285"/>
                <a:gd name="connsiteX2" fmla="*/ 562016 w 1026993"/>
                <a:gd name="connsiteY2" fmla="*/ 0 h 587285"/>
                <a:gd name="connsiteX3" fmla="*/ 881705 w 1026993"/>
                <a:gd name="connsiteY3" fmla="*/ 53791 h 587285"/>
                <a:gd name="connsiteX4" fmla="*/ 1026958 w 1026993"/>
                <a:gd name="connsiteY4" fmla="*/ 317352 h 587285"/>
                <a:gd name="connsiteX5" fmla="*/ 945691 w 1026993"/>
                <a:gd name="connsiteY5" fmla="*/ 581058 h 587285"/>
                <a:gd name="connsiteX6" fmla="*/ 847008 w 1026993"/>
                <a:gd name="connsiteY6" fmla="*/ 425996 h 587285"/>
                <a:gd name="connsiteX7" fmla="*/ 179102 w 1026993"/>
                <a:gd name="connsiteY7" fmla="*/ 271400 h 587285"/>
                <a:gd name="connsiteX8" fmla="*/ 70751 w 1026993"/>
                <a:gd name="connsiteY8" fmla="*/ 575536 h 587285"/>
                <a:gd name="connsiteX9" fmla="*/ 0 w 1026993"/>
                <a:gd name="connsiteY9" fmla="*/ 419549 h 587285"/>
                <a:gd name="connsiteX10" fmla="*/ 10218 w 1026993"/>
                <a:gd name="connsiteY10" fmla="*/ 252805 h 587285"/>
                <a:gd name="connsiteX11" fmla="*/ 45984 w 1026993"/>
                <a:gd name="connsiteY11" fmla="*/ 155988 h 587285"/>
                <a:gd name="connsiteX0" fmla="*/ 45984 w 1026993"/>
                <a:gd name="connsiteY0" fmla="*/ 155988 h 587285"/>
                <a:gd name="connsiteX1" fmla="*/ 137948 w 1026993"/>
                <a:gd name="connsiteY1" fmla="*/ 69925 h 587285"/>
                <a:gd name="connsiteX2" fmla="*/ 562016 w 1026993"/>
                <a:gd name="connsiteY2" fmla="*/ 0 h 587285"/>
                <a:gd name="connsiteX3" fmla="*/ 881705 w 1026993"/>
                <a:gd name="connsiteY3" fmla="*/ 53791 h 587285"/>
                <a:gd name="connsiteX4" fmla="*/ 1026958 w 1026993"/>
                <a:gd name="connsiteY4" fmla="*/ 317352 h 587285"/>
                <a:gd name="connsiteX5" fmla="*/ 945691 w 1026993"/>
                <a:gd name="connsiteY5" fmla="*/ 581058 h 587285"/>
                <a:gd name="connsiteX6" fmla="*/ 847008 w 1026993"/>
                <a:gd name="connsiteY6" fmla="*/ 425996 h 587285"/>
                <a:gd name="connsiteX7" fmla="*/ 179102 w 1026993"/>
                <a:gd name="connsiteY7" fmla="*/ 271400 h 587285"/>
                <a:gd name="connsiteX8" fmla="*/ 70751 w 1026993"/>
                <a:gd name="connsiteY8" fmla="*/ 575536 h 587285"/>
                <a:gd name="connsiteX9" fmla="*/ 0 w 1026993"/>
                <a:gd name="connsiteY9" fmla="*/ 419549 h 587285"/>
                <a:gd name="connsiteX10" fmla="*/ 10218 w 1026993"/>
                <a:gd name="connsiteY10" fmla="*/ 252805 h 587285"/>
                <a:gd name="connsiteX11" fmla="*/ 45984 w 1026993"/>
                <a:gd name="connsiteY11" fmla="*/ 155988 h 587285"/>
                <a:gd name="connsiteX0" fmla="*/ 45984 w 1026988"/>
                <a:gd name="connsiteY0" fmla="*/ 155988 h 587285"/>
                <a:gd name="connsiteX1" fmla="*/ 137948 w 1026988"/>
                <a:gd name="connsiteY1" fmla="*/ 69925 h 587285"/>
                <a:gd name="connsiteX2" fmla="*/ 562016 w 1026988"/>
                <a:gd name="connsiteY2" fmla="*/ 0 h 587285"/>
                <a:gd name="connsiteX3" fmla="*/ 858356 w 1026988"/>
                <a:gd name="connsiteY3" fmla="*/ 83287 h 587285"/>
                <a:gd name="connsiteX4" fmla="*/ 1026958 w 1026988"/>
                <a:gd name="connsiteY4" fmla="*/ 317352 h 587285"/>
                <a:gd name="connsiteX5" fmla="*/ 945691 w 1026988"/>
                <a:gd name="connsiteY5" fmla="*/ 581058 h 587285"/>
                <a:gd name="connsiteX6" fmla="*/ 847008 w 1026988"/>
                <a:gd name="connsiteY6" fmla="*/ 425996 h 587285"/>
                <a:gd name="connsiteX7" fmla="*/ 179102 w 1026988"/>
                <a:gd name="connsiteY7" fmla="*/ 271400 h 587285"/>
                <a:gd name="connsiteX8" fmla="*/ 70751 w 1026988"/>
                <a:gd name="connsiteY8" fmla="*/ 575536 h 587285"/>
                <a:gd name="connsiteX9" fmla="*/ 0 w 1026988"/>
                <a:gd name="connsiteY9" fmla="*/ 419549 h 587285"/>
                <a:gd name="connsiteX10" fmla="*/ 10218 w 1026988"/>
                <a:gd name="connsiteY10" fmla="*/ 252805 h 587285"/>
                <a:gd name="connsiteX11" fmla="*/ 45984 w 1026988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45691 w 1027024"/>
                <a:gd name="connsiteY5" fmla="*/ 581058 h 587285"/>
                <a:gd name="connsiteX6" fmla="*/ 847008 w 1027024"/>
                <a:gd name="connsiteY6" fmla="*/ 425996 h 587285"/>
                <a:gd name="connsiteX7" fmla="*/ 179102 w 1027024"/>
                <a:gd name="connsiteY7" fmla="*/ 271400 h 587285"/>
                <a:gd name="connsiteX8" fmla="*/ 70751 w 1027024"/>
                <a:gd name="connsiteY8" fmla="*/ 575536 h 587285"/>
                <a:gd name="connsiteX9" fmla="*/ 0 w 1027024"/>
                <a:gd name="connsiteY9" fmla="*/ 419549 h 587285"/>
                <a:gd name="connsiteX10" fmla="*/ 10218 w 1027024"/>
                <a:gd name="connsiteY10" fmla="*/ 252805 h 587285"/>
                <a:gd name="connsiteX11" fmla="*/ 45984 w 1027024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45691 w 1027024"/>
                <a:gd name="connsiteY5" fmla="*/ 581058 h 587285"/>
                <a:gd name="connsiteX6" fmla="*/ 847008 w 1027024"/>
                <a:gd name="connsiteY6" fmla="*/ 425996 h 587285"/>
                <a:gd name="connsiteX7" fmla="*/ 179102 w 1027024"/>
                <a:gd name="connsiteY7" fmla="*/ 271400 h 587285"/>
                <a:gd name="connsiteX8" fmla="*/ 70751 w 1027024"/>
                <a:gd name="connsiteY8" fmla="*/ 575536 h 587285"/>
                <a:gd name="connsiteX9" fmla="*/ 0 w 1027024"/>
                <a:gd name="connsiteY9" fmla="*/ 419549 h 587285"/>
                <a:gd name="connsiteX10" fmla="*/ 10218 w 1027024"/>
                <a:gd name="connsiteY10" fmla="*/ 252805 h 587285"/>
                <a:gd name="connsiteX11" fmla="*/ 45984 w 1027024"/>
                <a:gd name="connsiteY11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82429 w 1027024"/>
                <a:gd name="connsiteY5" fmla="*/ 332590 h 587285"/>
                <a:gd name="connsiteX6" fmla="*/ 945691 w 1027024"/>
                <a:gd name="connsiteY6" fmla="*/ 581058 h 587285"/>
                <a:gd name="connsiteX7" fmla="*/ 847008 w 1027024"/>
                <a:gd name="connsiteY7" fmla="*/ 425996 h 587285"/>
                <a:gd name="connsiteX8" fmla="*/ 179102 w 1027024"/>
                <a:gd name="connsiteY8" fmla="*/ 271400 h 587285"/>
                <a:gd name="connsiteX9" fmla="*/ 70751 w 1027024"/>
                <a:gd name="connsiteY9" fmla="*/ 575536 h 587285"/>
                <a:gd name="connsiteX10" fmla="*/ 0 w 1027024"/>
                <a:gd name="connsiteY10" fmla="*/ 419549 h 587285"/>
                <a:gd name="connsiteX11" fmla="*/ 10218 w 1027024"/>
                <a:gd name="connsiteY11" fmla="*/ 252805 h 587285"/>
                <a:gd name="connsiteX12" fmla="*/ 45984 w 1027024"/>
                <a:gd name="connsiteY12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70755 w 1027024"/>
                <a:gd name="connsiteY5" fmla="*/ 290803 h 587285"/>
                <a:gd name="connsiteX6" fmla="*/ 945691 w 1027024"/>
                <a:gd name="connsiteY6" fmla="*/ 581058 h 587285"/>
                <a:gd name="connsiteX7" fmla="*/ 847008 w 1027024"/>
                <a:gd name="connsiteY7" fmla="*/ 425996 h 587285"/>
                <a:gd name="connsiteX8" fmla="*/ 179102 w 1027024"/>
                <a:gd name="connsiteY8" fmla="*/ 271400 h 587285"/>
                <a:gd name="connsiteX9" fmla="*/ 70751 w 1027024"/>
                <a:gd name="connsiteY9" fmla="*/ 575536 h 587285"/>
                <a:gd name="connsiteX10" fmla="*/ 0 w 1027024"/>
                <a:gd name="connsiteY10" fmla="*/ 419549 h 587285"/>
                <a:gd name="connsiteX11" fmla="*/ 10218 w 1027024"/>
                <a:gd name="connsiteY11" fmla="*/ 252805 h 587285"/>
                <a:gd name="connsiteX12" fmla="*/ 45984 w 1027024"/>
                <a:gd name="connsiteY12" fmla="*/ 155988 h 587285"/>
                <a:gd name="connsiteX0" fmla="*/ 45984 w 1027024"/>
                <a:gd name="connsiteY0" fmla="*/ 155988 h 587285"/>
                <a:gd name="connsiteX1" fmla="*/ 137948 w 1027024"/>
                <a:gd name="connsiteY1" fmla="*/ 69925 h 587285"/>
                <a:gd name="connsiteX2" fmla="*/ 562016 w 1027024"/>
                <a:gd name="connsiteY2" fmla="*/ 0 h 587285"/>
                <a:gd name="connsiteX3" fmla="*/ 858356 w 1027024"/>
                <a:gd name="connsiteY3" fmla="*/ 83287 h 587285"/>
                <a:gd name="connsiteX4" fmla="*/ 1026958 w 1027024"/>
                <a:gd name="connsiteY4" fmla="*/ 317352 h 587285"/>
                <a:gd name="connsiteX5" fmla="*/ 970755 w 1027024"/>
                <a:gd name="connsiteY5" fmla="*/ 290803 h 587285"/>
                <a:gd name="connsiteX6" fmla="*/ 1003443 w 1027024"/>
                <a:gd name="connsiteY6" fmla="*/ 354713 h 587285"/>
                <a:gd name="connsiteX7" fmla="*/ 945691 w 1027024"/>
                <a:gd name="connsiteY7" fmla="*/ 581058 h 587285"/>
                <a:gd name="connsiteX8" fmla="*/ 847008 w 1027024"/>
                <a:gd name="connsiteY8" fmla="*/ 425996 h 587285"/>
                <a:gd name="connsiteX9" fmla="*/ 179102 w 1027024"/>
                <a:gd name="connsiteY9" fmla="*/ 271400 h 587285"/>
                <a:gd name="connsiteX10" fmla="*/ 70751 w 1027024"/>
                <a:gd name="connsiteY10" fmla="*/ 575536 h 587285"/>
                <a:gd name="connsiteX11" fmla="*/ 0 w 1027024"/>
                <a:gd name="connsiteY11" fmla="*/ 419549 h 587285"/>
                <a:gd name="connsiteX12" fmla="*/ 10218 w 1027024"/>
                <a:gd name="connsiteY12" fmla="*/ 252805 h 587285"/>
                <a:gd name="connsiteX13" fmla="*/ 45984 w 1027024"/>
                <a:gd name="connsiteY13" fmla="*/ 155988 h 587285"/>
                <a:gd name="connsiteX0" fmla="*/ 45984 w 1017693"/>
                <a:gd name="connsiteY0" fmla="*/ 155988 h 587285"/>
                <a:gd name="connsiteX1" fmla="*/ 137948 w 1017693"/>
                <a:gd name="connsiteY1" fmla="*/ 69925 h 587285"/>
                <a:gd name="connsiteX2" fmla="*/ 562016 w 1017693"/>
                <a:gd name="connsiteY2" fmla="*/ 0 h 587285"/>
                <a:gd name="connsiteX3" fmla="*/ 858356 w 1017693"/>
                <a:gd name="connsiteY3" fmla="*/ 83287 h 587285"/>
                <a:gd name="connsiteX4" fmla="*/ 1017618 w 1017693"/>
                <a:gd name="connsiteY4" fmla="*/ 285397 h 587285"/>
                <a:gd name="connsiteX5" fmla="*/ 970755 w 1017693"/>
                <a:gd name="connsiteY5" fmla="*/ 290803 h 587285"/>
                <a:gd name="connsiteX6" fmla="*/ 1003443 w 1017693"/>
                <a:gd name="connsiteY6" fmla="*/ 354713 h 587285"/>
                <a:gd name="connsiteX7" fmla="*/ 945691 w 1017693"/>
                <a:gd name="connsiteY7" fmla="*/ 581058 h 587285"/>
                <a:gd name="connsiteX8" fmla="*/ 847008 w 1017693"/>
                <a:gd name="connsiteY8" fmla="*/ 425996 h 587285"/>
                <a:gd name="connsiteX9" fmla="*/ 179102 w 1017693"/>
                <a:gd name="connsiteY9" fmla="*/ 271400 h 587285"/>
                <a:gd name="connsiteX10" fmla="*/ 70751 w 1017693"/>
                <a:gd name="connsiteY10" fmla="*/ 575536 h 587285"/>
                <a:gd name="connsiteX11" fmla="*/ 0 w 1017693"/>
                <a:gd name="connsiteY11" fmla="*/ 419549 h 587285"/>
                <a:gd name="connsiteX12" fmla="*/ 10218 w 1017693"/>
                <a:gd name="connsiteY12" fmla="*/ 252805 h 587285"/>
                <a:gd name="connsiteX13" fmla="*/ 45984 w 1017693"/>
                <a:gd name="connsiteY13" fmla="*/ 155988 h 587285"/>
                <a:gd name="connsiteX0" fmla="*/ 45984 w 1017629"/>
                <a:gd name="connsiteY0" fmla="*/ 155988 h 587285"/>
                <a:gd name="connsiteX1" fmla="*/ 137948 w 1017629"/>
                <a:gd name="connsiteY1" fmla="*/ 69925 h 587285"/>
                <a:gd name="connsiteX2" fmla="*/ 562016 w 1017629"/>
                <a:gd name="connsiteY2" fmla="*/ 0 h 587285"/>
                <a:gd name="connsiteX3" fmla="*/ 858356 w 1017629"/>
                <a:gd name="connsiteY3" fmla="*/ 83287 h 587285"/>
                <a:gd name="connsiteX4" fmla="*/ 973925 w 1017629"/>
                <a:gd name="connsiteY4" fmla="*/ 165172 h 587285"/>
                <a:gd name="connsiteX5" fmla="*/ 1017618 w 1017629"/>
                <a:gd name="connsiteY5" fmla="*/ 285397 h 587285"/>
                <a:gd name="connsiteX6" fmla="*/ 970755 w 1017629"/>
                <a:gd name="connsiteY6" fmla="*/ 290803 h 587285"/>
                <a:gd name="connsiteX7" fmla="*/ 1003443 w 1017629"/>
                <a:gd name="connsiteY7" fmla="*/ 354713 h 587285"/>
                <a:gd name="connsiteX8" fmla="*/ 945691 w 1017629"/>
                <a:gd name="connsiteY8" fmla="*/ 581058 h 587285"/>
                <a:gd name="connsiteX9" fmla="*/ 847008 w 1017629"/>
                <a:gd name="connsiteY9" fmla="*/ 425996 h 587285"/>
                <a:gd name="connsiteX10" fmla="*/ 179102 w 1017629"/>
                <a:gd name="connsiteY10" fmla="*/ 271400 h 587285"/>
                <a:gd name="connsiteX11" fmla="*/ 70751 w 1017629"/>
                <a:gd name="connsiteY11" fmla="*/ 575536 h 587285"/>
                <a:gd name="connsiteX12" fmla="*/ 0 w 1017629"/>
                <a:gd name="connsiteY12" fmla="*/ 419549 h 587285"/>
                <a:gd name="connsiteX13" fmla="*/ 10218 w 1017629"/>
                <a:gd name="connsiteY13" fmla="*/ 252805 h 587285"/>
                <a:gd name="connsiteX14" fmla="*/ 45984 w 1017629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  <a:gd name="connsiteX0" fmla="*/ 45984 w 1017623"/>
                <a:gd name="connsiteY0" fmla="*/ 155988 h 587285"/>
                <a:gd name="connsiteX1" fmla="*/ 137948 w 1017623"/>
                <a:gd name="connsiteY1" fmla="*/ 69925 h 587285"/>
                <a:gd name="connsiteX2" fmla="*/ 562016 w 1017623"/>
                <a:gd name="connsiteY2" fmla="*/ 0 h 587285"/>
                <a:gd name="connsiteX3" fmla="*/ 858356 w 1017623"/>
                <a:gd name="connsiteY3" fmla="*/ 83287 h 587285"/>
                <a:gd name="connsiteX4" fmla="*/ 973925 w 1017623"/>
                <a:gd name="connsiteY4" fmla="*/ 165172 h 587285"/>
                <a:gd name="connsiteX5" fmla="*/ 1017618 w 1017623"/>
                <a:gd name="connsiteY5" fmla="*/ 285397 h 587285"/>
                <a:gd name="connsiteX6" fmla="*/ 970755 w 1017623"/>
                <a:gd name="connsiteY6" fmla="*/ 290803 h 587285"/>
                <a:gd name="connsiteX7" fmla="*/ 1003443 w 1017623"/>
                <a:gd name="connsiteY7" fmla="*/ 354713 h 587285"/>
                <a:gd name="connsiteX8" fmla="*/ 945691 w 1017623"/>
                <a:gd name="connsiteY8" fmla="*/ 581058 h 587285"/>
                <a:gd name="connsiteX9" fmla="*/ 847008 w 1017623"/>
                <a:gd name="connsiteY9" fmla="*/ 425996 h 587285"/>
                <a:gd name="connsiteX10" fmla="*/ 179102 w 1017623"/>
                <a:gd name="connsiteY10" fmla="*/ 271400 h 587285"/>
                <a:gd name="connsiteX11" fmla="*/ 70751 w 1017623"/>
                <a:gd name="connsiteY11" fmla="*/ 575536 h 587285"/>
                <a:gd name="connsiteX12" fmla="*/ 0 w 1017623"/>
                <a:gd name="connsiteY12" fmla="*/ 419549 h 587285"/>
                <a:gd name="connsiteX13" fmla="*/ 10218 w 1017623"/>
                <a:gd name="connsiteY13" fmla="*/ 252805 h 587285"/>
                <a:gd name="connsiteX14" fmla="*/ 45984 w 1017623"/>
                <a:gd name="connsiteY14" fmla="*/ 155988 h 58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7623" h="587285">
                  <a:moveTo>
                    <a:pt x="45984" y="155988"/>
                  </a:moveTo>
                  <a:cubicBezTo>
                    <a:pt x="63015" y="137162"/>
                    <a:pt x="54497" y="112956"/>
                    <a:pt x="137948" y="69925"/>
                  </a:cubicBezTo>
                  <a:cubicBezTo>
                    <a:pt x="221399" y="26894"/>
                    <a:pt x="426987" y="22411"/>
                    <a:pt x="562016" y="0"/>
                  </a:cubicBezTo>
                  <a:cubicBezTo>
                    <a:pt x="660796" y="27762"/>
                    <a:pt x="771250" y="40776"/>
                    <a:pt x="858356" y="83287"/>
                  </a:cubicBezTo>
                  <a:cubicBezTo>
                    <a:pt x="927008" y="110816"/>
                    <a:pt x="925191" y="144836"/>
                    <a:pt x="973925" y="165172"/>
                  </a:cubicBezTo>
                  <a:cubicBezTo>
                    <a:pt x="981450" y="218880"/>
                    <a:pt x="1018146" y="264459"/>
                    <a:pt x="1017618" y="285397"/>
                  </a:cubicBezTo>
                  <a:cubicBezTo>
                    <a:pt x="1014449" y="293754"/>
                    <a:pt x="973924" y="282446"/>
                    <a:pt x="970755" y="290803"/>
                  </a:cubicBezTo>
                  <a:cubicBezTo>
                    <a:pt x="969198" y="307190"/>
                    <a:pt x="1005000" y="338326"/>
                    <a:pt x="1003443" y="354713"/>
                  </a:cubicBezTo>
                  <a:lnTo>
                    <a:pt x="945691" y="581058"/>
                  </a:lnTo>
                  <a:cubicBezTo>
                    <a:pt x="906749" y="618420"/>
                    <a:pt x="974773" y="477606"/>
                    <a:pt x="847008" y="425996"/>
                  </a:cubicBezTo>
                  <a:cubicBezTo>
                    <a:pt x="733252" y="391592"/>
                    <a:pt x="299528" y="265732"/>
                    <a:pt x="179102" y="271400"/>
                  </a:cubicBezTo>
                  <a:lnTo>
                    <a:pt x="70751" y="575536"/>
                  </a:lnTo>
                  <a:cubicBezTo>
                    <a:pt x="65462" y="521747"/>
                    <a:pt x="5289" y="473338"/>
                    <a:pt x="0" y="419549"/>
                  </a:cubicBezTo>
                  <a:cubicBezTo>
                    <a:pt x="8515" y="369347"/>
                    <a:pt x="1703" y="303007"/>
                    <a:pt x="10218" y="252805"/>
                  </a:cubicBezTo>
                  <a:lnTo>
                    <a:pt x="45984" y="1559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412ABD05-72F8-48CC-9870-7864E03294E2}"/>
                </a:ext>
              </a:extLst>
            </p:cNvPr>
            <p:cNvSpPr/>
            <p:nvPr/>
          </p:nvSpPr>
          <p:spPr>
            <a:xfrm>
              <a:off x="11345501" y="5609891"/>
              <a:ext cx="77050" cy="516144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F5ED8B1E-D2AC-4A51-8A9F-D4F17BE857D6}"/>
                </a:ext>
              </a:extLst>
            </p:cNvPr>
            <p:cNvGrpSpPr/>
            <p:nvPr/>
          </p:nvGrpSpPr>
          <p:grpSpPr>
            <a:xfrm>
              <a:off x="10725394" y="6601469"/>
              <a:ext cx="137849" cy="229749"/>
              <a:chOff x="9658637" y="5858593"/>
              <a:chExt cx="137849" cy="229749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7F9E66C1-C844-46D4-9468-4801BD8D1681}"/>
                  </a:ext>
                </a:extLst>
              </p:cNvPr>
              <p:cNvSpPr/>
              <p:nvPr/>
            </p:nvSpPr>
            <p:spPr>
              <a:xfrm>
                <a:off x="9658637" y="5858593"/>
                <a:ext cx="137849" cy="2297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626B9E12-39DD-49C7-986E-7BFAA8A215EE}"/>
                  </a:ext>
                </a:extLst>
              </p:cNvPr>
              <p:cNvSpPr/>
              <p:nvPr/>
            </p:nvSpPr>
            <p:spPr>
              <a:xfrm>
                <a:off x="9666263" y="5867830"/>
                <a:ext cx="124065" cy="157359"/>
              </a:xfrm>
              <a:prstGeom prst="ellipse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5F4ABCAC-3711-40F4-AB89-EED25D8FD5E3}"/>
                </a:ext>
              </a:extLst>
            </p:cNvPr>
            <p:cNvGrpSpPr/>
            <p:nvPr/>
          </p:nvGrpSpPr>
          <p:grpSpPr>
            <a:xfrm>
              <a:off x="10598009" y="5491969"/>
              <a:ext cx="867587" cy="634066"/>
              <a:chOff x="10392217" y="5449690"/>
              <a:chExt cx="993601" cy="68746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BDEAC88-1B6D-4611-AFD8-BF81E94E182B}"/>
                  </a:ext>
                </a:extLst>
              </p:cNvPr>
              <p:cNvSpPr/>
              <p:nvPr/>
            </p:nvSpPr>
            <p:spPr>
              <a:xfrm>
                <a:off x="10545634" y="5449691"/>
                <a:ext cx="677457" cy="6874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CB36D5B7-E46A-469F-842F-5743E2E517D9}"/>
                  </a:ext>
                </a:extLst>
              </p:cNvPr>
              <p:cNvSpPr/>
              <p:nvPr/>
            </p:nvSpPr>
            <p:spPr>
              <a:xfrm>
                <a:off x="11216811" y="5449691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0BDF7D23-565F-4EE3-BFD2-08408E71F388}"/>
                  </a:ext>
                </a:extLst>
              </p:cNvPr>
              <p:cNvSpPr/>
              <p:nvPr/>
            </p:nvSpPr>
            <p:spPr>
              <a:xfrm rot="16200000">
                <a:off x="10397818" y="5444089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2B89B14C-7856-475C-92D8-D9CCA4B61491}"/>
                  </a:ext>
                </a:extLst>
              </p:cNvPr>
              <p:cNvSpPr/>
              <p:nvPr/>
            </p:nvSpPr>
            <p:spPr>
              <a:xfrm rot="10800000">
                <a:off x="10711229" y="5449690"/>
                <a:ext cx="346266" cy="155011"/>
              </a:xfrm>
              <a:custGeom>
                <a:avLst/>
                <a:gdLst>
                  <a:gd name="connsiteX0" fmla="*/ 173133 w 346266"/>
                  <a:gd name="connsiteY0" fmla="*/ 0 h 155011"/>
                  <a:gd name="connsiteX1" fmla="*/ 334570 w 346266"/>
                  <a:gd name="connsiteY1" fmla="*/ 100565 h 155011"/>
                  <a:gd name="connsiteX2" fmla="*/ 346266 w 346266"/>
                  <a:gd name="connsiteY2" fmla="*/ 155011 h 155011"/>
                  <a:gd name="connsiteX3" fmla="*/ 0 w 346266"/>
                  <a:gd name="connsiteY3" fmla="*/ 155011 h 155011"/>
                  <a:gd name="connsiteX4" fmla="*/ 11696 w 346266"/>
                  <a:gd name="connsiteY4" fmla="*/ 100565 h 155011"/>
                  <a:gd name="connsiteX5" fmla="*/ 173133 w 346266"/>
                  <a:gd name="connsiteY5" fmla="*/ 0 h 15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266" h="155011">
                    <a:moveTo>
                      <a:pt x="173133" y="0"/>
                    </a:moveTo>
                    <a:cubicBezTo>
                      <a:pt x="245705" y="0"/>
                      <a:pt x="307972" y="41467"/>
                      <a:pt x="334570" y="100565"/>
                    </a:cubicBezTo>
                    <a:lnTo>
                      <a:pt x="346266" y="155011"/>
                    </a:lnTo>
                    <a:lnTo>
                      <a:pt x="0" y="155011"/>
                    </a:lnTo>
                    <a:lnTo>
                      <a:pt x="11696" y="100565"/>
                    </a:lnTo>
                    <a:cubicBezTo>
                      <a:pt x="38294" y="41467"/>
                      <a:pt x="100561" y="0"/>
                      <a:pt x="173133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81" name="Rectangle 43">
              <a:extLst>
                <a:ext uri="{FF2B5EF4-FFF2-40B4-BE49-F238E27FC236}">
                  <a16:creationId xmlns:a16="http://schemas.microsoft.com/office/drawing/2014/main" id="{9269FDF2-224B-4CF4-81A5-C018E24E8673}"/>
                </a:ext>
              </a:extLst>
            </p:cNvPr>
            <p:cNvSpPr/>
            <p:nvPr/>
          </p:nvSpPr>
          <p:spPr>
            <a:xfrm>
              <a:off x="10725394" y="6123282"/>
              <a:ext cx="344722" cy="559650"/>
            </a:xfrm>
            <a:custGeom>
              <a:avLst/>
              <a:gdLst>
                <a:gd name="connsiteX0" fmla="*/ 0 w 204986"/>
                <a:gd name="connsiteY0" fmla="*/ 0 h 507037"/>
                <a:gd name="connsiteX1" fmla="*/ 204986 w 204986"/>
                <a:gd name="connsiteY1" fmla="*/ 0 h 507037"/>
                <a:gd name="connsiteX2" fmla="*/ 204986 w 204986"/>
                <a:gd name="connsiteY2" fmla="*/ 507037 h 507037"/>
                <a:gd name="connsiteX3" fmla="*/ 0 w 204986"/>
                <a:gd name="connsiteY3" fmla="*/ 507037 h 507037"/>
                <a:gd name="connsiteX4" fmla="*/ 0 w 204986"/>
                <a:gd name="connsiteY4" fmla="*/ 0 h 507037"/>
                <a:gd name="connsiteX0" fmla="*/ 0 w 204986"/>
                <a:gd name="connsiteY0" fmla="*/ 0 h 518054"/>
                <a:gd name="connsiteX1" fmla="*/ 204986 w 204986"/>
                <a:gd name="connsiteY1" fmla="*/ 0 h 518054"/>
                <a:gd name="connsiteX2" fmla="*/ 133377 w 204986"/>
                <a:gd name="connsiteY2" fmla="*/ 518054 h 518054"/>
                <a:gd name="connsiteX3" fmla="*/ 0 w 204986"/>
                <a:gd name="connsiteY3" fmla="*/ 507037 h 518054"/>
                <a:gd name="connsiteX4" fmla="*/ 0 w 204986"/>
                <a:gd name="connsiteY4" fmla="*/ 0 h 518054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0 w 317909"/>
                <a:gd name="connsiteY3" fmla="*/ 507037 h 518054"/>
                <a:gd name="connsiteX4" fmla="*/ 0 w 317909"/>
                <a:gd name="connsiteY4" fmla="*/ 0 h 518054"/>
                <a:gd name="connsiteX0" fmla="*/ 0 w 317909"/>
                <a:gd name="connsiteY0" fmla="*/ 0 h 526316"/>
                <a:gd name="connsiteX1" fmla="*/ 317909 w 317909"/>
                <a:gd name="connsiteY1" fmla="*/ 0 h 526316"/>
                <a:gd name="connsiteX2" fmla="*/ 133377 w 317909"/>
                <a:gd name="connsiteY2" fmla="*/ 518054 h 526316"/>
                <a:gd name="connsiteX3" fmla="*/ 0 w 317909"/>
                <a:gd name="connsiteY3" fmla="*/ 526316 h 526316"/>
                <a:gd name="connsiteX4" fmla="*/ 0 w 317909"/>
                <a:gd name="connsiteY4" fmla="*/ 0 h 526316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2754 w 317909"/>
                <a:gd name="connsiteY3" fmla="*/ 518053 h 518054"/>
                <a:gd name="connsiteX4" fmla="*/ 0 w 317909"/>
                <a:gd name="connsiteY4" fmla="*/ 0 h 518054"/>
                <a:gd name="connsiteX0" fmla="*/ 0 w 317909"/>
                <a:gd name="connsiteY0" fmla="*/ 0 h 556613"/>
                <a:gd name="connsiteX1" fmla="*/ 317909 w 317909"/>
                <a:gd name="connsiteY1" fmla="*/ 0 h 556613"/>
                <a:gd name="connsiteX2" fmla="*/ 130623 w 317909"/>
                <a:gd name="connsiteY2" fmla="*/ 556613 h 556613"/>
                <a:gd name="connsiteX3" fmla="*/ 2754 w 317909"/>
                <a:gd name="connsiteY3" fmla="*/ 518053 h 556613"/>
                <a:gd name="connsiteX4" fmla="*/ 0 w 317909"/>
                <a:gd name="connsiteY4" fmla="*/ 0 h 556613"/>
                <a:gd name="connsiteX0" fmla="*/ 5509 w 323418"/>
                <a:gd name="connsiteY0" fmla="*/ 0 h 556613"/>
                <a:gd name="connsiteX1" fmla="*/ 323418 w 323418"/>
                <a:gd name="connsiteY1" fmla="*/ 0 h 556613"/>
                <a:gd name="connsiteX2" fmla="*/ 136132 w 323418"/>
                <a:gd name="connsiteY2" fmla="*/ 556613 h 556613"/>
                <a:gd name="connsiteX3" fmla="*/ 0 w 323418"/>
                <a:gd name="connsiteY3" fmla="*/ 553858 h 556613"/>
                <a:gd name="connsiteX4" fmla="*/ 5509 w 323418"/>
                <a:gd name="connsiteY4" fmla="*/ 0 h 55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418" h="556613">
                  <a:moveTo>
                    <a:pt x="5509" y="0"/>
                  </a:moveTo>
                  <a:lnTo>
                    <a:pt x="323418" y="0"/>
                  </a:lnTo>
                  <a:lnTo>
                    <a:pt x="136132" y="556613"/>
                  </a:lnTo>
                  <a:lnTo>
                    <a:pt x="0" y="553858"/>
                  </a:lnTo>
                  <a:cubicBezTo>
                    <a:pt x="1836" y="369239"/>
                    <a:pt x="3673" y="184619"/>
                    <a:pt x="550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08862802-6D2A-411B-B17E-627B6CB3D860}"/>
                </a:ext>
              </a:extLst>
            </p:cNvPr>
            <p:cNvGrpSpPr/>
            <p:nvPr/>
          </p:nvGrpSpPr>
          <p:grpSpPr>
            <a:xfrm>
              <a:off x="11184895" y="6601469"/>
              <a:ext cx="137849" cy="229749"/>
              <a:chOff x="9658637" y="5858593"/>
              <a:chExt cx="137849" cy="229749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3AF86E8A-BF76-453E-BB61-E762B11A63C2}"/>
                  </a:ext>
                </a:extLst>
              </p:cNvPr>
              <p:cNvSpPr/>
              <p:nvPr/>
            </p:nvSpPr>
            <p:spPr>
              <a:xfrm>
                <a:off x="9658637" y="5858593"/>
                <a:ext cx="137849" cy="2297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4F48F19E-B2C8-4A9F-A353-EB168AC1F26D}"/>
                  </a:ext>
                </a:extLst>
              </p:cNvPr>
              <p:cNvSpPr/>
              <p:nvPr/>
            </p:nvSpPr>
            <p:spPr>
              <a:xfrm>
                <a:off x="9666263" y="5867830"/>
                <a:ext cx="124065" cy="157359"/>
              </a:xfrm>
              <a:prstGeom prst="ellipse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83" name="Rectangle 43">
              <a:extLst>
                <a:ext uri="{FF2B5EF4-FFF2-40B4-BE49-F238E27FC236}">
                  <a16:creationId xmlns:a16="http://schemas.microsoft.com/office/drawing/2014/main" id="{62BA430E-12A3-4C98-A690-8F6CB2ECE9C2}"/>
                </a:ext>
              </a:extLst>
            </p:cNvPr>
            <p:cNvSpPr/>
            <p:nvPr/>
          </p:nvSpPr>
          <p:spPr>
            <a:xfrm flipH="1">
              <a:off x="10968210" y="6123281"/>
              <a:ext cx="354534" cy="556613"/>
            </a:xfrm>
            <a:custGeom>
              <a:avLst/>
              <a:gdLst>
                <a:gd name="connsiteX0" fmla="*/ 0 w 204986"/>
                <a:gd name="connsiteY0" fmla="*/ 0 h 507037"/>
                <a:gd name="connsiteX1" fmla="*/ 204986 w 204986"/>
                <a:gd name="connsiteY1" fmla="*/ 0 h 507037"/>
                <a:gd name="connsiteX2" fmla="*/ 204986 w 204986"/>
                <a:gd name="connsiteY2" fmla="*/ 507037 h 507037"/>
                <a:gd name="connsiteX3" fmla="*/ 0 w 204986"/>
                <a:gd name="connsiteY3" fmla="*/ 507037 h 507037"/>
                <a:gd name="connsiteX4" fmla="*/ 0 w 204986"/>
                <a:gd name="connsiteY4" fmla="*/ 0 h 507037"/>
                <a:gd name="connsiteX0" fmla="*/ 0 w 204986"/>
                <a:gd name="connsiteY0" fmla="*/ 0 h 518054"/>
                <a:gd name="connsiteX1" fmla="*/ 204986 w 204986"/>
                <a:gd name="connsiteY1" fmla="*/ 0 h 518054"/>
                <a:gd name="connsiteX2" fmla="*/ 133377 w 204986"/>
                <a:gd name="connsiteY2" fmla="*/ 518054 h 518054"/>
                <a:gd name="connsiteX3" fmla="*/ 0 w 204986"/>
                <a:gd name="connsiteY3" fmla="*/ 507037 h 518054"/>
                <a:gd name="connsiteX4" fmla="*/ 0 w 204986"/>
                <a:gd name="connsiteY4" fmla="*/ 0 h 518054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0 w 317909"/>
                <a:gd name="connsiteY3" fmla="*/ 507037 h 518054"/>
                <a:gd name="connsiteX4" fmla="*/ 0 w 317909"/>
                <a:gd name="connsiteY4" fmla="*/ 0 h 518054"/>
                <a:gd name="connsiteX0" fmla="*/ 0 w 317909"/>
                <a:gd name="connsiteY0" fmla="*/ 0 h 526316"/>
                <a:gd name="connsiteX1" fmla="*/ 317909 w 317909"/>
                <a:gd name="connsiteY1" fmla="*/ 0 h 526316"/>
                <a:gd name="connsiteX2" fmla="*/ 133377 w 317909"/>
                <a:gd name="connsiteY2" fmla="*/ 518054 h 526316"/>
                <a:gd name="connsiteX3" fmla="*/ 0 w 317909"/>
                <a:gd name="connsiteY3" fmla="*/ 526316 h 526316"/>
                <a:gd name="connsiteX4" fmla="*/ 0 w 317909"/>
                <a:gd name="connsiteY4" fmla="*/ 0 h 526316"/>
                <a:gd name="connsiteX0" fmla="*/ 0 w 317909"/>
                <a:gd name="connsiteY0" fmla="*/ 0 h 518054"/>
                <a:gd name="connsiteX1" fmla="*/ 317909 w 317909"/>
                <a:gd name="connsiteY1" fmla="*/ 0 h 518054"/>
                <a:gd name="connsiteX2" fmla="*/ 133377 w 317909"/>
                <a:gd name="connsiteY2" fmla="*/ 518054 h 518054"/>
                <a:gd name="connsiteX3" fmla="*/ 2754 w 317909"/>
                <a:gd name="connsiteY3" fmla="*/ 518053 h 518054"/>
                <a:gd name="connsiteX4" fmla="*/ 0 w 317909"/>
                <a:gd name="connsiteY4" fmla="*/ 0 h 518054"/>
                <a:gd name="connsiteX0" fmla="*/ 0 w 317909"/>
                <a:gd name="connsiteY0" fmla="*/ 0 h 556613"/>
                <a:gd name="connsiteX1" fmla="*/ 317909 w 317909"/>
                <a:gd name="connsiteY1" fmla="*/ 0 h 556613"/>
                <a:gd name="connsiteX2" fmla="*/ 130623 w 317909"/>
                <a:gd name="connsiteY2" fmla="*/ 556613 h 556613"/>
                <a:gd name="connsiteX3" fmla="*/ 2754 w 317909"/>
                <a:gd name="connsiteY3" fmla="*/ 518053 h 556613"/>
                <a:gd name="connsiteX4" fmla="*/ 0 w 317909"/>
                <a:gd name="connsiteY4" fmla="*/ 0 h 556613"/>
                <a:gd name="connsiteX0" fmla="*/ 5509 w 323418"/>
                <a:gd name="connsiteY0" fmla="*/ 0 h 556613"/>
                <a:gd name="connsiteX1" fmla="*/ 323418 w 323418"/>
                <a:gd name="connsiteY1" fmla="*/ 0 h 556613"/>
                <a:gd name="connsiteX2" fmla="*/ 136132 w 323418"/>
                <a:gd name="connsiteY2" fmla="*/ 556613 h 556613"/>
                <a:gd name="connsiteX3" fmla="*/ 0 w 323418"/>
                <a:gd name="connsiteY3" fmla="*/ 553858 h 556613"/>
                <a:gd name="connsiteX4" fmla="*/ 5509 w 323418"/>
                <a:gd name="connsiteY4" fmla="*/ 0 h 55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418" h="556613">
                  <a:moveTo>
                    <a:pt x="5509" y="0"/>
                  </a:moveTo>
                  <a:lnTo>
                    <a:pt x="323418" y="0"/>
                  </a:lnTo>
                  <a:lnTo>
                    <a:pt x="136132" y="556613"/>
                  </a:lnTo>
                  <a:lnTo>
                    <a:pt x="0" y="553858"/>
                  </a:lnTo>
                  <a:cubicBezTo>
                    <a:pt x="1836" y="369239"/>
                    <a:pt x="3673" y="184619"/>
                    <a:pt x="550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E8290-D7A5-4C24-B313-BB73C660D50E}"/>
              </a:ext>
            </a:extLst>
          </p:cNvPr>
          <p:cNvGrpSpPr/>
          <p:nvPr/>
        </p:nvGrpSpPr>
        <p:grpSpPr>
          <a:xfrm>
            <a:off x="7586631" y="573167"/>
            <a:ext cx="4599665" cy="4256330"/>
            <a:chOff x="7586631" y="573167"/>
            <a:chExt cx="4599665" cy="4256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6A0A1E-629B-4F3D-ABC6-EC6B3E3DCEEE}"/>
                </a:ext>
              </a:extLst>
            </p:cNvPr>
            <p:cNvGrpSpPr/>
            <p:nvPr/>
          </p:nvGrpSpPr>
          <p:grpSpPr>
            <a:xfrm>
              <a:off x="7586631" y="573167"/>
              <a:ext cx="4599665" cy="4256330"/>
              <a:chOff x="7586631" y="573167"/>
              <a:chExt cx="4599665" cy="42563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C87BDF-59F8-4AC3-A784-3CED648AF6F9}"/>
                  </a:ext>
                </a:extLst>
              </p:cNvPr>
              <p:cNvSpPr/>
              <p:nvPr/>
            </p:nvSpPr>
            <p:spPr>
              <a:xfrm>
                <a:off x="7743770" y="573167"/>
                <a:ext cx="4442526" cy="4256330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 w="571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b="1" dirty="0"/>
                  <a:t>-Bantu </a:t>
                </a:r>
                <a:r>
                  <a:rPr lang="en-ID" b="1" dirty="0" err="1"/>
                  <a:t>Anak</a:t>
                </a:r>
                <a:r>
                  <a:rPr lang="en-ID" b="1" dirty="0"/>
                  <a:t> </a:t>
                </a:r>
                <a:r>
                  <a:rPr lang="en-ID" b="1" dirty="0" err="1"/>
                  <a:t>Tersebut</a:t>
                </a:r>
                <a:r>
                  <a:rPr lang="en-ID" b="1" dirty="0"/>
                  <a:t> </a:t>
                </a:r>
                <a:r>
                  <a:rPr lang="en-ID" b="1" dirty="0" err="1"/>
                  <a:t>Menyebrangkan</a:t>
                </a:r>
                <a:r>
                  <a:rPr lang="en-ID" b="1" dirty="0"/>
                  <a:t> </a:t>
                </a:r>
              </a:p>
              <a:p>
                <a:pPr algn="ctr"/>
                <a:r>
                  <a:rPr lang="en-ID" b="1" dirty="0" err="1"/>
                  <a:t>Kucing</a:t>
                </a:r>
                <a:r>
                  <a:rPr lang="en-ID" b="1" dirty="0"/>
                  <a:t>, </a:t>
                </a:r>
                <a:r>
                  <a:rPr lang="en-ID" b="1" dirty="0" err="1"/>
                  <a:t>Kambing</a:t>
                </a:r>
                <a:r>
                  <a:rPr lang="en-ID" b="1" dirty="0"/>
                  <a:t> Dan </a:t>
                </a:r>
                <a:r>
                  <a:rPr lang="en-ID" b="1" dirty="0" err="1"/>
                  <a:t>Makanannya</a:t>
                </a:r>
                <a:r>
                  <a:rPr lang="en-ID" b="1" dirty="0"/>
                  <a:t> </a:t>
                </a:r>
                <a:r>
                  <a:rPr lang="en-ID" b="1" dirty="0" err="1"/>
                  <a:t>Ke</a:t>
                </a:r>
                <a:r>
                  <a:rPr lang="en-ID" b="1" dirty="0"/>
                  <a:t> </a:t>
                </a:r>
                <a:r>
                  <a:rPr lang="en-ID" b="1" dirty="0" err="1"/>
                  <a:t>Sisi</a:t>
                </a:r>
                <a:r>
                  <a:rPr lang="en-ID" b="1" dirty="0"/>
                  <a:t> Sungai Yang Lain-</a:t>
                </a:r>
              </a:p>
              <a:p>
                <a:r>
                  <a:rPr lang="en-ID" b="1" dirty="0" err="1"/>
                  <a:t>Degan</a:t>
                </a:r>
                <a:r>
                  <a:rPr lang="en-ID" b="1" dirty="0"/>
                  <a:t> </a:t>
                </a:r>
                <a:r>
                  <a:rPr lang="en-ID" b="1" dirty="0" err="1"/>
                  <a:t>Aturan</a:t>
                </a:r>
                <a:r>
                  <a:rPr lang="en-ID" b="1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b="1" dirty="0" err="1"/>
                  <a:t>Kucing</a:t>
                </a:r>
                <a:r>
                  <a:rPr lang="en-ID" b="1" dirty="0"/>
                  <a:t> Dan </a:t>
                </a:r>
                <a:r>
                  <a:rPr lang="en-ID" b="1" dirty="0" err="1"/>
                  <a:t>Kambing</a:t>
                </a:r>
                <a:r>
                  <a:rPr lang="en-ID" b="1" dirty="0"/>
                  <a:t> </a:t>
                </a:r>
                <a:r>
                  <a:rPr lang="en-ID" b="1" dirty="0" err="1"/>
                  <a:t>Tidak</a:t>
                </a:r>
                <a:r>
                  <a:rPr lang="en-ID" b="1" dirty="0"/>
                  <a:t> </a:t>
                </a:r>
                <a:r>
                  <a:rPr lang="en-ID" b="1" dirty="0" err="1"/>
                  <a:t>Boleh</a:t>
                </a:r>
                <a:r>
                  <a:rPr lang="en-ID" b="1" dirty="0"/>
                  <a:t> Di </a:t>
                </a:r>
                <a:r>
                  <a:rPr lang="en-ID" b="1" dirty="0" err="1"/>
                  <a:t>Tinggalkan</a:t>
                </a:r>
                <a:r>
                  <a:rPr lang="en-ID" b="1" dirty="0"/>
                  <a:t> </a:t>
                </a:r>
                <a:r>
                  <a:rPr lang="en-ID" b="1" dirty="0" err="1"/>
                  <a:t>Anak</a:t>
                </a:r>
                <a:r>
                  <a:rPr lang="en-ID" b="1" dirty="0"/>
                  <a:t>. </a:t>
                </a:r>
                <a:r>
                  <a:rPr lang="en-ID" b="1" dirty="0" err="1"/>
                  <a:t>Jika</a:t>
                </a:r>
                <a:r>
                  <a:rPr lang="en-ID" b="1" dirty="0"/>
                  <a:t> Di </a:t>
                </a:r>
                <a:r>
                  <a:rPr lang="en-ID" b="1" dirty="0" err="1"/>
                  <a:t>Tinggal</a:t>
                </a:r>
                <a:r>
                  <a:rPr lang="en-ID" b="1" dirty="0"/>
                  <a:t> </a:t>
                </a:r>
                <a:r>
                  <a:rPr lang="en-ID" b="1" dirty="0" err="1"/>
                  <a:t>Kucing</a:t>
                </a:r>
                <a:r>
                  <a:rPr lang="en-ID" b="1" dirty="0"/>
                  <a:t> Akan </a:t>
                </a:r>
                <a:r>
                  <a:rPr lang="en-ID" b="1" dirty="0" err="1"/>
                  <a:t>Mengejar</a:t>
                </a:r>
                <a:r>
                  <a:rPr lang="en-ID" b="1" dirty="0"/>
                  <a:t> </a:t>
                </a:r>
                <a:r>
                  <a:rPr lang="en-ID" b="1" dirty="0" err="1"/>
                  <a:t>Kambing</a:t>
                </a:r>
                <a:endParaRPr lang="en-ID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b="1" dirty="0" err="1"/>
                  <a:t>Kambing</a:t>
                </a:r>
                <a:r>
                  <a:rPr lang="en-ID" b="1" dirty="0"/>
                  <a:t> Dan </a:t>
                </a:r>
                <a:r>
                  <a:rPr lang="en-ID" b="1" dirty="0" err="1"/>
                  <a:t>Makanannya</a:t>
                </a:r>
                <a:r>
                  <a:rPr lang="en-ID" b="1" dirty="0"/>
                  <a:t> </a:t>
                </a:r>
                <a:r>
                  <a:rPr lang="en-ID" b="1" dirty="0" err="1"/>
                  <a:t>Tidak</a:t>
                </a:r>
                <a:r>
                  <a:rPr lang="en-ID" b="1" dirty="0"/>
                  <a:t> </a:t>
                </a:r>
                <a:r>
                  <a:rPr lang="en-ID" b="1" dirty="0" err="1"/>
                  <a:t>Boleh</a:t>
                </a:r>
                <a:r>
                  <a:rPr lang="en-ID" b="1" dirty="0"/>
                  <a:t> Di </a:t>
                </a:r>
                <a:r>
                  <a:rPr lang="en-ID" b="1" dirty="0" err="1"/>
                  <a:t>Tinggalkan</a:t>
                </a:r>
                <a:r>
                  <a:rPr lang="en-ID" b="1" dirty="0"/>
                  <a:t> </a:t>
                </a:r>
                <a:r>
                  <a:rPr lang="en-ID" b="1" dirty="0" err="1"/>
                  <a:t>Anak</a:t>
                </a:r>
                <a:r>
                  <a:rPr lang="en-ID" b="1" dirty="0"/>
                  <a:t>. </a:t>
                </a:r>
                <a:r>
                  <a:rPr lang="en-ID" b="1" dirty="0" err="1"/>
                  <a:t>Jika</a:t>
                </a:r>
                <a:r>
                  <a:rPr lang="en-ID" b="1" dirty="0"/>
                  <a:t> Di </a:t>
                </a:r>
                <a:r>
                  <a:rPr lang="en-ID" b="1" dirty="0" err="1"/>
                  <a:t>Tinggal</a:t>
                </a:r>
                <a:r>
                  <a:rPr lang="en-ID" b="1" dirty="0"/>
                  <a:t> </a:t>
                </a:r>
                <a:r>
                  <a:rPr lang="en-ID" b="1" dirty="0" err="1"/>
                  <a:t>Makanan</a:t>
                </a:r>
                <a:r>
                  <a:rPr lang="en-ID" b="1" dirty="0"/>
                  <a:t> </a:t>
                </a:r>
                <a:r>
                  <a:rPr lang="en-ID" b="1" dirty="0" err="1"/>
                  <a:t>Tersebut</a:t>
                </a:r>
                <a:r>
                  <a:rPr lang="en-ID" b="1" dirty="0"/>
                  <a:t> Akan </a:t>
                </a:r>
                <a:r>
                  <a:rPr lang="en-ID" b="1" dirty="0" err="1"/>
                  <a:t>Dimakan</a:t>
                </a:r>
                <a:r>
                  <a:rPr lang="en-ID" b="1" dirty="0"/>
                  <a:t> </a:t>
                </a:r>
                <a:r>
                  <a:rPr lang="en-ID" b="1" dirty="0" err="1"/>
                  <a:t>Kambing</a:t>
                </a:r>
                <a:r>
                  <a:rPr lang="en-ID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b="1" dirty="0" err="1"/>
                  <a:t>Perahu</a:t>
                </a:r>
                <a:r>
                  <a:rPr lang="en-ID" b="1" dirty="0"/>
                  <a:t> </a:t>
                </a:r>
                <a:r>
                  <a:rPr lang="en-ID" b="1" dirty="0" err="1"/>
                  <a:t>Hanya</a:t>
                </a:r>
                <a:r>
                  <a:rPr lang="en-ID" b="1" dirty="0"/>
                  <a:t> </a:t>
                </a:r>
                <a:r>
                  <a:rPr lang="en-ID" b="1" dirty="0" err="1"/>
                  <a:t>Menampung</a:t>
                </a:r>
                <a:r>
                  <a:rPr lang="en-ID" b="1" dirty="0"/>
                  <a:t> 1 </a:t>
                </a:r>
                <a:r>
                  <a:rPr lang="en-ID" b="1" dirty="0" err="1"/>
                  <a:t>Anak</a:t>
                </a:r>
                <a:r>
                  <a:rPr lang="en-ID" b="1" dirty="0"/>
                  <a:t> Dan 1 </a:t>
                </a:r>
                <a:r>
                  <a:rPr lang="en-ID" b="1" dirty="0" err="1"/>
                  <a:t>Hewan</a:t>
                </a:r>
                <a:r>
                  <a:rPr lang="en-ID" b="1" dirty="0"/>
                  <a:t>/</a:t>
                </a:r>
                <a:r>
                  <a:rPr lang="en-ID" b="1" dirty="0" err="1"/>
                  <a:t>Makanan</a:t>
                </a:r>
                <a:r>
                  <a:rPr lang="en-ID" b="1" dirty="0"/>
                  <a:t>.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0866B4E4-D704-49FC-83F2-0B379A352E02}"/>
                  </a:ext>
                </a:extLst>
              </p:cNvPr>
              <p:cNvSpPr/>
              <p:nvPr/>
            </p:nvSpPr>
            <p:spPr>
              <a:xfrm rot="16408277">
                <a:off x="7566463" y="1403013"/>
                <a:ext cx="184244" cy="143907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A78547E-F5F3-4540-BB5D-FE0A158A875D}"/>
                </a:ext>
              </a:extLst>
            </p:cNvPr>
            <p:cNvSpPr/>
            <p:nvPr/>
          </p:nvSpPr>
          <p:spPr>
            <a:xfrm>
              <a:off x="11505068" y="622545"/>
              <a:ext cx="543075" cy="22541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4697C9-9A2C-4E43-A795-612FA67EB5E9}"/>
              </a:ext>
            </a:extLst>
          </p:cNvPr>
          <p:cNvSpPr txBox="1"/>
          <p:nvPr/>
        </p:nvSpPr>
        <p:spPr>
          <a:xfrm>
            <a:off x="9134781" y="6209416"/>
            <a:ext cx="290482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latin typeface="American Captain" pitchFamily="2" charset="0"/>
              </a:rPr>
              <a:t>©</a:t>
            </a:r>
            <a:r>
              <a:rPr lang="en-ID" sz="3200" dirty="0" err="1">
                <a:solidFill>
                  <a:schemeClr val="bg1"/>
                </a:solidFill>
                <a:latin typeface="American Captain" pitchFamily="2" charset="0"/>
              </a:rPr>
              <a:t>Andika</a:t>
            </a:r>
            <a:r>
              <a:rPr lang="en-ID" sz="3200" dirty="0">
                <a:solidFill>
                  <a:schemeClr val="bg1"/>
                </a:solidFill>
                <a:latin typeface="American Captain" pitchFamily="2" charset="0"/>
              </a:rPr>
              <a:t> Maulana</a:t>
            </a:r>
          </a:p>
        </p:txBody>
      </p:sp>
    </p:spTree>
    <p:extLst>
      <p:ext uri="{BB962C8B-B14F-4D97-AF65-F5344CB8AC3E}">
        <p14:creationId xmlns:p14="http://schemas.microsoft.com/office/powerpoint/2010/main" val="2632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3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3" presetClass="path" presetSubtype="0" accel="31000" decel="3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109 -0.01458 L 1.15417 -0.0122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63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95833E-6 -1.11111E-6 L 1.26355 -0.028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7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35" presetClass="path" presetSubtype="0" accel="50000" decel="50000" fill="hold" nodeType="after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45833E-6 4.81481E-6 L -1.2194 -0.01482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77" y="-7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1.23034 -0.11227 " pathEditMode="relative" rAng="0" ptsTypes="AA">
                                      <p:cBhvr>
                                        <p:cTn id="44" dur="4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23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46" presetID="63" presetClass="path" presetSubtype="0" accel="31000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81 -0.00532 L 1.15416 -0.01226 " pathEditMode="relative" rAng="0" ptsTypes="AA">
                                      <p:cBhvr>
                                        <p:cTn id="47" dur="5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9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10" grpId="0" animBg="1"/>
      <p:bldP spid="232" grpId="0" animBg="1"/>
      <p:bldP spid="2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94C36A-EFA7-45F2-9E2E-A8A9841FB4AF}"/>
              </a:ext>
            </a:extLst>
          </p:cNvPr>
          <p:cNvGrpSpPr/>
          <p:nvPr/>
        </p:nvGrpSpPr>
        <p:grpSpPr>
          <a:xfrm>
            <a:off x="7358402" y="1210141"/>
            <a:ext cx="3036507" cy="1922958"/>
            <a:chOff x="3299458" y="3598279"/>
            <a:chExt cx="3036507" cy="192295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C88C44E-7DF5-41B3-9773-6E8994B348CD}"/>
                </a:ext>
              </a:extLst>
            </p:cNvPr>
            <p:cNvSpPr/>
            <p:nvPr/>
          </p:nvSpPr>
          <p:spPr>
            <a:xfrm>
              <a:off x="4097383" y="44174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CD364DB-DA20-4A26-AA9B-49C5FE74BC78}"/>
                </a:ext>
              </a:extLst>
            </p:cNvPr>
            <p:cNvSpPr/>
            <p:nvPr/>
          </p:nvSpPr>
          <p:spPr>
            <a:xfrm>
              <a:off x="4450079" y="44174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8A933AA-4F07-42FB-A878-831BED3DC7F0}"/>
                </a:ext>
              </a:extLst>
            </p:cNvPr>
            <p:cNvSpPr/>
            <p:nvPr/>
          </p:nvSpPr>
          <p:spPr>
            <a:xfrm>
              <a:off x="5638798" y="44174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297B4D8-25A7-4788-B59F-E0E92438FAC0}"/>
                </a:ext>
              </a:extLst>
            </p:cNvPr>
            <p:cNvSpPr/>
            <p:nvPr/>
          </p:nvSpPr>
          <p:spPr>
            <a:xfrm>
              <a:off x="5338350" y="44174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11591F5-315A-4920-A760-0248E6EFCF5D}"/>
                </a:ext>
              </a:extLst>
            </p:cNvPr>
            <p:cNvSpPr/>
            <p:nvPr/>
          </p:nvSpPr>
          <p:spPr>
            <a:xfrm>
              <a:off x="3862252" y="3937365"/>
              <a:ext cx="2155371" cy="1031966"/>
            </a:xfrm>
            <a:prstGeom prst="roundRect">
              <a:avLst>
                <a:gd name="adj" fmla="val 2932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1C40FE-E1CB-4266-AD0C-4E75C93CA1A1}"/>
                </a:ext>
              </a:extLst>
            </p:cNvPr>
            <p:cNvSpPr/>
            <p:nvPr/>
          </p:nvSpPr>
          <p:spPr>
            <a:xfrm>
              <a:off x="4169228" y="3847558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60243F-255D-4EB0-AEB9-4D4701698E88}"/>
                </a:ext>
              </a:extLst>
            </p:cNvPr>
            <p:cNvSpPr/>
            <p:nvPr/>
          </p:nvSpPr>
          <p:spPr>
            <a:xfrm>
              <a:off x="3894908" y="3865519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064E09D-F676-4FD4-A9D9-CC02DF8910CF}"/>
                </a:ext>
              </a:extLst>
            </p:cNvPr>
            <p:cNvSpPr/>
            <p:nvPr/>
          </p:nvSpPr>
          <p:spPr>
            <a:xfrm>
              <a:off x="4595948" y="3850826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9D80331-4375-442A-9273-CCA4E4667EED}"/>
                </a:ext>
              </a:extLst>
            </p:cNvPr>
            <p:cNvSpPr/>
            <p:nvPr/>
          </p:nvSpPr>
          <p:spPr>
            <a:xfrm>
              <a:off x="4407625" y="3858449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A56382-63AD-4E10-8DBB-F1DF210E9B2A}"/>
                </a:ext>
              </a:extLst>
            </p:cNvPr>
            <p:cNvSpPr/>
            <p:nvPr/>
          </p:nvSpPr>
          <p:spPr>
            <a:xfrm>
              <a:off x="4911633" y="3867161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BA99E93-5C04-4A96-B746-3007A66AF6EB}"/>
                </a:ext>
              </a:extLst>
            </p:cNvPr>
            <p:cNvSpPr/>
            <p:nvPr/>
          </p:nvSpPr>
          <p:spPr>
            <a:xfrm>
              <a:off x="5246911" y="3860623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B49865-33D8-4A1B-9325-9942EE3A265B}"/>
                </a:ext>
              </a:extLst>
            </p:cNvPr>
            <p:cNvSpPr/>
            <p:nvPr/>
          </p:nvSpPr>
          <p:spPr>
            <a:xfrm>
              <a:off x="5501639" y="3925931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ACBF95-D32A-48C7-9C5E-DA0517AC87BB}"/>
                </a:ext>
              </a:extLst>
            </p:cNvPr>
            <p:cNvSpPr/>
            <p:nvPr/>
          </p:nvSpPr>
          <p:spPr>
            <a:xfrm>
              <a:off x="4097383" y="4025539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E114DA8-FB24-4D68-B555-3A72EE3F11C8}"/>
                </a:ext>
              </a:extLst>
            </p:cNvPr>
            <p:cNvSpPr/>
            <p:nvPr/>
          </p:nvSpPr>
          <p:spPr>
            <a:xfrm>
              <a:off x="3823063" y="4043500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D7AAC6C-1C8B-4BDD-A895-93A53948C3D4}"/>
                </a:ext>
              </a:extLst>
            </p:cNvPr>
            <p:cNvSpPr/>
            <p:nvPr/>
          </p:nvSpPr>
          <p:spPr>
            <a:xfrm>
              <a:off x="4524103" y="4028807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7E1F645-1BBA-4322-83B1-B700D603808A}"/>
                </a:ext>
              </a:extLst>
            </p:cNvPr>
            <p:cNvSpPr/>
            <p:nvPr/>
          </p:nvSpPr>
          <p:spPr>
            <a:xfrm>
              <a:off x="4335780" y="4036430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44DC3-D0B9-4D03-94AD-E10E11360156}"/>
                </a:ext>
              </a:extLst>
            </p:cNvPr>
            <p:cNvSpPr/>
            <p:nvPr/>
          </p:nvSpPr>
          <p:spPr>
            <a:xfrm>
              <a:off x="4839788" y="4045142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961DDE6-26E7-4F18-A944-5D3D0779A20E}"/>
                </a:ext>
              </a:extLst>
            </p:cNvPr>
            <p:cNvSpPr/>
            <p:nvPr/>
          </p:nvSpPr>
          <p:spPr>
            <a:xfrm>
              <a:off x="5175066" y="4038604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111118B-0695-4A2B-87BF-458D7A205D55}"/>
                </a:ext>
              </a:extLst>
            </p:cNvPr>
            <p:cNvSpPr/>
            <p:nvPr/>
          </p:nvSpPr>
          <p:spPr>
            <a:xfrm>
              <a:off x="5429794" y="4103912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B08F11E-4B45-4469-81BF-BC870A71516B}"/>
                </a:ext>
              </a:extLst>
            </p:cNvPr>
            <p:cNvSpPr/>
            <p:nvPr/>
          </p:nvSpPr>
          <p:spPr>
            <a:xfrm>
              <a:off x="4032067" y="4306395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A6839F-A708-49E3-BC85-9D5623E40DD0}"/>
                </a:ext>
              </a:extLst>
            </p:cNvPr>
            <p:cNvSpPr/>
            <p:nvPr/>
          </p:nvSpPr>
          <p:spPr>
            <a:xfrm>
              <a:off x="3757747" y="4337419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B0A61C-5078-4F5E-94A0-DD58A0624B60}"/>
                </a:ext>
              </a:extLst>
            </p:cNvPr>
            <p:cNvSpPr/>
            <p:nvPr/>
          </p:nvSpPr>
          <p:spPr>
            <a:xfrm>
              <a:off x="4458787" y="4309663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35A52B-DE8F-467A-A00D-4E331C83B110}"/>
                </a:ext>
              </a:extLst>
            </p:cNvPr>
            <p:cNvSpPr/>
            <p:nvPr/>
          </p:nvSpPr>
          <p:spPr>
            <a:xfrm>
              <a:off x="4270464" y="4317286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004474-872E-4B2A-9843-CB5CAC0E278E}"/>
                </a:ext>
              </a:extLst>
            </p:cNvPr>
            <p:cNvSpPr/>
            <p:nvPr/>
          </p:nvSpPr>
          <p:spPr>
            <a:xfrm>
              <a:off x="4774472" y="4325998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DF1CBF-1EF8-478C-BE93-D875969E7696}"/>
                </a:ext>
              </a:extLst>
            </p:cNvPr>
            <p:cNvSpPr/>
            <p:nvPr/>
          </p:nvSpPr>
          <p:spPr>
            <a:xfrm>
              <a:off x="5109750" y="4319460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26C4704-352A-4730-8381-A0EA96C1291C}"/>
                </a:ext>
              </a:extLst>
            </p:cNvPr>
            <p:cNvSpPr/>
            <p:nvPr/>
          </p:nvSpPr>
          <p:spPr>
            <a:xfrm>
              <a:off x="5364478" y="4384768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0962C34-E8C8-4BB3-9DBD-88BE444BDD5E}"/>
                </a:ext>
              </a:extLst>
            </p:cNvPr>
            <p:cNvSpPr/>
            <p:nvPr/>
          </p:nvSpPr>
          <p:spPr>
            <a:xfrm>
              <a:off x="4071256" y="4587243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A4AFF8-2DE5-444F-93CD-9355676F0AA1}"/>
                </a:ext>
              </a:extLst>
            </p:cNvPr>
            <p:cNvSpPr/>
            <p:nvPr/>
          </p:nvSpPr>
          <p:spPr>
            <a:xfrm rot="1565214">
              <a:off x="3836125" y="4605204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9C3E2E0-80CF-49D1-940F-F039C2F98B6E}"/>
                </a:ext>
              </a:extLst>
            </p:cNvPr>
            <p:cNvSpPr/>
            <p:nvPr/>
          </p:nvSpPr>
          <p:spPr>
            <a:xfrm>
              <a:off x="4497976" y="4590511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EF163B-4EC8-46C2-8A3B-3F2E9C0A5CC3}"/>
                </a:ext>
              </a:extLst>
            </p:cNvPr>
            <p:cNvSpPr/>
            <p:nvPr/>
          </p:nvSpPr>
          <p:spPr>
            <a:xfrm>
              <a:off x="4177812" y="4650386"/>
              <a:ext cx="964717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48E250F-E6D8-4C9B-A1B8-8D8749A583DD}"/>
                </a:ext>
              </a:extLst>
            </p:cNvPr>
            <p:cNvSpPr/>
            <p:nvPr/>
          </p:nvSpPr>
          <p:spPr>
            <a:xfrm>
              <a:off x="4813661" y="4632972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7F09602-E9C3-4730-837B-B01905677A4E}"/>
                </a:ext>
              </a:extLst>
            </p:cNvPr>
            <p:cNvSpPr/>
            <p:nvPr/>
          </p:nvSpPr>
          <p:spPr>
            <a:xfrm>
              <a:off x="5148939" y="4626434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9AAF191-41C6-44D6-83D2-6F7A0BBE2A4A}"/>
                </a:ext>
              </a:extLst>
            </p:cNvPr>
            <p:cNvSpPr/>
            <p:nvPr/>
          </p:nvSpPr>
          <p:spPr>
            <a:xfrm>
              <a:off x="5403667" y="4665616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A64EB90-DC22-48A7-8DDE-88F5884E69D4}"/>
                </a:ext>
              </a:extLst>
            </p:cNvPr>
            <p:cNvSpPr/>
            <p:nvPr/>
          </p:nvSpPr>
          <p:spPr>
            <a:xfrm>
              <a:off x="5595252" y="4477836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2BA8678-A02A-41B3-BCA0-E8D667139B3D}"/>
                </a:ext>
              </a:extLst>
            </p:cNvPr>
            <p:cNvSpPr/>
            <p:nvPr/>
          </p:nvSpPr>
          <p:spPr>
            <a:xfrm>
              <a:off x="5619204" y="4157800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4928EA0-7985-4D00-B820-83A5C8D0649C}"/>
                </a:ext>
              </a:extLst>
            </p:cNvPr>
            <p:cNvSpPr/>
            <p:nvPr/>
          </p:nvSpPr>
          <p:spPr>
            <a:xfrm>
              <a:off x="3611876" y="3868796"/>
              <a:ext cx="548640" cy="3755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EBB032F-02EF-4E90-871C-1DCE72573150}"/>
                </a:ext>
              </a:extLst>
            </p:cNvPr>
            <p:cNvGrpSpPr/>
            <p:nvPr/>
          </p:nvGrpSpPr>
          <p:grpSpPr>
            <a:xfrm>
              <a:off x="3299458" y="3598279"/>
              <a:ext cx="894806" cy="811526"/>
              <a:chOff x="2742655" y="3432537"/>
              <a:chExt cx="894806" cy="81152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29E1798-FB77-4E04-A5F9-F95D36B5A34C}"/>
                  </a:ext>
                </a:extLst>
              </p:cNvPr>
              <p:cNvSpPr/>
              <p:nvPr/>
            </p:nvSpPr>
            <p:spPr>
              <a:xfrm>
                <a:off x="2840626" y="3672568"/>
                <a:ext cx="640081" cy="571495"/>
              </a:xfrm>
              <a:prstGeom prst="ellipse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2C6327E-D836-4022-83D0-AEAC9F912628}"/>
                  </a:ext>
                </a:extLst>
              </p:cNvPr>
              <p:cNvGrpSpPr/>
              <p:nvPr/>
            </p:nvGrpSpPr>
            <p:grpSpPr>
              <a:xfrm rot="555448">
                <a:off x="2742655" y="3432537"/>
                <a:ext cx="894806" cy="480062"/>
                <a:chOff x="2704010" y="3053445"/>
                <a:chExt cx="894806" cy="480062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5E6EBD8-78EE-4620-B8C3-0D00EB373F9B}"/>
                    </a:ext>
                  </a:extLst>
                </p:cNvPr>
                <p:cNvSpPr/>
                <p:nvPr/>
              </p:nvSpPr>
              <p:spPr>
                <a:xfrm>
                  <a:off x="2860763" y="3151413"/>
                  <a:ext cx="548640" cy="37555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17ACCD5-1FC4-45D1-A3D2-DE0074E8DCE3}"/>
                    </a:ext>
                  </a:extLst>
                </p:cNvPr>
                <p:cNvSpPr/>
                <p:nvPr/>
              </p:nvSpPr>
              <p:spPr>
                <a:xfrm>
                  <a:off x="3050176" y="3151413"/>
                  <a:ext cx="548640" cy="37555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59C2543-5833-41F2-B025-89D9ACC56026}"/>
                    </a:ext>
                  </a:extLst>
                </p:cNvPr>
                <p:cNvSpPr/>
                <p:nvPr/>
              </p:nvSpPr>
              <p:spPr>
                <a:xfrm>
                  <a:off x="2704010" y="3157948"/>
                  <a:ext cx="548640" cy="37555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DBAC3B9-E576-4749-BC8A-AF2E96FF28F6}"/>
                    </a:ext>
                  </a:extLst>
                </p:cNvPr>
                <p:cNvSpPr/>
                <p:nvPr/>
              </p:nvSpPr>
              <p:spPr>
                <a:xfrm>
                  <a:off x="2870559" y="3053445"/>
                  <a:ext cx="548640" cy="37555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197562C-34A2-47D6-B56C-29FA94A44C56}"/>
                  </a:ext>
                </a:extLst>
              </p:cNvPr>
              <p:cNvSpPr/>
              <p:nvPr/>
            </p:nvSpPr>
            <p:spPr>
              <a:xfrm>
                <a:off x="3010824" y="3930262"/>
                <a:ext cx="143692" cy="1436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03F2933-1727-410C-B825-416FFD602344}"/>
                  </a:ext>
                </a:extLst>
              </p:cNvPr>
              <p:cNvSpPr/>
              <p:nvPr/>
            </p:nvSpPr>
            <p:spPr>
              <a:xfrm>
                <a:off x="2849654" y="3886469"/>
                <a:ext cx="143692" cy="1436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5D241A-45D8-4C3C-9021-485FD8A76B42}"/>
                </a:ext>
              </a:extLst>
            </p:cNvPr>
            <p:cNvSpPr/>
            <p:nvPr/>
          </p:nvSpPr>
          <p:spPr>
            <a:xfrm rot="2709745">
              <a:off x="5902234" y="4373336"/>
              <a:ext cx="539925" cy="286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5DCF7DE-AC50-48CC-AEBB-C381A0B6F9C5}"/>
                </a:ext>
              </a:extLst>
            </p:cNvPr>
            <p:cNvSpPr/>
            <p:nvPr/>
          </p:nvSpPr>
          <p:spPr>
            <a:xfrm rot="2709745">
              <a:off x="5922854" y="4602566"/>
              <a:ext cx="539925" cy="286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7C7F5E7-81E5-4FC6-8C9E-933127760D7A}"/>
              </a:ext>
            </a:extLst>
          </p:cNvPr>
          <p:cNvGrpSpPr/>
          <p:nvPr/>
        </p:nvGrpSpPr>
        <p:grpSpPr>
          <a:xfrm>
            <a:off x="2828950" y="3461047"/>
            <a:ext cx="3354615" cy="1907790"/>
            <a:chOff x="2828950" y="3461047"/>
            <a:chExt cx="3354615" cy="19077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C625A2-56C5-4380-9250-AABFE76B8864}"/>
                </a:ext>
              </a:extLst>
            </p:cNvPr>
            <p:cNvSpPr/>
            <p:nvPr/>
          </p:nvSpPr>
          <p:spPr>
            <a:xfrm>
              <a:off x="3944983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3C1D4C-D44F-45F5-ADC9-95A017CE4507}"/>
                </a:ext>
              </a:extLst>
            </p:cNvPr>
            <p:cNvSpPr/>
            <p:nvPr/>
          </p:nvSpPr>
          <p:spPr>
            <a:xfrm>
              <a:off x="4297679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EBC59B-A90F-4DC3-A378-6E991214A3DD}"/>
                </a:ext>
              </a:extLst>
            </p:cNvPr>
            <p:cNvSpPr/>
            <p:nvPr/>
          </p:nvSpPr>
          <p:spPr>
            <a:xfrm>
              <a:off x="5486398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593636F-4B88-49DF-AA7F-19B51178279D}"/>
                </a:ext>
              </a:extLst>
            </p:cNvPr>
            <p:cNvSpPr/>
            <p:nvPr/>
          </p:nvSpPr>
          <p:spPr>
            <a:xfrm>
              <a:off x="5185950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3F54ED-18F5-44C7-B834-513314364346}"/>
                </a:ext>
              </a:extLst>
            </p:cNvPr>
            <p:cNvGrpSpPr/>
            <p:nvPr/>
          </p:nvGrpSpPr>
          <p:grpSpPr>
            <a:xfrm>
              <a:off x="3482082" y="3695158"/>
              <a:ext cx="2701483" cy="1193617"/>
              <a:chOff x="3482082" y="3695158"/>
              <a:chExt cx="2701483" cy="119361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62EC241-B92D-4836-89D7-819DA06B9BC1}"/>
                  </a:ext>
                </a:extLst>
              </p:cNvPr>
              <p:cNvGrpSpPr/>
              <p:nvPr/>
            </p:nvGrpSpPr>
            <p:grpSpPr>
              <a:xfrm>
                <a:off x="3605347" y="3695158"/>
                <a:ext cx="2578218" cy="1193617"/>
                <a:chOff x="3605347" y="3695158"/>
                <a:chExt cx="2578218" cy="1193617"/>
              </a:xfrm>
              <a:solidFill>
                <a:srgbClr val="D9D9D9"/>
              </a:solidFill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D1DAA87-DECC-443C-81A0-14B6BABF9433}"/>
                    </a:ext>
                  </a:extLst>
                </p:cNvPr>
                <p:cNvSpPr/>
                <p:nvPr/>
              </p:nvSpPr>
              <p:spPr>
                <a:xfrm>
                  <a:off x="3709852" y="3784965"/>
                  <a:ext cx="2155371" cy="1031966"/>
                </a:xfrm>
                <a:prstGeom prst="roundRect">
                  <a:avLst>
                    <a:gd name="adj" fmla="val 293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41482DB-E2FD-48B3-841C-9ACCF96217F9}"/>
                    </a:ext>
                  </a:extLst>
                </p:cNvPr>
                <p:cNvSpPr/>
                <p:nvPr/>
              </p:nvSpPr>
              <p:spPr>
                <a:xfrm>
                  <a:off x="4016828" y="369515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FFAA872-F78D-4D66-9B21-8050C1829877}"/>
                    </a:ext>
                  </a:extLst>
                </p:cNvPr>
                <p:cNvSpPr/>
                <p:nvPr/>
              </p:nvSpPr>
              <p:spPr>
                <a:xfrm>
                  <a:off x="3742508" y="37131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8D2855A-CC34-46EE-95F7-A990DA04AAA8}"/>
                    </a:ext>
                  </a:extLst>
                </p:cNvPr>
                <p:cNvSpPr/>
                <p:nvPr/>
              </p:nvSpPr>
              <p:spPr>
                <a:xfrm>
                  <a:off x="4443548" y="369842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F446405-47E5-44DF-A24A-152D0FF527C3}"/>
                    </a:ext>
                  </a:extLst>
                </p:cNvPr>
                <p:cNvSpPr/>
                <p:nvPr/>
              </p:nvSpPr>
              <p:spPr>
                <a:xfrm>
                  <a:off x="4255225" y="370604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CE5D936-7B85-4379-9D0E-0A306A3A9379}"/>
                    </a:ext>
                  </a:extLst>
                </p:cNvPr>
                <p:cNvSpPr/>
                <p:nvPr/>
              </p:nvSpPr>
              <p:spPr>
                <a:xfrm>
                  <a:off x="4759233" y="371476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50A9D26-4A6A-4905-9E57-165937FD23F8}"/>
                    </a:ext>
                  </a:extLst>
                </p:cNvPr>
                <p:cNvSpPr/>
                <p:nvPr/>
              </p:nvSpPr>
              <p:spPr>
                <a:xfrm>
                  <a:off x="5094511" y="370822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F186BA8-617D-4C13-BB8E-F636A675E259}"/>
                    </a:ext>
                  </a:extLst>
                </p:cNvPr>
                <p:cNvSpPr/>
                <p:nvPr/>
              </p:nvSpPr>
              <p:spPr>
                <a:xfrm>
                  <a:off x="5349239" y="377353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1F0B5D5-B2DA-43BB-97CC-F5EF804CC498}"/>
                    </a:ext>
                  </a:extLst>
                </p:cNvPr>
                <p:cNvSpPr/>
                <p:nvPr/>
              </p:nvSpPr>
              <p:spPr>
                <a:xfrm>
                  <a:off x="3944983" y="387313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EFCF68-7FF4-493F-910C-2D2F7AA6729D}"/>
                    </a:ext>
                  </a:extLst>
                </p:cNvPr>
                <p:cNvSpPr/>
                <p:nvPr/>
              </p:nvSpPr>
              <p:spPr>
                <a:xfrm>
                  <a:off x="3670663" y="38911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9F19E3B-6560-4977-9C05-A0614C55E4B5}"/>
                    </a:ext>
                  </a:extLst>
                </p:cNvPr>
                <p:cNvSpPr/>
                <p:nvPr/>
              </p:nvSpPr>
              <p:spPr>
                <a:xfrm>
                  <a:off x="4371703" y="3876407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20BA3AE-F8F6-46D5-88B4-A58090A0B198}"/>
                    </a:ext>
                  </a:extLst>
                </p:cNvPr>
                <p:cNvSpPr/>
                <p:nvPr/>
              </p:nvSpPr>
              <p:spPr>
                <a:xfrm>
                  <a:off x="4183380" y="388403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AC53470-C214-4E0A-BD26-60E235D49205}"/>
                    </a:ext>
                  </a:extLst>
                </p:cNvPr>
                <p:cNvSpPr/>
                <p:nvPr/>
              </p:nvSpPr>
              <p:spPr>
                <a:xfrm>
                  <a:off x="4687388" y="389274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599745B-CB60-49D1-A6F1-B89F411AAE22}"/>
                    </a:ext>
                  </a:extLst>
                </p:cNvPr>
                <p:cNvSpPr/>
                <p:nvPr/>
              </p:nvSpPr>
              <p:spPr>
                <a:xfrm>
                  <a:off x="5022666" y="38862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27EF69A-385A-4A3E-8F64-CC658B1113D2}"/>
                    </a:ext>
                  </a:extLst>
                </p:cNvPr>
                <p:cNvSpPr/>
                <p:nvPr/>
              </p:nvSpPr>
              <p:spPr>
                <a:xfrm>
                  <a:off x="5277394" y="395151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5B4ECA8-FF46-41BA-8124-4BBB36DAA9E1}"/>
                    </a:ext>
                  </a:extLst>
                </p:cNvPr>
                <p:cNvSpPr/>
                <p:nvPr/>
              </p:nvSpPr>
              <p:spPr>
                <a:xfrm>
                  <a:off x="3879667" y="415399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2F9547B-CABF-428B-A968-BAD200098ACE}"/>
                    </a:ext>
                  </a:extLst>
                </p:cNvPr>
                <p:cNvSpPr/>
                <p:nvPr/>
              </p:nvSpPr>
              <p:spPr>
                <a:xfrm>
                  <a:off x="3605347" y="41850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BD6BFCC-0770-408B-9F53-2B670E78A534}"/>
                    </a:ext>
                  </a:extLst>
                </p:cNvPr>
                <p:cNvSpPr/>
                <p:nvPr/>
              </p:nvSpPr>
              <p:spPr>
                <a:xfrm>
                  <a:off x="4306387" y="415726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2BA1563-D3ED-456A-9525-F8FD5ABC06A2}"/>
                    </a:ext>
                  </a:extLst>
                </p:cNvPr>
                <p:cNvSpPr/>
                <p:nvPr/>
              </p:nvSpPr>
              <p:spPr>
                <a:xfrm>
                  <a:off x="4118064" y="416488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48CAB2-2AD2-4FB9-9B2A-1AEE2FCC04B4}"/>
                    </a:ext>
                  </a:extLst>
                </p:cNvPr>
                <p:cNvSpPr/>
                <p:nvPr/>
              </p:nvSpPr>
              <p:spPr>
                <a:xfrm>
                  <a:off x="4622072" y="417359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065902-72A1-4AF3-9244-941DF92921A0}"/>
                    </a:ext>
                  </a:extLst>
                </p:cNvPr>
                <p:cNvSpPr/>
                <p:nvPr/>
              </p:nvSpPr>
              <p:spPr>
                <a:xfrm>
                  <a:off x="4957350" y="416706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3771D49-2D84-4BFE-A11B-9559FE758F59}"/>
                    </a:ext>
                  </a:extLst>
                </p:cNvPr>
                <p:cNvSpPr/>
                <p:nvPr/>
              </p:nvSpPr>
              <p:spPr>
                <a:xfrm>
                  <a:off x="5212078" y="423236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A86B7CC-A9EB-47EF-A797-A296ACF83EFB}"/>
                    </a:ext>
                  </a:extLst>
                </p:cNvPr>
                <p:cNvSpPr/>
                <p:nvPr/>
              </p:nvSpPr>
              <p:spPr>
                <a:xfrm>
                  <a:off x="3918856" y="443484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3359B38-1696-4C86-B8D2-7EAA21D00D3D}"/>
                    </a:ext>
                  </a:extLst>
                </p:cNvPr>
                <p:cNvSpPr/>
                <p:nvPr/>
              </p:nvSpPr>
              <p:spPr>
                <a:xfrm rot="1565214">
                  <a:off x="3683725" y="44528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A8521F9-E6DD-4CC2-8CC9-EEB4B5BA877E}"/>
                    </a:ext>
                  </a:extLst>
                </p:cNvPr>
                <p:cNvSpPr/>
                <p:nvPr/>
              </p:nvSpPr>
              <p:spPr>
                <a:xfrm>
                  <a:off x="4345576" y="443811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5E732C-8776-49AC-AE5F-84CC924202DE}"/>
                    </a:ext>
                  </a:extLst>
                </p:cNvPr>
                <p:cNvSpPr/>
                <p:nvPr/>
              </p:nvSpPr>
              <p:spPr>
                <a:xfrm>
                  <a:off x="4025412" y="4497986"/>
                  <a:ext cx="964717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90A25A1-7F93-4E90-AD15-89F8EFA3D0F5}"/>
                    </a:ext>
                  </a:extLst>
                </p:cNvPr>
                <p:cNvSpPr/>
                <p:nvPr/>
              </p:nvSpPr>
              <p:spPr>
                <a:xfrm>
                  <a:off x="4661261" y="448057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6F361B4-C286-4B07-95EA-902903F3D585}"/>
                    </a:ext>
                  </a:extLst>
                </p:cNvPr>
                <p:cNvSpPr/>
                <p:nvPr/>
              </p:nvSpPr>
              <p:spPr>
                <a:xfrm>
                  <a:off x="4996539" y="447403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16C041C-BA2B-4096-A8FB-14F8812292FE}"/>
                    </a:ext>
                  </a:extLst>
                </p:cNvPr>
                <p:cNvSpPr/>
                <p:nvPr/>
              </p:nvSpPr>
              <p:spPr>
                <a:xfrm>
                  <a:off x="5251267" y="451321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A0962E0-9D5F-4FFC-8081-939BD7B6C2E9}"/>
                    </a:ext>
                  </a:extLst>
                </p:cNvPr>
                <p:cNvSpPr/>
                <p:nvPr/>
              </p:nvSpPr>
              <p:spPr>
                <a:xfrm>
                  <a:off x="5442852" y="432543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0FB4E0E-4CA9-45E5-BCC4-A9E480C78A35}"/>
                    </a:ext>
                  </a:extLst>
                </p:cNvPr>
                <p:cNvSpPr/>
                <p:nvPr/>
              </p:nvSpPr>
              <p:spPr>
                <a:xfrm>
                  <a:off x="5466804" y="40054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F7F033B-A7AE-4F9A-97D2-1EA6106A20B8}"/>
                    </a:ext>
                  </a:extLst>
                </p:cNvPr>
                <p:cNvSpPr/>
                <p:nvPr/>
              </p:nvSpPr>
              <p:spPr>
                <a:xfrm rot="2709745">
                  <a:off x="5749834" y="422093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087A04F-C6C7-460E-AAEA-A42FACEE7AB5}"/>
                    </a:ext>
                  </a:extLst>
                </p:cNvPr>
                <p:cNvSpPr/>
                <p:nvPr/>
              </p:nvSpPr>
              <p:spPr>
                <a:xfrm rot="2709745">
                  <a:off x="5770454" y="445016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C3F76A-3B78-4573-A7E9-16F9026FADCF}"/>
                  </a:ext>
                </a:extLst>
              </p:cNvPr>
              <p:cNvSpPr/>
              <p:nvPr/>
            </p:nvSpPr>
            <p:spPr>
              <a:xfrm>
                <a:off x="3482082" y="3736207"/>
                <a:ext cx="548640" cy="375559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6E74F32-EF81-4198-8B0D-E4183EA1DC4C}"/>
                </a:ext>
              </a:extLst>
            </p:cNvPr>
            <p:cNvGrpSpPr/>
            <p:nvPr/>
          </p:nvGrpSpPr>
          <p:grpSpPr>
            <a:xfrm rot="555448">
              <a:off x="3190873" y="3463430"/>
              <a:ext cx="812964" cy="480062"/>
              <a:chOff x="2704010" y="3053445"/>
              <a:chExt cx="894806" cy="480062"/>
            </a:xfrm>
            <a:solidFill>
              <a:schemeClr val="bg1">
                <a:lumMod val="50000"/>
              </a:schemeClr>
            </a:solidFill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D0B984A-4614-4691-8F8E-DB14A73C2752}"/>
                  </a:ext>
                </a:extLst>
              </p:cNvPr>
              <p:cNvSpPr/>
              <p:nvPr/>
            </p:nvSpPr>
            <p:spPr>
              <a:xfrm>
                <a:off x="2860763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EF12854-76FA-4DA4-AD5F-A68F68E93FCA}"/>
                  </a:ext>
                </a:extLst>
              </p:cNvPr>
              <p:cNvSpPr/>
              <p:nvPr/>
            </p:nvSpPr>
            <p:spPr>
              <a:xfrm>
                <a:off x="3050176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0D531BC-1CD1-47C1-A346-3D5CE18C3C25}"/>
                  </a:ext>
                </a:extLst>
              </p:cNvPr>
              <p:cNvSpPr/>
              <p:nvPr/>
            </p:nvSpPr>
            <p:spPr>
              <a:xfrm>
                <a:off x="2704010" y="3157948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E7AFB0C-6177-423E-84AB-122DE3845206}"/>
                  </a:ext>
                </a:extLst>
              </p:cNvPr>
              <p:cNvSpPr/>
              <p:nvPr/>
            </p:nvSpPr>
            <p:spPr>
              <a:xfrm>
                <a:off x="2870559" y="3053445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3FCDA5A-6563-4D5A-8E06-ED48926C0207}"/>
                </a:ext>
              </a:extLst>
            </p:cNvPr>
            <p:cNvGrpSpPr/>
            <p:nvPr/>
          </p:nvGrpSpPr>
          <p:grpSpPr>
            <a:xfrm>
              <a:off x="2828950" y="3461047"/>
              <a:ext cx="1143933" cy="1050296"/>
              <a:chOff x="2828950" y="3461047"/>
              <a:chExt cx="1143933" cy="105029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BCB5C26-9DAB-447D-86E0-DF2C7711DF2E}"/>
                  </a:ext>
                </a:extLst>
              </p:cNvPr>
              <p:cNvGrpSpPr/>
              <p:nvPr/>
            </p:nvGrpSpPr>
            <p:grpSpPr>
              <a:xfrm>
                <a:off x="2828950" y="3675319"/>
                <a:ext cx="1129785" cy="836024"/>
                <a:chOff x="2828950" y="3675319"/>
                <a:chExt cx="1129785" cy="83602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895F6B8-858B-4996-8E4E-918D1FB9F11C}"/>
                    </a:ext>
                  </a:extLst>
                </p:cNvPr>
                <p:cNvSpPr/>
                <p:nvPr/>
              </p:nvSpPr>
              <p:spPr>
                <a:xfrm rot="1459293">
                  <a:off x="3152199" y="3675319"/>
                  <a:ext cx="608436" cy="83602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2E4C9BF-83B8-42D1-B8A6-716039DF6F51}"/>
                    </a:ext>
                  </a:extLst>
                </p:cNvPr>
                <p:cNvSpPr/>
                <p:nvPr/>
              </p:nvSpPr>
              <p:spPr>
                <a:xfrm>
                  <a:off x="3427555" y="3965355"/>
                  <a:ext cx="143692" cy="143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D15BF62-900A-47DF-927F-238962583113}"/>
                    </a:ext>
                  </a:extLst>
                </p:cNvPr>
                <p:cNvSpPr/>
                <p:nvPr/>
              </p:nvSpPr>
              <p:spPr>
                <a:xfrm>
                  <a:off x="3266385" y="3926324"/>
                  <a:ext cx="129128" cy="130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CDF7832-210F-48C9-95F9-A32ACFE61595}"/>
                    </a:ext>
                  </a:extLst>
                </p:cNvPr>
                <p:cNvSpPr/>
                <p:nvPr/>
              </p:nvSpPr>
              <p:spPr>
                <a:xfrm>
                  <a:off x="3437173" y="400013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44D224F-9765-4B01-910A-1E659A764CF1}"/>
                    </a:ext>
                  </a:extLst>
                </p:cNvPr>
                <p:cNvSpPr/>
                <p:nvPr/>
              </p:nvSpPr>
              <p:spPr>
                <a:xfrm>
                  <a:off x="3275883" y="395441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9" name="Oval 2">
                  <a:extLst>
                    <a:ext uri="{FF2B5EF4-FFF2-40B4-BE49-F238E27FC236}">
                      <a16:creationId xmlns:a16="http://schemas.microsoft.com/office/drawing/2014/main" id="{6DED4756-68ED-47D5-AD5D-C0DFA125D456}"/>
                    </a:ext>
                  </a:extLst>
                </p:cNvPr>
                <p:cNvSpPr/>
                <p:nvPr/>
              </p:nvSpPr>
              <p:spPr>
                <a:xfrm rot="8550577" flipH="1">
                  <a:off x="3744331" y="3923514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0" name="Oval 2">
                  <a:extLst>
                    <a:ext uri="{FF2B5EF4-FFF2-40B4-BE49-F238E27FC236}">
                      <a16:creationId xmlns:a16="http://schemas.microsoft.com/office/drawing/2014/main" id="{8C50454A-FB3C-42A2-9A93-92C6A9E6BE42}"/>
                    </a:ext>
                  </a:extLst>
                </p:cNvPr>
                <p:cNvSpPr/>
                <p:nvPr/>
              </p:nvSpPr>
              <p:spPr>
                <a:xfrm rot="13838574">
                  <a:off x="2964896" y="3811293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878AE55-804B-40C3-8BB4-3F72EAF48226}"/>
                    </a:ext>
                  </a:extLst>
                </p:cNvPr>
                <p:cNvSpPr/>
                <p:nvPr/>
              </p:nvSpPr>
              <p:spPr>
                <a:xfrm>
                  <a:off x="3228727" y="4296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6028275-1A68-4D54-846D-4494E1E5F685}"/>
                    </a:ext>
                  </a:extLst>
                </p:cNvPr>
                <p:cNvSpPr/>
                <p:nvPr/>
              </p:nvSpPr>
              <p:spPr>
                <a:xfrm>
                  <a:off x="3391514" y="432844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5FFF78F-234F-4243-B993-922C60FD758B}"/>
                  </a:ext>
                </a:extLst>
              </p:cNvPr>
              <p:cNvGrpSpPr/>
              <p:nvPr/>
            </p:nvGrpSpPr>
            <p:grpSpPr>
              <a:xfrm rot="555448">
                <a:off x="3159919" y="3461047"/>
                <a:ext cx="812964" cy="480062"/>
                <a:chOff x="2704010" y="3053445"/>
                <a:chExt cx="894806" cy="48006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98B414F-54C8-4C74-8625-59D35C27E142}"/>
                    </a:ext>
                  </a:extLst>
                </p:cNvPr>
                <p:cNvSpPr/>
                <p:nvPr/>
              </p:nvSpPr>
              <p:spPr>
                <a:xfrm>
                  <a:off x="2860763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FDC356A-3151-4F30-A586-16E6115E44C3}"/>
                    </a:ext>
                  </a:extLst>
                </p:cNvPr>
                <p:cNvSpPr/>
                <p:nvPr/>
              </p:nvSpPr>
              <p:spPr>
                <a:xfrm>
                  <a:off x="3050176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248AEDB-2FC6-4F6E-80A3-FEE91D3D1BF3}"/>
                    </a:ext>
                  </a:extLst>
                </p:cNvPr>
                <p:cNvSpPr/>
                <p:nvPr/>
              </p:nvSpPr>
              <p:spPr>
                <a:xfrm>
                  <a:off x="2704010" y="315794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5609B19-B5FF-4D16-AF57-1AC90C5B5496}"/>
                    </a:ext>
                  </a:extLst>
                </p:cNvPr>
                <p:cNvSpPr/>
                <p:nvPr/>
              </p:nvSpPr>
              <p:spPr>
                <a:xfrm>
                  <a:off x="2870559" y="305344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778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A0336C-FFC1-478E-8524-D3429DBA6BA3}"/>
              </a:ext>
            </a:extLst>
          </p:cNvPr>
          <p:cNvGrpSpPr/>
          <p:nvPr/>
        </p:nvGrpSpPr>
        <p:grpSpPr>
          <a:xfrm flipH="1">
            <a:off x="-338047" y="4678159"/>
            <a:ext cx="3354615" cy="1907790"/>
            <a:chOff x="2828950" y="3461047"/>
            <a:chExt cx="3354615" cy="19077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256FCB-4CA8-4826-B918-8BD55CEF1A2A}"/>
                </a:ext>
              </a:extLst>
            </p:cNvPr>
            <p:cNvSpPr/>
            <p:nvPr/>
          </p:nvSpPr>
          <p:spPr>
            <a:xfrm>
              <a:off x="3944983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9F8860-8015-4B23-9B03-EAF6854D636A}"/>
                </a:ext>
              </a:extLst>
            </p:cNvPr>
            <p:cNvSpPr/>
            <p:nvPr/>
          </p:nvSpPr>
          <p:spPr>
            <a:xfrm>
              <a:off x="4297679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15D1EF-BF25-4D33-8229-64B21731868B}"/>
                </a:ext>
              </a:extLst>
            </p:cNvPr>
            <p:cNvSpPr/>
            <p:nvPr/>
          </p:nvSpPr>
          <p:spPr>
            <a:xfrm>
              <a:off x="5486398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94E8B53-55FA-4A7E-9341-9004FCE6465D}"/>
                </a:ext>
              </a:extLst>
            </p:cNvPr>
            <p:cNvSpPr/>
            <p:nvPr/>
          </p:nvSpPr>
          <p:spPr>
            <a:xfrm>
              <a:off x="5185950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A3C4BE-4ED4-437F-ADBB-40EDF6AF325C}"/>
                </a:ext>
              </a:extLst>
            </p:cNvPr>
            <p:cNvGrpSpPr/>
            <p:nvPr/>
          </p:nvGrpSpPr>
          <p:grpSpPr>
            <a:xfrm>
              <a:off x="3482082" y="3695158"/>
              <a:ext cx="2701483" cy="1193617"/>
              <a:chOff x="3482082" y="3695158"/>
              <a:chExt cx="2701483" cy="119361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59C1074-6E91-47D0-9FC0-BCFA52649B99}"/>
                  </a:ext>
                </a:extLst>
              </p:cNvPr>
              <p:cNvGrpSpPr/>
              <p:nvPr/>
            </p:nvGrpSpPr>
            <p:grpSpPr>
              <a:xfrm>
                <a:off x="3605347" y="3695158"/>
                <a:ext cx="2578218" cy="1193617"/>
                <a:chOff x="3605347" y="3695158"/>
                <a:chExt cx="2578218" cy="1193617"/>
              </a:xfrm>
              <a:solidFill>
                <a:srgbClr val="D9D9D9"/>
              </a:solidFill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1A47AD50-80D1-4458-B94D-3CCE40AA23A4}"/>
                    </a:ext>
                  </a:extLst>
                </p:cNvPr>
                <p:cNvSpPr/>
                <p:nvPr/>
              </p:nvSpPr>
              <p:spPr>
                <a:xfrm>
                  <a:off x="3709852" y="3784965"/>
                  <a:ext cx="2155371" cy="1031966"/>
                </a:xfrm>
                <a:prstGeom prst="roundRect">
                  <a:avLst>
                    <a:gd name="adj" fmla="val 293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F0972F5-79A7-4A01-8546-CCE8FF9DA832}"/>
                    </a:ext>
                  </a:extLst>
                </p:cNvPr>
                <p:cNvSpPr/>
                <p:nvPr/>
              </p:nvSpPr>
              <p:spPr>
                <a:xfrm>
                  <a:off x="4016828" y="369515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C4B31CF-1F33-44D5-9305-EAE7871F2258}"/>
                    </a:ext>
                  </a:extLst>
                </p:cNvPr>
                <p:cNvSpPr/>
                <p:nvPr/>
              </p:nvSpPr>
              <p:spPr>
                <a:xfrm>
                  <a:off x="3742508" y="37131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250D4BA-D6D1-4F4C-A154-E64662756703}"/>
                    </a:ext>
                  </a:extLst>
                </p:cNvPr>
                <p:cNvSpPr/>
                <p:nvPr/>
              </p:nvSpPr>
              <p:spPr>
                <a:xfrm>
                  <a:off x="4443548" y="369842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FFE270F-1819-4999-AC1B-BAC916FBFBDE}"/>
                    </a:ext>
                  </a:extLst>
                </p:cNvPr>
                <p:cNvSpPr/>
                <p:nvPr/>
              </p:nvSpPr>
              <p:spPr>
                <a:xfrm>
                  <a:off x="4255225" y="370604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92F6519-61DD-4EA4-BCF7-6213879922B4}"/>
                    </a:ext>
                  </a:extLst>
                </p:cNvPr>
                <p:cNvSpPr/>
                <p:nvPr/>
              </p:nvSpPr>
              <p:spPr>
                <a:xfrm>
                  <a:off x="4759233" y="371476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E587472-640C-4EC1-9FED-C141FD6AB17A}"/>
                    </a:ext>
                  </a:extLst>
                </p:cNvPr>
                <p:cNvSpPr/>
                <p:nvPr/>
              </p:nvSpPr>
              <p:spPr>
                <a:xfrm>
                  <a:off x="5094511" y="370822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1EE409B-CF42-4744-869F-9793D7FD6370}"/>
                    </a:ext>
                  </a:extLst>
                </p:cNvPr>
                <p:cNvSpPr/>
                <p:nvPr/>
              </p:nvSpPr>
              <p:spPr>
                <a:xfrm>
                  <a:off x="5349239" y="377353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AA88895-73C3-43E0-AFD6-7E907C7DEDF2}"/>
                    </a:ext>
                  </a:extLst>
                </p:cNvPr>
                <p:cNvSpPr/>
                <p:nvPr/>
              </p:nvSpPr>
              <p:spPr>
                <a:xfrm>
                  <a:off x="3944983" y="387313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234DD67-32A3-4176-8199-4E9A02F0F470}"/>
                    </a:ext>
                  </a:extLst>
                </p:cNvPr>
                <p:cNvSpPr/>
                <p:nvPr/>
              </p:nvSpPr>
              <p:spPr>
                <a:xfrm>
                  <a:off x="3670663" y="38911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591223D-AD99-473F-9492-123FBFE9F328}"/>
                    </a:ext>
                  </a:extLst>
                </p:cNvPr>
                <p:cNvSpPr/>
                <p:nvPr/>
              </p:nvSpPr>
              <p:spPr>
                <a:xfrm>
                  <a:off x="4371703" y="3876407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F4A5E00-A26E-4986-A8B8-46AB1F6C637E}"/>
                    </a:ext>
                  </a:extLst>
                </p:cNvPr>
                <p:cNvSpPr/>
                <p:nvPr/>
              </p:nvSpPr>
              <p:spPr>
                <a:xfrm>
                  <a:off x="4183380" y="388403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E21871F-AC99-4F10-893A-448A54065686}"/>
                    </a:ext>
                  </a:extLst>
                </p:cNvPr>
                <p:cNvSpPr/>
                <p:nvPr/>
              </p:nvSpPr>
              <p:spPr>
                <a:xfrm>
                  <a:off x="4687388" y="389274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174CD1D-84A7-4F7E-AFF2-7DBE2B50A0CF}"/>
                    </a:ext>
                  </a:extLst>
                </p:cNvPr>
                <p:cNvSpPr/>
                <p:nvPr/>
              </p:nvSpPr>
              <p:spPr>
                <a:xfrm>
                  <a:off x="5022666" y="38862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FC2CC92-355E-4DE3-AE5D-E4EF900F840D}"/>
                    </a:ext>
                  </a:extLst>
                </p:cNvPr>
                <p:cNvSpPr/>
                <p:nvPr/>
              </p:nvSpPr>
              <p:spPr>
                <a:xfrm>
                  <a:off x="5277394" y="395151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47BE185-6725-4933-B8F6-D52491559530}"/>
                    </a:ext>
                  </a:extLst>
                </p:cNvPr>
                <p:cNvSpPr/>
                <p:nvPr/>
              </p:nvSpPr>
              <p:spPr>
                <a:xfrm>
                  <a:off x="3879667" y="415399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931565E-1686-4037-AACB-1777472E88C5}"/>
                    </a:ext>
                  </a:extLst>
                </p:cNvPr>
                <p:cNvSpPr/>
                <p:nvPr/>
              </p:nvSpPr>
              <p:spPr>
                <a:xfrm>
                  <a:off x="3605347" y="41850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E5868E7-F44A-4702-8D5E-EB426163845F}"/>
                    </a:ext>
                  </a:extLst>
                </p:cNvPr>
                <p:cNvSpPr/>
                <p:nvPr/>
              </p:nvSpPr>
              <p:spPr>
                <a:xfrm>
                  <a:off x="4306387" y="415726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40961B6-9A98-4ADF-BC70-201B67075035}"/>
                    </a:ext>
                  </a:extLst>
                </p:cNvPr>
                <p:cNvSpPr/>
                <p:nvPr/>
              </p:nvSpPr>
              <p:spPr>
                <a:xfrm>
                  <a:off x="4118064" y="416488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BCAA702-3247-434B-8FA7-DC201CE62558}"/>
                    </a:ext>
                  </a:extLst>
                </p:cNvPr>
                <p:cNvSpPr/>
                <p:nvPr/>
              </p:nvSpPr>
              <p:spPr>
                <a:xfrm>
                  <a:off x="4622072" y="417359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13B4FBE-D329-4339-BB2D-0A9C5100BD3B}"/>
                    </a:ext>
                  </a:extLst>
                </p:cNvPr>
                <p:cNvSpPr/>
                <p:nvPr/>
              </p:nvSpPr>
              <p:spPr>
                <a:xfrm>
                  <a:off x="4957350" y="416706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B353C57-9ED8-4935-B3E4-40E67E23DC50}"/>
                    </a:ext>
                  </a:extLst>
                </p:cNvPr>
                <p:cNvSpPr/>
                <p:nvPr/>
              </p:nvSpPr>
              <p:spPr>
                <a:xfrm>
                  <a:off x="5212078" y="423236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DCCBCE4-5572-4FF2-BB8C-CDAF0810F82B}"/>
                    </a:ext>
                  </a:extLst>
                </p:cNvPr>
                <p:cNvSpPr/>
                <p:nvPr/>
              </p:nvSpPr>
              <p:spPr>
                <a:xfrm>
                  <a:off x="3918856" y="443484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5EF7EFD-3EED-4448-992B-5DC35DD31AE8}"/>
                    </a:ext>
                  </a:extLst>
                </p:cNvPr>
                <p:cNvSpPr/>
                <p:nvPr/>
              </p:nvSpPr>
              <p:spPr>
                <a:xfrm rot="1565214">
                  <a:off x="3683725" y="44528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23034DB-FD4B-44FF-B821-636E124E8C57}"/>
                    </a:ext>
                  </a:extLst>
                </p:cNvPr>
                <p:cNvSpPr/>
                <p:nvPr/>
              </p:nvSpPr>
              <p:spPr>
                <a:xfrm>
                  <a:off x="4345576" y="443811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6A80F4F-811B-4986-8682-D8893646E66D}"/>
                    </a:ext>
                  </a:extLst>
                </p:cNvPr>
                <p:cNvSpPr/>
                <p:nvPr/>
              </p:nvSpPr>
              <p:spPr>
                <a:xfrm>
                  <a:off x="4025412" y="4497986"/>
                  <a:ext cx="964717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A02BF8A-2C86-4C0E-9E1B-BECE57DD460F}"/>
                    </a:ext>
                  </a:extLst>
                </p:cNvPr>
                <p:cNvSpPr/>
                <p:nvPr/>
              </p:nvSpPr>
              <p:spPr>
                <a:xfrm>
                  <a:off x="4661261" y="448057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8BD46D0-777E-4952-A3C6-DB7B89E8042A}"/>
                    </a:ext>
                  </a:extLst>
                </p:cNvPr>
                <p:cNvSpPr/>
                <p:nvPr/>
              </p:nvSpPr>
              <p:spPr>
                <a:xfrm>
                  <a:off x="4996539" y="447403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37E2AF1-3725-435B-8B97-0C06EA7421D7}"/>
                    </a:ext>
                  </a:extLst>
                </p:cNvPr>
                <p:cNvSpPr/>
                <p:nvPr/>
              </p:nvSpPr>
              <p:spPr>
                <a:xfrm>
                  <a:off x="5251267" y="451321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817B243-2FD0-4305-8BFC-B53B28216E5D}"/>
                    </a:ext>
                  </a:extLst>
                </p:cNvPr>
                <p:cNvSpPr/>
                <p:nvPr/>
              </p:nvSpPr>
              <p:spPr>
                <a:xfrm>
                  <a:off x="5442852" y="432543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A9C1069-2882-4B7D-97D0-1ADB5911A0B3}"/>
                    </a:ext>
                  </a:extLst>
                </p:cNvPr>
                <p:cNvSpPr/>
                <p:nvPr/>
              </p:nvSpPr>
              <p:spPr>
                <a:xfrm>
                  <a:off x="5466804" y="40054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143A987-8AE7-4046-BE8F-3634F9B131C1}"/>
                    </a:ext>
                  </a:extLst>
                </p:cNvPr>
                <p:cNvSpPr/>
                <p:nvPr/>
              </p:nvSpPr>
              <p:spPr>
                <a:xfrm rot="2709745">
                  <a:off x="5749834" y="422093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1C50BCC-E9BC-4683-809E-46493252C7F1}"/>
                    </a:ext>
                  </a:extLst>
                </p:cNvPr>
                <p:cNvSpPr/>
                <p:nvPr/>
              </p:nvSpPr>
              <p:spPr>
                <a:xfrm rot="2709745">
                  <a:off x="5770454" y="445016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C46A66-D889-4B38-991D-597DD08A0C87}"/>
                  </a:ext>
                </a:extLst>
              </p:cNvPr>
              <p:cNvSpPr/>
              <p:nvPr/>
            </p:nvSpPr>
            <p:spPr>
              <a:xfrm>
                <a:off x="3482082" y="3736207"/>
                <a:ext cx="548640" cy="375559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4D8555-667C-42E6-AF11-4721954572E4}"/>
                </a:ext>
              </a:extLst>
            </p:cNvPr>
            <p:cNvGrpSpPr/>
            <p:nvPr/>
          </p:nvGrpSpPr>
          <p:grpSpPr>
            <a:xfrm rot="555448">
              <a:off x="3190873" y="3463430"/>
              <a:ext cx="812964" cy="480062"/>
              <a:chOff x="2704010" y="3053445"/>
              <a:chExt cx="894806" cy="480062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868709C-81FA-4876-BFE7-A98B1AB0C5A2}"/>
                  </a:ext>
                </a:extLst>
              </p:cNvPr>
              <p:cNvSpPr/>
              <p:nvPr/>
            </p:nvSpPr>
            <p:spPr>
              <a:xfrm>
                <a:off x="2860763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3C2EDB-1AC9-40B6-8133-0572509C0A7B}"/>
                  </a:ext>
                </a:extLst>
              </p:cNvPr>
              <p:cNvSpPr/>
              <p:nvPr/>
            </p:nvSpPr>
            <p:spPr>
              <a:xfrm>
                <a:off x="3050176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34CB2-FD01-4D56-B4F1-476703525919}"/>
                  </a:ext>
                </a:extLst>
              </p:cNvPr>
              <p:cNvSpPr/>
              <p:nvPr/>
            </p:nvSpPr>
            <p:spPr>
              <a:xfrm>
                <a:off x="2704010" y="3157948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D05731-829B-4B61-9BA1-1E5BE1DDA5F3}"/>
                  </a:ext>
                </a:extLst>
              </p:cNvPr>
              <p:cNvSpPr/>
              <p:nvPr/>
            </p:nvSpPr>
            <p:spPr>
              <a:xfrm>
                <a:off x="2870559" y="3053445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2B7611-3F31-4890-9B09-309472B2CF7C}"/>
                </a:ext>
              </a:extLst>
            </p:cNvPr>
            <p:cNvGrpSpPr/>
            <p:nvPr/>
          </p:nvGrpSpPr>
          <p:grpSpPr>
            <a:xfrm>
              <a:off x="2828950" y="3461047"/>
              <a:ext cx="1143933" cy="1050296"/>
              <a:chOff x="2828950" y="3461047"/>
              <a:chExt cx="1143933" cy="105029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05CEC8B-2F20-4AAC-B8B1-1AC00E99A0D9}"/>
                  </a:ext>
                </a:extLst>
              </p:cNvPr>
              <p:cNvGrpSpPr/>
              <p:nvPr/>
            </p:nvGrpSpPr>
            <p:grpSpPr>
              <a:xfrm>
                <a:off x="2828950" y="3675319"/>
                <a:ext cx="1129785" cy="836024"/>
                <a:chOff x="2828950" y="3675319"/>
                <a:chExt cx="1129785" cy="836024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A5EB4A-8A44-41ED-B666-6DFF1C11F9A1}"/>
                    </a:ext>
                  </a:extLst>
                </p:cNvPr>
                <p:cNvSpPr/>
                <p:nvPr/>
              </p:nvSpPr>
              <p:spPr>
                <a:xfrm rot="1459293">
                  <a:off x="3152199" y="3675319"/>
                  <a:ext cx="608436" cy="83602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5C5C6FA-5180-45A9-8AE4-2B3DF0623BD4}"/>
                    </a:ext>
                  </a:extLst>
                </p:cNvPr>
                <p:cNvSpPr/>
                <p:nvPr/>
              </p:nvSpPr>
              <p:spPr>
                <a:xfrm>
                  <a:off x="3427555" y="3965355"/>
                  <a:ext cx="143692" cy="143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BF8C84-DAB7-4F91-B1BB-3335199DE970}"/>
                    </a:ext>
                  </a:extLst>
                </p:cNvPr>
                <p:cNvSpPr/>
                <p:nvPr/>
              </p:nvSpPr>
              <p:spPr>
                <a:xfrm>
                  <a:off x="3266385" y="3926324"/>
                  <a:ext cx="129128" cy="130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4004D19-C7D3-4043-AC3B-DDEAD2CA22C2}"/>
                    </a:ext>
                  </a:extLst>
                </p:cNvPr>
                <p:cNvSpPr/>
                <p:nvPr/>
              </p:nvSpPr>
              <p:spPr>
                <a:xfrm>
                  <a:off x="3437173" y="400013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3DD758A-1415-4D71-B8F6-424FC9554C84}"/>
                    </a:ext>
                  </a:extLst>
                </p:cNvPr>
                <p:cNvSpPr/>
                <p:nvPr/>
              </p:nvSpPr>
              <p:spPr>
                <a:xfrm>
                  <a:off x="3275883" y="395441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Oval 2">
                  <a:extLst>
                    <a:ext uri="{FF2B5EF4-FFF2-40B4-BE49-F238E27FC236}">
                      <a16:creationId xmlns:a16="http://schemas.microsoft.com/office/drawing/2014/main" id="{66FC7576-3516-49AD-8DC4-64A90B61F197}"/>
                    </a:ext>
                  </a:extLst>
                </p:cNvPr>
                <p:cNvSpPr/>
                <p:nvPr/>
              </p:nvSpPr>
              <p:spPr>
                <a:xfrm rot="8550577" flipH="1">
                  <a:off x="3744331" y="3923514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Oval 2">
                  <a:extLst>
                    <a:ext uri="{FF2B5EF4-FFF2-40B4-BE49-F238E27FC236}">
                      <a16:creationId xmlns:a16="http://schemas.microsoft.com/office/drawing/2014/main" id="{65DA13E2-4C3F-4FCA-9D6A-AA95CFBFB1B1}"/>
                    </a:ext>
                  </a:extLst>
                </p:cNvPr>
                <p:cNvSpPr/>
                <p:nvPr/>
              </p:nvSpPr>
              <p:spPr>
                <a:xfrm rot="13838574">
                  <a:off x="2964896" y="3811293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5AD3626-C510-439F-9B3F-5AD43DA96AA2}"/>
                    </a:ext>
                  </a:extLst>
                </p:cNvPr>
                <p:cNvSpPr/>
                <p:nvPr/>
              </p:nvSpPr>
              <p:spPr>
                <a:xfrm>
                  <a:off x="3228727" y="4296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8BD5625-4192-4F91-8615-848167656EEB}"/>
                    </a:ext>
                  </a:extLst>
                </p:cNvPr>
                <p:cNvSpPr/>
                <p:nvPr/>
              </p:nvSpPr>
              <p:spPr>
                <a:xfrm>
                  <a:off x="3391514" y="432844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6CC4E63-EE64-4687-B44A-447670CBE849}"/>
                  </a:ext>
                </a:extLst>
              </p:cNvPr>
              <p:cNvGrpSpPr/>
              <p:nvPr/>
            </p:nvGrpSpPr>
            <p:grpSpPr>
              <a:xfrm rot="555448">
                <a:off x="3159919" y="3461047"/>
                <a:ext cx="812964" cy="480062"/>
                <a:chOff x="2704010" y="3053445"/>
                <a:chExt cx="894806" cy="48006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8727697-37C8-43B8-A4E1-BE4D5D0C4947}"/>
                    </a:ext>
                  </a:extLst>
                </p:cNvPr>
                <p:cNvSpPr/>
                <p:nvPr/>
              </p:nvSpPr>
              <p:spPr>
                <a:xfrm>
                  <a:off x="2860763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3330094-714B-46DE-A0B2-8524AF54E676}"/>
                    </a:ext>
                  </a:extLst>
                </p:cNvPr>
                <p:cNvSpPr/>
                <p:nvPr/>
              </p:nvSpPr>
              <p:spPr>
                <a:xfrm>
                  <a:off x="3050176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7A05CFD-0F6D-438B-8907-04E3D08F2553}"/>
                    </a:ext>
                  </a:extLst>
                </p:cNvPr>
                <p:cNvSpPr/>
                <p:nvPr/>
              </p:nvSpPr>
              <p:spPr>
                <a:xfrm>
                  <a:off x="2704010" y="315794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CAE720A-2EB4-4C06-B198-F488A5143578}"/>
                    </a:ext>
                  </a:extLst>
                </p:cNvPr>
                <p:cNvSpPr/>
                <p:nvPr/>
              </p:nvSpPr>
              <p:spPr>
                <a:xfrm>
                  <a:off x="2870559" y="305344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207F74-33A8-497C-8CDE-890EDA0E4E6E}"/>
              </a:ext>
            </a:extLst>
          </p:cNvPr>
          <p:cNvGrpSpPr/>
          <p:nvPr/>
        </p:nvGrpSpPr>
        <p:grpSpPr>
          <a:xfrm>
            <a:off x="7674985" y="4624594"/>
            <a:ext cx="3354615" cy="1907790"/>
            <a:chOff x="2828950" y="3461047"/>
            <a:chExt cx="3354615" cy="190779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32936B26-BC8A-491A-A86B-5D9E4BFD4761}"/>
                </a:ext>
              </a:extLst>
            </p:cNvPr>
            <p:cNvSpPr/>
            <p:nvPr/>
          </p:nvSpPr>
          <p:spPr>
            <a:xfrm>
              <a:off x="3944983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63E8729-831C-46B7-BBBA-B4290A58921F}"/>
                </a:ext>
              </a:extLst>
            </p:cNvPr>
            <p:cNvSpPr/>
            <p:nvPr/>
          </p:nvSpPr>
          <p:spPr>
            <a:xfrm>
              <a:off x="4297679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9023762-9722-432C-A6B3-F70B2D304E61}"/>
                </a:ext>
              </a:extLst>
            </p:cNvPr>
            <p:cNvSpPr/>
            <p:nvPr/>
          </p:nvSpPr>
          <p:spPr>
            <a:xfrm>
              <a:off x="5486398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50C3AB0-DE3C-47CB-85C0-A168031EBC3C}"/>
                </a:ext>
              </a:extLst>
            </p:cNvPr>
            <p:cNvSpPr/>
            <p:nvPr/>
          </p:nvSpPr>
          <p:spPr>
            <a:xfrm>
              <a:off x="5185950" y="4265025"/>
              <a:ext cx="143691" cy="110381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6E9CB30-2395-4167-996D-A49D5BA1029E}"/>
                </a:ext>
              </a:extLst>
            </p:cNvPr>
            <p:cNvGrpSpPr/>
            <p:nvPr/>
          </p:nvGrpSpPr>
          <p:grpSpPr>
            <a:xfrm>
              <a:off x="3482082" y="3695158"/>
              <a:ext cx="2701483" cy="1193617"/>
              <a:chOff x="3482082" y="3695158"/>
              <a:chExt cx="2701483" cy="119361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8176122-A907-4041-A539-7732216521AE}"/>
                  </a:ext>
                </a:extLst>
              </p:cNvPr>
              <p:cNvGrpSpPr/>
              <p:nvPr/>
            </p:nvGrpSpPr>
            <p:grpSpPr>
              <a:xfrm>
                <a:off x="3605347" y="3695158"/>
                <a:ext cx="2578218" cy="1193617"/>
                <a:chOff x="3605347" y="3695158"/>
                <a:chExt cx="2578218" cy="1193617"/>
              </a:xfrm>
              <a:solidFill>
                <a:srgbClr val="D9D9D9"/>
              </a:solidFill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C7CAC28C-8D08-4D7B-83DF-3BA008CE7541}"/>
                    </a:ext>
                  </a:extLst>
                </p:cNvPr>
                <p:cNvSpPr/>
                <p:nvPr/>
              </p:nvSpPr>
              <p:spPr>
                <a:xfrm>
                  <a:off x="3709852" y="3784965"/>
                  <a:ext cx="2155371" cy="1031966"/>
                </a:xfrm>
                <a:prstGeom prst="roundRect">
                  <a:avLst>
                    <a:gd name="adj" fmla="val 2932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DAEFC4D-8E9B-4D1A-B180-4DC4F81033B4}"/>
                    </a:ext>
                  </a:extLst>
                </p:cNvPr>
                <p:cNvSpPr/>
                <p:nvPr/>
              </p:nvSpPr>
              <p:spPr>
                <a:xfrm>
                  <a:off x="4016828" y="369515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1B696FE-21DB-450E-99C6-F3552A98933D}"/>
                    </a:ext>
                  </a:extLst>
                </p:cNvPr>
                <p:cNvSpPr/>
                <p:nvPr/>
              </p:nvSpPr>
              <p:spPr>
                <a:xfrm>
                  <a:off x="3742508" y="37131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4036E68F-D4FE-4FB7-A81D-9CBF8E805E0B}"/>
                    </a:ext>
                  </a:extLst>
                </p:cNvPr>
                <p:cNvSpPr/>
                <p:nvPr/>
              </p:nvSpPr>
              <p:spPr>
                <a:xfrm>
                  <a:off x="4443548" y="369842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E36F477-4B5E-4CA8-BFF1-7383D06F8F4A}"/>
                    </a:ext>
                  </a:extLst>
                </p:cNvPr>
                <p:cNvSpPr/>
                <p:nvPr/>
              </p:nvSpPr>
              <p:spPr>
                <a:xfrm>
                  <a:off x="4255225" y="370604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273D6C-1B6A-4567-A3EF-500FF90917CF}"/>
                    </a:ext>
                  </a:extLst>
                </p:cNvPr>
                <p:cNvSpPr/>
                <p:nvPr/>
              </p:nvSpPr>
              <p:spPr>
                <a:xfrm>
                  <a:off x="4759233" y="371476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F60F45A-5731-4D64-9787-4C66E8720F4F}"/>
                    </a:ext>
                  </a:extLst>
                </p:cNvPr>
                <p:cNvSpPr/>
                <p:nvPr/>
              </p:nvSpPr>
              <p:spPr>
                <a:xfrm>
                  <a:off x="5094511" y="370822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36B2B937-D760-401F-AB67-9A9C5DFDC75F}"/>
                    </a:ext>
                  </a:extLst>
                </p:cNvPr>
                <p:cNvSpPr/>
                <p:nvPr/>
              </p:nvSpPr>
              <p:spPr>
                <a:xfrm>
                  <a:off x="5349239" y="377353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B625F258-0004-4466-B6E0-4793E8C049A4}"/>
                    </a:ext>
                  </a:extLst>
                </p:cNvPr>
                <p:cNvSpPr/>
                <p:nvPr/>
              </p:nvSpPr>
              <p:spPr>
                <a:xfrm>
                  <a:off x="3944983" y="387313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E0E23CF-F80F-4F2D-8EA4-2C7420778B18}"/>
                    </a:ext>
                  </a:extLst>
                </p:cNvPr>
                <p:cNvSpPr/>
                <p:nvPr/>
              </p:nvSpPr>
              <p:spPr>
                <a:xfrm>
                  <a:off x="3670663" y="38911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D4759A4-57DC-4010-B393-C853EFF89EA2}"/>
                    </a:ext>
                  </a:extLst>
                </p:cNvPr>
                <p:cNvSpPr/>
                <p:nvPr/>
              </p:nvSpPr>
              <p:spPr>
                <a:xfrm>
                  <a:off x="4371703" y="3876407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F3CA022-FF39-4A42-8EFC-26F9D24944C7}"/>
                    </a:ext>
                  </a:extLst>
                </p:cNvPr>
                <p:cNvSpPr/>
                <p:nvPr/>
              </p:nvSpPr>
              <p:spPr>
                <a:xfrm>
                  <a:off x="4183380" y="388403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76B169A8-1352-4B03-A4B4-F19911007750}"/>
                    </a:ext>
                  </a:extLst>
                </p:cNvPr>
                <p:cNvSpPr/>
                <p:nvPr/>
              </p:nvSpPr>
              <p:spPr>
                <a:xfrm>
                  <a:off x="4687388" y="389274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35417F6A-46AA-4562-86C7-2B7F04CDA6B3}"/>
                    </a:ext>
                  </a:extLst>
                </p:cNvPr>
                <p:cNvSpPr/>
                <p:nvPr/>
              </p:nvSpPr>
              <p:spPr>
                <a:xfrm>
                  <a:off x="5022666" y="38862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E7A85BB5-C2BD-47B4-A688-6DE5532024CF}"/>
                    </a:ext>
                  </a:extLst>
                </p:cNvPr>
                <p:cNvSpPr/>
                <p:nvPr/>
              </p:nvSpPr>
              <p:spPr>
                <a:xfrm>
                  <a:off x="5277394" y="395151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A43A95C-37AC-43EF-BD5C-FFCD8C02F21C}"/>
                    </a:ext>
                  </a:extLst>
                </p:cNvPr>
                <p:cNvSpPr/>
                <p:nvPr/>
              </p:nvSpPr>
              <p:spPr>
                <a:xfrm>
                  <a:off x="3879667" y="415399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08013CCE-D490-4F0D-B281-09477842272D}"/>
                    </a:ext>
                  </a:extLst>
                </p:cNvPr>
                <p:cNvSpPr/>
                <p:nvPr/>
              </p:nvSpPr>
              <p:spPr>
                <a:xfrm>
                  <a:off x="3605347" y="4185019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FA006F8-E9C5-41AF-A847-2FE06FA155DC}"/>
                    </a:ext>
                  </a:extLst>
                </p:cNvPr>
                <p:cNvSpPr/>
                <p:nvPr/>
              </p:nvSpPr>
              <p:spPr>
                <a:xfrm>
                  <a:off x="4306387" y="415726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F86D69F-97B7-479F-8ED6-14565FD5CD4F}"/>
                    </a:ext>
                  </a:extLst>
                </p:cNvPr>
                <p:cNvSpPr/>
                <p:nvPr/>
              </p:nvSpPr>
              <p:spPr>
                <a:xfrm>
                  <a:off x="4118064" y="416488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57B54E2-39FC-4E29-AEC3-83FA5A43C104}"/>
                    </a:ext>
                  </a:extLst>
                </p:cNvPr>
                <p:cNvSpPr/>
                <p:nvPr/>
              </p:nvSpPr>
              <p:spPr>
                <a:xfrm>
                  <a:off x="4622072" y="417359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49EB20A-76D5-45FA-9BB4-76C0989AA334}"/>
                    </a:ext>
                  </a:extLst>
                </p:cNvPr>
                <p:cNvSpPr/>
                <p:nvPr/>
              </p:nvSpPr>
              <p:spPr>
                <a:xfrm>
                  <a:off x="4957350" y="416706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A46271D-8E07-44F5-9487-63D53F369456}"/>
                    </a:ext>
                  </a:extLst>
                </p:cNvPr>
                <p:cNvSpPr/>
                <p:nvPr/>
              </p:nvSpPr>
              <p:spPr>
                <a:xfrm>
                  <a:off x="5212078" y="423236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752553B-4C69-464C-817F-A37DDEBE5765}"/>
                    </a:ext>
                  </a:extLst>
                </p:cNvPr>
                <p:cNvSpPr/>
                <p:nvPr/>
              </p:nvSpPr>
              <p:spPr>
                <a:xfrm>
                  <a:off x="3918856" y="443484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BDAEE05-0F71-47E8-8E8B-4852AAFB753D}"/>
                    </a:ext>
                  </a:extLst>
                </p:cNvPr>
                <p:cNvSpPr/>
                <p:nvPr/>
              </p:nvSpPr>
              <p:spPr>
                <a:xfrm rot="1565214">
                  <a:off x="3683725" y="445280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10F9219-703B-467D-B8D2-9455FD321CD6}"/>
                    </a:ext>
                  </a:extLst>
                </p:cNvPr>
                <p:cNvSpPr/>
                <p:nvPr/>
              </p:nvSpPr>
              <p:spPr>
                <a:xfrm>
                  <a:off x="4345576" y="4438111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FEE3FAA-9C3A-41C3-A29C-F7D2645CBE82}"/>
                    </a:ext>
                  </a:extLst>
                </p:cNvPr>
                <p:cNvSpPr/>
                <p:nvPr/>
              </p:nvSpPr>
              <p:spPr>
                <a:xfrm>
                  <a:off x="4025412" y="4497986"/>
                  <a:ext cx="964717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425D5A-6325-4828-90C5-ABEA458F1111}"/>
                    </a:ext>
                  </a:extLst>
                </p:cNvPr>
                <p:cNvSpPr/>
                <p:nvPr/>
              </p:nvSpPr>
              <p:spPr>
                <a:xfrm>
                  <a:off x="4661261" y="4480572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877B8DAF-89DF-409A-9A8B-7C8027A8AEA5}"/>
                    </a:ext>
                  </a:extLst>
                </p:cNvPr>
                <p:cNvSpPr/>
                <p:nvPr/>
              </p:nvSpPr>
              <p:spPr>
                <a:xfrm>
                  <a:off x="4996539" y="4474034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43B679AA-3527-490F-BB66-3E229450E016}"/>
                    </a:ext>
                  </a:extLst>
                </p:cNvPr>
                <p:cNvSpPr/>
                <p:nvPr/>
              </p:nvSpPr>
              <p:spPr>
                <a:xfrm>
                  <a:off x="5251267" y="451321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8B72F9EA-C119-4C3D-85B6-3CD9B9A8F62F}"/>
                    </a:ext>
                  </a:extLst>
                </p:cNvPr>
                <p:cNvSpPr/>
                <p:nvPr/>
              </p:nvSpPr>
              <p:spPr>
                <a:xfrm>
                  <a:off x="5442852" y="4325436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1CD783F-028B-48C1-BD14-3343226AA1C8}"/>
                    </a:ext>
                  </a:extLst>
                </p:cNvPr>
                <p:cNvSpPr/>
                <p:nvPr/>
              </p:nvSpPr>
              <p:spPr>
                <a:xfrm>
                  <a:off x="5466804" y="4005400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ABE2396-F0CF-497B-9BDC-F89B3EED6C07}"/>
                    </a:ext>
                  </a:extLst>
                </p:cNvPr>
                <p:cNvSpPr/>
                <p:nvPr/>
              </p:nvSpPr>
              <p:spPr>
                <a:xfrm rot="2709745">
                  <a:off x="5749834" y="422093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9D7943B-43A1-4023-91EA-7101928AC439}"/>
                    </a:ext>
                  </a:extLst>
                </p:cNvPr>
                <p:cNvSpPr/>
                <p:nvPr/>
              </p:nvSpPr>
              <p:spPr>
                <a:xfrm rot="2709745">
                  <a:off x="5770454" y="4450166"/>
                  <a:ext cx="539925" cy="286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00698E3-69D3-46A9-A614-904BA1D4A848}"/>
                  </a:ext>
                </a:extLst>
              </p:cNvPr>
              <p:cNvSpPr/>
              <p:nvPr/>
            </p:nvSpPr>
            <p:spPr>
              <a:xfrm>
                <a:off x="3482082" y="3736207"/>
                <a:ext cx="548640" cy="375559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45EA64-4BB4-416E-8A10-3ABCAEFB69BE}"/>
                </a:ext>
              </a:extLst>
            </p:cNvPr>
            <p:cNvGrpSpPr/>
            <p:nvPr/>
          </p:nvGrpSpPr>
          <p:grpSpPr>
            <a:xfrm rot="555448">
              <a:off x="3190873" y="3463430"/>
              <a:ext cx="812964" cy="480062"/>
              <a:chOff x="2704010" y="3053445"/>
              <a:chExt cx="894806" cy="480062"/>
            </a:xfrm>
            <a:solidFill>
              <a:schemeClr val="bg1">
                <a:lumMod val="50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6EFA758-0E08-4637-BE98-005686535A4B}"/>
                  </a:ext>
                </a:extLst>
              </p:cNvPr>
              <p:cNvSpPr/>
              <p:nvPr/>
            </p:nvSpPr>
            <p:spPr>
              <a:xfrm>
                <a:off x="2860763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478D428-E412-418D-9A38-384DFA939562}"/>
                  </a:ext>
                </a:extLst>
              </p:cNvPr>
              <p:cNvSpPr/>
              <p:nvPr/>
            </p:nvSpPr>
            <p:spPr>
              <a:xfrm>
                <a:off x="3050176" y="3151413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50D969E-3309-4C45-BB08-5ACBD027507E}"/>
                  </a:ext>
                </a:extLst>
              </p:cNvPr>
              <p:cNvSpPr/>
              <p:nvPr/>
            </p:nvSpPr>
            <p:spPr>
              <a:xfrm>
                <a:off x="2704010" y="3157948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0F29966-D315-4956-8B02-F580763DB21A}"/>
                  </a:ext>
                </a:extLst>
              </p:cNvPr>
              <p:cNvSpPr/>
              <p:nvPr/>
            </p:nvSpPr>
            <p:spPr>
              <a:xfrm>
                <a:off x="2870559" y="3053445"/>
                <a:ext cx="548640" cy="3755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DEA6167-BA14-490C-95AE-3DAA2F04854E}"/>
                </a:ext>
              </a:extLst>
            </p:cNvPr>
            <p:cNvGrpSpPr/>
            <p:nvPr/>
          </p:nvGrpSpPr>
          <p:grpSpPr>
            <a:xfrm>
              <a:off x="2828950" y="3461047"/>
              <a:ext cx="1143933" cy="1050296"/>
              <a:chOff x="2828950" y="3461047"/>
              <a:chExt cx="1143933" cy="1050296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582B640-A29F-45BC-8E86-DC3A7FB441E3}"/>
                  </a:ext>
                </a:extLst>
              </p:cNvPr>
              <p:cNvGrpSpPr/>
              <p:nvPr/>
            </p:nvGrpSpPr>
            <p:grpSpPr>
              <a:xfrm>
                <a:off x="2828950" y="3675319"/>
                <a:ext cx="1129785" cy="836024"/>
                <a:chOff x="2828950" y="3675319"/>
                <a:chExt cx="1129785" cy="836024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F2E9A3C-CAC2-4DC5-9392-685A2CB2491E}"/>
                    </a:ext>
                  </a:extLst>
                </p:cNvPr>
                <p:cNvSpPr/>
                <p:nvPr/>
              </p:nvSpPr>
              <p:spPr>
                <a:xfrm rot="1459293">
                  <a:off x="3152199" y="3675319"/>
                  <a:ext cx="608436" cy="83602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E938465-CE3B-47A6-B9D6-FEE8F06AFAFA}"/>
                    </a:ext>
                  </a:extLst>
                </p:cNvPr>
                <p:cNvSpPr/>
                <p:nvPr/>
              </p:nvSpPr>
              <p:spPr>
                <a:xfrm>
                  <a:off x="3427555" y="3965355"/>
                  <a:ext cx="143692" cy="143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96F4C3D-0044-4ED0-8E67-3F374B92B69F}"/>
                    </a:ext>
                  </a:extLst>
                </p:cNvPr>
                <p:cNvSpPr/>
                <p:nvPr/>
              </p:nvSpPr>
              <p:spPr>
                <a:xfrm>
                  <a:off x="3266385" y="3926324"/>
                  <a:ext cx="129128" cy="130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849B04-3B71-4185-AE01-7E2C94370E4A}"/>
                    </a:ext>
                  </a:extLst>
                </p:cNvPr>
                <p:cNvSpPr/>
                <p:nvPr/>
              </p:nvSpPr>
              <p:spPr>
                <a:xfrm>
                  <a:off x="3437173" y="400013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B313D41-6123-4CD3-A502-42B372675EF2}"/>
                    </a:ext>
                  </a:extLst>
                </p:cNvPr>
                <p:cNvSpPr/>
                <p:nvPr/>
              </p:nvSpPr>
              <p:spPr>
                <a:xfrm>
                  <a:off x="3275883" y="3954411"/>
                  <a:ext cx="97973" cy="979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5" name="Oval 2">
                  <a:extLst>
                    <a:ext uri="{FF2B5EF4-FFF2-40B4-BE49-F238E27FC236}">
                      <a16:creationId xmlns:a16="http://schemas.microsoft.com/office/drawing/2014/main" id="{9B86DF15-E271-4B26-B9F2-9AE0EEEC248F}"/>
                    </a:ext>
                  </a:extLst>
                </p:cNvPr>
                <p:cNvSpPr/>
                <p:nvPr/>
              </p:nvSpPr>
              <p:spPr>
                <a:xfrm rot="8550577" flipH="1">
                  <a:off x="3744331" y="3923514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6" name="Oval 2">
                  <a:extLst>
                    <a:ext uri="{FF2B5EF4-FFF2-40B4-BE49-F238E27FC236}">
                      <a16:creationId xmlns:a16="http://schemas.microsoft.com/office/drawing/2014/main" id="{A747D90F-C6F0-4DC4-8137-F76AA90EF155}"/>
                    </a:ext>
                  </a:extLst>
                </p:cNvPr>
                <p:cNvSpPr/>
                <p:nvPr/>
              </p:nvSpPr>
              <p:spPr>
                <a:xfrm rot="13838574">
                  <a:off x="2964896" y="3811293"/>
                  <a:ext cx="214404" cy="486296"/>
                </a:xfrm>
                <a:custGeom>
                  <a:avLst/>
                  <a:gdLst>
                    <a:gd name="connsiteX0" fmla="*/ 0 w 174173"/>
                    <a:gd name="connsiteY0" fmla="*/ 388022 h 776044"/>
                    <a:gd name="connsiteX1" fmla="*/ 87087 w 174173"/>
                    <a:gd name="connsiteY1" fmla="*/ 0 h 776044"/>
                    <a:gd name="connsiteX2" fmla="*/ 174174 w 174173"/>
                    <a:gd name="connsiteY2" fmla="*/ 388022 h 776044"/>
                    <a:gd name="connsiteX3" fmla="*/ 87087 w 174173"/>
                    <a:gd name="connsiteY3" fmla="*/ 776044 h 776044"/>
                    <a:gd name="connsiteX4" fmla="*/ 0 w 174173"/>
                    <a:gd name="connsiteY4" fmla="*/ 388022 h 776044"/>
                    <a:gd name="connsiteX0" fmla="*/ 0 w 161635"/>
                    <a:gd name="connsiteY0" fmla="*/ 245529 h 783895"/>
                    <a:gd name="connsiteX1" fmla="*/ 74548 w 161635"/>
                    <a:gd name="connsiteY1" fmla="*/ 5763 h 783895"/>
                    <a:gd name="connsiteX2" fmla="*/ 161635 w 161635"/>
                    <a:gd name="connsiteY2" fmla="*/ 393785 h 783895"/>
                    <a:gd name="connsiteX3" fmla="*/ 74548 w 161635"/>
                    <a:gd name="connsiteY3" fmla="*/ 781807 h 783895"/>
                    <a:gd name="connsiteX4" fmla="*/ 0 w 161635"/>
                    <a:gd name="connsiteY4" fmla="*/ 245529 h 783895"/>
                    <a:gd name="connsiteX0" fmla="*/ 35599 w 197234"/>
                    <a:gd name="connsiteY0" fmla="*/ 243758 h 782124"/>
                    <a:gd name="connsiteX1" fmla="*/ 110147 w 197234"/>
                    <a:gd name="connsiteY1" fmla="*/ 3992 h 782124"/>
                    <a:gd name="connsiteX2" fmla="*/ 197234 w 197234"/>
                    <a:gd name="connsiteY2" fmla="*/ 392014 h 782124"/>
                    <a:gd name="connsiteX3" fmla="*/ 110147 w 197234"/>
                    <a:gd name="connsiteY3" fmla="*/ 780036 h 782124"/>
                    <a:gd name="connsiteX4" fmla="*/ 35599 w 197234"/>
                    <a:gd name="connsiteY4" fmla="*/ 243758 h 78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34" h="782124">
                      <a:moveTo>
                        <a:pt x="35599" y="243758"/>
                      </a:moveTo>
                      <a:cubicBezTo>
                        <a:pt x="-67416" y="70518"/>
                        <a:pt x="83208" y="-20717"/>
                        <a:pt x="110147" y="3992"/>
                      </a:cubicBezTo>
                      <a:cubicBezTo>
                        <a:pt x="137086" y="28701"/>
                        <a:pt x="197234" y="177715"/>
                        <a:pt x="197234" y="392014"/>
                      </a:cubicBezTo>
                      <a:cubicBezTo>
                        <a:pt x="197234" y="606313"/>
                        <a:pt x="137086" y="804745"/>
                        <a:pt x="110147" y="780036"/>
                      </a:cubicBezTo>
                      <a:cubicBezTo>
                        <a:pt x="83208" y="755327"/>
                        <a:pt x="138614" y="416998"/>
                        <a:pt x="35599" y="243758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DA15238-CF85-4CF8-BED8-1CBF7F880E43}"/>
                    </a:ext>
                  </a:extLst>
                </p:cNvPr>
                <p:cNvSpPr/>
                <p:nvPr/>
              </p:nvSpPr>
              <p:spPr>
                <a:xfrm>
                  <a:off x="3228727" y="4296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E80E2D6-3370-4DF8-9DC4-FD162ECFF0F8}"/>
                    </a:ext>
                  </a:extLst>
                </p:cNvPr>
                <p:cNvSpPr/>
                <p:nvPr/>
              </p:nvSpPr>
              <p:spPr>
                <a:xfrm>
                  <a:off x="3391514" y="432844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A3AE332-F1BD-4C58-B033-6085EE2A408E}"/>
                  </a:ext>
                </a:extLst>
              </p:cNvPr>
              <p:cNvGrpSpPr/>
              <p:nvPr/>
            </p:nvGrpSpPr>
            <p:grpSpPr>
              <a:xfrm rot="555448">
                <a:off x="3159919" y="3461047"/>
                <a:ext cx="812964" cy="480062"/>
                <a:chOff x="2704010" y="3053445"/>
                <a:chExt cx="894806" cy="48006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A2836C1-28B5-4997-A46F-4F5D1AAC09E7}"/>
                    </a:ext>
                  </a:extLst>
                </p:cNvPr>
                <p:cNvSpPr/>
                <p:nvPr/>
              </p:nvSpPr>
              <p:spPr>
                <a:xfrm>
                  <a:off x="2860763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FA057C8-B699-4B8E-BBDF-8B77F3E87551}"/>
                    </a:ext>
                  </a:extLst>
                </p:cNvPr>
                <p:cNvSpPr/>
                <p:nvPr/>
              </p:nvSpPr>
              <p:spPr>
                <a:xfrm>
                  <a:off x="3050176" y="3151413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F4B7011-2888-43C2-955B-479A0D650AFD}"/>
                    </a:ext>
                  </a:extLst>
                </p:cNvPr>
                <p:cNvSpPr/>
                <p:nvPr/>
              </p:nvSpPr>
              <p:spPr>
                <a:xfrm>
                  <a:off x="2704010" y="3157948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8BE31E2-3CAF-4127-96A9-8F2E26DC4781}"/>
                    </a:ext>
                  </a:extLst>
                </p:cNvPr>
                <p:cNvSpPr/>
                <p:nvPr/>
              </p:nvSpPr>
              <p:spPr>
                <a:xfrm>
                  <a:off x="2870559" y="3053445"/>
                  <a:ext cx="548640" cy="37555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64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64674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926 L -0.65729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65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0963546-633A-42C1-B6CB-76B9393C2E28}"/>
              </a:ext>
            </a:extLst>
          </p:cNvPr>
          <p:cNvGrpSpPr/>
          <p:nvPr/>
        </p:nvGrpSpPr>
        <p:grpSpPr>
          <a:xfrm rot="20476060">
            <a:off x="7377749" y="4077827"/>
            <a:ext cx="213126" cy="1506574"/>
            <a:chOff x="7888941" y="4219803"/>
            <a:chExt cx="213126" cy="1506574"/>
          </a:xfrm>
        </p:grpSpPr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9386263-B31C-457E-B6C6-4E82BE6227FB}"/>
                </a:ext>
              </a:extLst>
            </p:cNvPr>
            <p:cNvSpPr/>
            <p:nvPr/>
          </p:nvSpPr>
          <p:spPr>
            <a:xfrm rot="151112">
              <a:off x="7898867" y="4219803"/>
              <a:ext cx="203200" cy="1495873"/>
            </a:xfrm>
            <a:custGeom>
              <a:avLst/>
              <a:gdLst>
                <a:gd name="connsiteX0" fmla="*/ 0 w 203200"/>
                <a:gd name="connsiteY0" fmla="*/ 0 h 1481751"/>
                <a:gd name="connsiteX1" fmla="*/ 203200 w 203200"/>
                <a:gd name="connsiteY1" fmla="*/ 0 h 1481751"/>
                <a:gd name="connsiteX2" fmla="*/ 203200 w 203200"/>
                <a:gd name="connsiteY2" fmla="*/ 1481751 h 1481751"/>
                <a:gd name="connsiteX3" fmla="*/ 0 w 203200"/>
                <a:gd name="connsiteY3" fmla="*/ 1481751 h 1481751"/>
                <a:gd name="connsiteX4" fmla="*/ 0 w 203200"/>
                <a:gd name="connsiteY4" fmla="*/ 0 h 1481751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49412 w 203200"/>
                <a:gd name="connsiteY2" fmla="*/ 1493704 h 1493704"/>
                <a:gd name="connsiteX3" fmla="*/ 0 w 203200"/>
                <a:gd name="connsiteY3" fmla="*/ 1481751 h 1493704"/>
                <a:gd name="connsiteX4" fmla="*/ 0 w 203200"/>
                <a:gd name="connsiteY4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49412 w 203200"/>
                <a:gd name="connsiteY2" fmla="*/ 1493704 h 1493704"/>
                <a:gd name="connsiteX3" fmla="*/ 35858 w 203200"/>
                <a:gd name="connsiteY3" fmla="*/ 1481751 h 1493704"/>
                <a:gd name="connsiteX4" fmla="*/ 0 w 203200"/>
                <a:gd name="connsiteY4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149412 w 203200"/>
                <a:gd name="connsiteY3" fmla="*/ 1493704 h 1493704"/>
                <a:gd name="connsiteX4" fmla="*/ 35858 w 203200"/>
                <a:gd name="connsiteY4" fmla="*/ 1481751 h 1493704"/>
                <a:gd name="connsiteX5" fmla="*/ 0 w 203200"/>
                <a:gd name="connsiteY5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168864 w 222652"/>
                <a:gd name="connsiteY3" fmla="*/ 1493704 h 1493704"/>
                <a:gd name="connsiteX4" fmla="*/ 55310 w 222652"/>
                <a:gd name="connsiteY4" fmla="*/ 1481751 h 1493704"/>
                <a:gd name="connsiteX5" fmla="*/ 0 w 222652"/>
                <a:gd name="connsiteY5" fmla="*/ 588741 h 1493704"/>
                <a:gd name="connsiteX6" fmla="*/ 19452 w 222652"/>
                <a:gd name="connsiteY6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98854 w 222652"/>
                <a:gd name="connsiteY3" fmla="*/ 1044175 h 1493704"/>
                <a:gd name="connsiteX4" fmla="*/ 168864 w 222652"/>
                <a:gd name="connsiteY4" fmla="*/ 1493704 h 1493704"/>
                <a:gd name="connsiteX5" fmla="*/ 55310 w 222652"/>
                <a:gd name="connsiteY5" fmla="*/ 1481751 h 1493704"/>
                <a:gd name="connsiteX6" fmla="*/ 0 w 222652"/>
                <a:gd name="connsiteY6" fmla="*/ 588741 h 1493704"/>
                <a:gd name="connsiteX7" fmla="*/ 19452 w 222652"/>
                <a:gd name="connsiteY7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98854 w 222652"/>
                <a:gd name="connsiteY3" fmla="*/ 1044175 h 1493704"/>
                <a:gd name="connsiteX4" fmla="*/ 168864 w 222652"/>
                <a:gd name="connsiteY4" fmla="*/ 1493704 h 1493704"/>
                <a:gd name="connsiteX5" fmla="*/ 55310 w 222652"/>
                <a:gd name="connsiteY5" fmla="*/ 1481751 h 1493704"/>
                <a:gd name="connsiteX6" fmla="*/ 60018 w 222652"/>
                <a:gd name="connsiteY6" fmla="*/ 1280719 h 1493704"/>
                <a:gd name="connsiteX7" fmla="*/ 0 w 222652"/>
                <a:gd name="connsiteY7" fmla="*/ 588741 h 1493704"/>
                <a:gd name="connsiteX8" fmla="*/ 19452 w 222652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8792 w 203200"/>
                <a:gd name="connsiteY7" fmla="*/ 592271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8792 w 203200"/>
                <a:gd name="connsiteY7" fmla="*/ 592271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5873"/>
                <a:gd name="connsiteX1" fmla="*/ 203200 w 203200"/>
                <a:gd name="connsiteY1" fmla="*/ 0 h 1495873"/>
                <a:gd name="connsiteX2" fmla="*/ 128829 w 203200"/>
                <a:gd name="connsiteY2" fmla="*/ 609924 h 1495873"/>
                <a:gd name="connsiteX3" fmla="*/ 79402 w 203200"/>
                <a:gd name="connsiteY3" fmla="*/ 1044175 h 1495873"/>
                <a:gd name="connsiteX4" fmla="*/ 149412 w 203200"/>
                <a:gd name="connsiteY4" fmla="*/ 1493704 h 1495873"/>
                <a:gd name="connsiteX5" fmla="*/ 141773 w 203200"/>
                <a:gd name="connsiteY5" fmla="*/ 1495873 h 1495873"/>
                <a:gd name="connsiteX6" fmla="*/ 40566 w 203200"/>
                <a:gd name="connsiteY6" fmla="*/ 1178334 h 1495873"/>
                <a:gd name="connsiteX7" fmla="*/ 40566 w 203200"/>
                <a:gd name="connsiteY7" fmla="*/ 652290 h 1495873"/>
                <a:gd name="connsiteX8" fmla="*/ 0 w 203200"/>
                <a:gd name="connsiteY8" fmla="*/ 0 h 149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00" h="1495873">
                  <a:moveTo>
                    <a:pt x="0" y="0"/>
                  </a:moveTo>
                  <a:lnTo>
                    <a:pt x="203200" y="0"/>
                  </a:lnTo>
                  <a:cubicBezTo>
                    <a:pt x="196062" y="200954"/>
                    <a:pt x="135967" y="408970"/>
                    <a:pt x="128829" y="609924"/>
                  </a:cubicBezTo>
                  <a:cubicBezTo>
                    <a:pt x="95878" y="744082"/>
                    <a:pt x="77048" y="906486"/>
                    <a:pt x="79402" y="1044175"/>
                  </a:cubicBezTo>
                  <a:lnTo>
                    <a:pt x="149412" y="1493704"/>
                  </a:lnTo>
                  <a:lnTo>
                    <a:pt x="141773" y="1495873"/>
                  </a:lnTo>
                  <a:cubicBezTo>
                    <a:pt x="121278" y="1455668"/>
                    <a:pt x="127455" y="1327169"/>
                    <a:pt x="40566" y="1178334"/>
                  </a:cubicBezTo>
                  <a:cubicBezTo>
                    <a:pt x="6635" y="1033030"/>
                    <a:pt x="44973" y="861036"/>
                    <a:pt x="40566" y="652290"/>
                  </a:cubicBezTo>
                  <a:cubicBezTo>
                    <a:pt x="104715" y="465457"/>
                    <a:pt x="2931" y="197424"/>
                    <a:pt x="0" y="0"/>
                  </a:cubicBez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03D8EF-E024-41F5-8D62-C7DB951B0ACD}"/>
                </a:ext>
              </a:extLst>
            </p:cNvPr>
            <p:cNvSpPr/>
            <p:nvPr/>
          </p:nvSpPr>
          <p:spPr>
            <a:xfrm>
              <a:off x="7888941" y="4219803"/>
              <a:ext cx="203200" cy="1495873"/>
            </a:xfrm>
            <a:custGeom>
              <a:avLst/>
              <a:gdLst>
                <a:gd name="connsiteX0" fmla="*/ 0 w 203200"/>
                <a:gd name="connsiteY0" fmla="*/ 0 h 1481751"/>
                <a:gd name="connsiteX1" fmla="*/ 203200 w 203200"/>
                <a:gd name="connsiteY1" fmla="*/ 0 h 1481751"/>
                <a:gd name="connsiteX2" fmla="*/ 203200 w 203200"/>
                <a:gd name="connsiteY2" fmla="*/ 1481751 h 1481751"/>
                <a:gd name="connsiteX3" fmla="*/ 0 w 203200"/>
                <a:gd name="connsiteY3" fmla="*/ 1481751 h 1481751"/>
                <a:gd name="connsiteX4" fmla="*/ 0 w 203200"/>
                <a:gd name="connsiteY4" fmla="*/ 0 h 1481751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49412 w 203200"/>
                <a:gd name="connsiteY2" fmla="*/ 1493704 h 1493704"/>
                <a:gd name="connsiteX3" fmla="*/ 0 w 203200"/>
                <a:gd name="connsiteY3" fmla="*/ 1481751 h 1493704"/>
                <a:gd name="connsiteX4" fmla="*/ 0 w 203200"/>
                <a:gd name="connsiteY4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49412 w 203200"/>
                <a:gd name="connsiteY2" fmla="*/ 1493704 h 1493704"/>
                <a:gd name="connsiteX3" fmla="*/ 35858 w 203200"/>
                <a:gd name="connsiteY3" fmla="*/ 1481751 h 1493704"/>
                <a:gd name="connsiteX4" fmla="*/ 0 w 203200"/>
                <a:gd name="connsiteY4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149412 w 203200"/>
                <a:gd name="connsiteY3" fmla="*/ 1493704 h 1493704"/>
                <a:gd name="connsiteX4" fmla="*/ 35858 w 203200"/>
                <a:gd name="connsiteY4" fmla="*/ 1481751 h 1493704"/>
                <a:gd name="connsiteX5" fmla="*/ 0 w 203200"/>
                <a:gd name="connsiteY5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168864 w 222652"/>
                <a:gd name="connsiteY3" fmla="*/ 1493704 h 1493704"/>
                <a:gd name="connsiteX4" fmla="*/ 55310 w 222652"/>
                <a:gd name="connsiteY4" fmla="*/ 1481751 h 1493704"/>
                <a:gd name="connsiteX5" fmla="*/ 0 w 222652"/>
                <a:gd name="connsiteY5" fmla="*/ 588741 h 1493704"/>
                <a:gd name="connsiteX6" fmla="*/ 19452 w 222652"/>
                <a:gd name="connsiteY6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98854 w 222652"/>
                <a:gd name="connsiteY3" fmla="*/ 1044175 h 1493704"/>
                <a:gd name="connsiteX4" fmla="*/ 168864 w 222652"/>
                <a:gd name="connsiteY4" fmla="*/ 1493704 h 1493704"/>
                <a:gd name="connsiteX5" fmla="*/ 55310 w 222652"/>
                <a:gd name="connsiteY5" fmla="*/ 1481751 h 1493704"/>
                <a:gd name="connsiteX6" fmla="*/ 0 w 222652"/>
                <a:gd name="connsiteY6" fmla="*/ 588741 h 1493704"/>
                <a:gd name="connsiteX7" fmla="*/ 19452 w 222652"/>
                <a:gd name="connsiteY7" fmla="*/ 0 h 1493704"/>
                <a:gd name="connsiteX0" fmla="*/ 19452 w 222652"/>
                <a:gd name="connsiteY0" fmla="*/ 0 h 1493704"/>
                <a:gd name="connsiteX1" fmla="*/ 222652 w 222652"/>
                <a:gd name="connsiteY1" fmla="*/ 0 h 1493704"/>
                <a:gd name="connsiteX2" fmla="*/ 148281 w 222652"/>
                <a:gd name="connsiteY2" fmla="*/ 609924 h 1493704"/>
                <a:gd name="connsiteX3" fmla="*/ 98854 w 222652"/>
                <a:gd name="connsiteY3" fmla="*/ 1044175 h 1493704"/>
                <a:gd name="connsiteX4" fmla="*/ 168864 w 222652"/>
                <a:gd name="connsiteY4" fmla="*/ 1493704 h 1493704"/>
                <a:gd name="connsiteX5" fmla="*/ 55310 w 222652"/>
                <a:gd name="connsiteY5" fmla="*/ 1481751 h 1493704"/>
                <a:gd name="connsiteX6" fmla="*/ 60018 w 222652"/>
                <a:gd name="connsiteY6" fmla="*/ 1280719 h 1493704"/>
                <a:gd name="connsiteX7" fmla="*/ 0 w 222652"/>
                <a:gd name="connsiteY7" fmla="*/ 588741 h 1493704"/>
                <a:gd name="connsiteX8" fmla="*/ 19452 w 222652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8792 w 203200"/>
                <a:gd name="connsiteY7" fmla="*/ 592271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8792 w 203200"/>
                <a:gd name="connsiteY7" fmla="*/ 592271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280719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3704"/>
                <a:gd name="connsiteX1" fmla="*/ 203200 w 203200"/>
                <a:gd name="connsiteY1" fmla="*/ 0 h 1493704"/>
                <a:gd name="connsiteX2" fmla="*/ 128829 w 203200"/>
                <a:gd name="connsiteY2" fmla="*/ 609924 h 1493704"/>
                <a:gd name="connsiteX3" fmla="*/ 79402 w 203200"/>
                <a:gd name="connsiteY3" fmla="*/ 1044175 h 1493704"/>
                <a:gd name="connsiteX4" fmla="*/ 149412 w 203200"/>
                <a:gd name="connsiteY4" fmla="*/ 1493704 h 1493704"/>
                <a:gd name="connsiteX5" fmla="*/ 35858 w 203200"/>
                <a:gd name="connsiteY5" fmla="*/ 1481751 h 1493704"/>
                <a:gd name="connsiteX6" fmla="*/ 40566 w 203200"/>
                <a:gd name="connsiteY6" fmla="*/ 1178334 h 1493704"/>
                <a:gd name="connsiteX7" fmla="*/ 40566 w 203200"/>
                <a:gd name="connsiteY7" fmla="*/ 652290 h 1493704"/>
                <a:gd name="connsiteX8" fmla="*/ 0 w 203200"/>
                <a:gd name="connsiteY8" fmla="*/ 0 h 1493704"/>
                <a:gd name="connsiteX0" fmla="*/ 0 w 203200"/>
                <a:gd name="connsiteY0" fmla="*/ 0 h 1495873"/>
                <a:gd name="connsiteX1" fmla="*/ 203200 w 203200"/>
                <a:gd name="connsiteY1" fmla="*/ 0 h 1495873"/>
                <a:gd name="connsiteX2" fmla="*/ 128829 w 203200"/>
                <a:gd name="connsiteY2" fmla="*/ 609924 h 1495873"/>
                <a:gd name="connsiteX3" fmla="*/ 79402 w 203200"/>
                <a:gd name="connsiteY3" fmla="*/ 1044175 h 1495873"/>
                <a:gd name="connsiteX4" fmla="*/ 149412 w 203200"/>
                <a:gd name="connsiteY4" fmla="*/ 1493704 h 1495873"/>
                <a:gd name="connsiteX5" fmla="*/ 141773 w 203200"/>
                <a:gd name="connsiteY5" fmla="*/ 1495873 h 1495873"/>
                <a:gd name="connsiteX6" fmla="*/ 40566 w 203200"/>
                <a:gd name="connsiteY6" fmla="*/ 1178334 h 1495873"/>
                <a:gd name="connsiteX7" fmla="*/ 40566 w 203200"/>
                <a:gd name="connsiteY7" fmla="*/ 652290 h 1495873"/>
                <a:gd name="connsiteX8" fmla="*/ 0 w 203200"/>
                <a:gd name="connsiteY8" fmla="*/ 0 h 149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00" h="1495873">
                  <a:moveTo>
                    <a:pt x="0" y="0"/>
                  </a:moveTo>
                  <a:lnTo>
                    <a:pt x="203200" y="0"/>
                  </a:lnTo>
                  <a:cubicBezTo>
                    <a:pt x="196062" y="200954"/>
                    <a:pt x="135967" y="408970"/>
                    <a:pt x="128829" y="609924"/>
                  </a:cubicBezTo>
                  <a:cubicBezTo>
                    <a:pt x="95878" y="744082"/>
                    <a:pt x="77048" y="906486"/>
                    <a:pt x="79402" y="1044175"/>
                  </a:cubicBezTo>
                  <a:lnTo>
                    <a:pt x="149412" y="1493704"/>
                  </a:lnTo>
                  <a:lnTo>
                    <a:pt x="141773" y="1495873"/>
                  </a:lnTo>
                  <a:cubicBezTo>
                    <a:pt x="121278" y="1455668"/>
                    <a:pt x="127455" y="1327169"/>
                    <a:pt x="40566" y="1178334"/>
                  </a:cubicBezTo>
                  <a:cubicBezTo>
                    <a:pt x="6635" y="1033030"/>
                    <a:pt x="44973" y="861036"/>
                    <a:pt x="40566" y="652290"/>
                  </a:cubicBezTo>
                  <a:cubicBezTo>
                    <a:pt x="104715" y="465457"/>
                    <a:pt x="2931" y="197424"/>
                    <a:pt x="0" y="0"/>
                  </a:cubicBezTo>
                  <a:close/>
                </a:path>
              </a:pathLst>
            </a:cu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1D6E76B-8B9E-4F7C-B3DE-029D094CE23B}"/>
                </a:ext>
              </a:extLst>
            </p:cNvPr>
            <p:cNvSpPr/>
            <p:nvPr/>
          </p:nvSpPr>
          <p:spPr>
            <a:xfrm rot="20919204">
              <a:off x="7982633" y="5546322"/>
              <a:ext cx="70366" cy="180055"/>
            </a:xfrm>
            <a:prstGeom prst="ellipse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773A24-6F76-4787-B56D-2B7A74A0916C}"/>
              </a:ext>
            </a:extLst>
          </p:cNvPr>
          <p:cNvGrpSpPr/>
          <p:nvPr/>
        </p:nvGrpSpPr>
        <p:grpSpPr>
          <a:xfrm>
            <a:off x="6281308" y="5020233"/>
            <a:ext cx="352612" cy="1225176"/>
            <a:chOff x="6681694" y="5080000"/>
            <a:chExt cx="358403" cy="109967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7C9CF68-14DE-4B51-8DD4-AF93A48E8F21}"/>
                </a:ext>
              </a:extLst>
            </p:cNvPr>
            <p:cNvSpPr/>
            <p:nvPr/>
          </p:nvSpPr>
          <p:spPr>
            <a:xfrm>
              <a:off x="6717368" y="5080000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615FF4C-6C35-49D1-85A2-9BE6653E96AA}"/>
                </a:ext>
              </a:extLst>
            </p:cNvPr>
            <p:cNvSpPr/>
            <p:nvPr/>
          </p:nvSpPr>
          <p:spPr>
            <a:xfrm>
              <a:off x="6681694" y="5080001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A6CF44-F760-4A30-86FC-C222AA808B72}"/>
              </a:ext>
            </a:extLst>
          </p:cNvPr>
          <p:cNvGrpSpPr/>
          <p:nvPr/>
        </p:nvGrpSpPr>
        <p:grpSpPr>
          <a:xfrm>
            <a:off x="4922836" y="5020232"/>
            <a:ext cx="352612" cy="1225176"/>
            <a:chOff x="6681694" y="5080000"/>
            <a:chExt cx="358403" cy="109967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9463205-6116-4416-A6C7-53A5CC13EA20}"/>
                </a:ext>
              </a:extLst>
            </p:cNvPr>
            <p:cNvSpPr/>
            <p:nvPr/>
          </p:nvSpPr>
          <p:spPr>
            <a:xfrm>
              <a:off x="6717368" y="5080000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DAB6CF5-19FC-4BBA-AEB0-8513E5D3887D}"/>
                </a:ext>
              </a:extLst>
            </p:cNvPr>
            <p:cNvSpPr/>
            <p:nvPr/>
          </p:nvSpPr>
          <p:spPr>
            <a:xfrm>
              <a:off x="6681694" y="5080001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494FB7E-0951-4ADA-AFB4-D3FA3848E59B}"/>
              </a:ext>
            </a:extLst>
          </p:cNvPr>
          <p:cNvSpPr/>
          <p:nvPr/>
        </p:nvSpPr>
        <p:spPr>
          <a:xfrm>
            <a:off x="4462118" y="3846440"/>
            <a:ext cx="2936383" cy="1390888"/>
          </a:xfrm>
          <a:prstGeom prst="roundRect">
            <a:avLst>
              <a:gd name="adj" fmla="val 37012"/>
            </a:avLst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E3D499-E824-4335-9250-7D34675D9E3D}"/>
              </a:ext>
            </a:extLst>
          </p:cNvPr>
          <p:cNvGrpSpPr/>
          <p:nvPr/>
        </p:nvGrpSpPr>
        <p:grpSpPr>
          <a:xfrm>
            <a:off x="5374425" y="5020231"/>
            <a:ext cx="352612" cy="1225176"/>
            <a:chOff x="6681694" y="5080000"/>
            <a:chExt cx="358403" cy="109967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A0F39B7-0043-4363-A26F-C953B54D0D67}"/>
                </a:ext>
              </a:extLst>
            </p:cNvPr>
            <p:cNvSpPr/>
            <p:nvPr/>
          </p:nvSpPr>
          <p:spPr>
            <a:xfrm>
              <a:off x="6717368" y="5080000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D23B030-2F9A-45C6-BBDC-883698F2C259}"/>
                </a:ext>
              </a:extLst>
            </p:cNvPr>
            <p:cNvSpPr/>
            <p:nvPr/>
          </p:nvSpPr>
          <p:spPr>
            <a:xfrm>
              <a:off x="6681694" y="5080001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AF86A-9FD0-41B2-965D-24783719A45F}"/>
              </a:ext>
            </a:extLst>
          </p:cNvPr>
          <p:cNvGrpSpPr/>
          <p:nvPr/>
        </p:nvGrpSpPr>
        <p:grpSpPr>
          <a:xfrm>
            <a:off x="6701505" y="5020234"/>
            <a:ext cx="352612" cy="1225176"/>
            <a:chOff x="6681694" y="5080000"/>
            <a:chExt cx="358403" cy="109967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FD96929-A0F4-464E-9C49-4E54154483B0}"/>
                </a:ext>
              </a:extLst>
            </p:cNvPr>
            <p:cNvSpPr/>
            <p:nvPr/>
          </p:nvSpPr>
          <p:spPr>
            <a:xfrm>
              <a:off x="6717368" y="5080000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3CF41AB-207B-47A1-85CB-6F8963E798A2}"/>
                </a:ext>
              </a:extLst>
            </p:cNvPr>
            <p:cNvSpPr/>
            <p:nvPr/>
          </p:nvSpPr>
          <p:spPr>
            <a:xfrm>
              <a:off x="6681694" y="5080001"/>
              <a:ext cx="322729" cy="1099669"/>
            </a:xfrm>
            <a:prstGeom prst="roundRect">
              <a:avLst>
                <a:gd name="adj" fmla="val 50000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99757-2AE7-47B0-B55E-12B5D182E829}"/>
              </a:ext>
            </a:extLst>
          </p:cNvPr>
          <p:cNvGrpSpPr/>
          <p:nvPr/>
        </p:nvGrpSpPr>
        <p:grpSpPr>
          <a:xfrm>
            <a:off x="4462118" y="3779408"/>
            <a:ext cx="2966635" cy="1420121"/>
            <a:chOff x="4462118" y="3779408"/>
            <a:chExt cx="2399569" cy="136617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7B72FC5-8CF4-4576-9D5F-FE128BD89851}"/>
                </a:ext>
              </a:extLst>
            </p:cNvPr>
            <p:cNvSpPr/>
            <p:nvPr/>
          </p:nvSpPr>
          <p:spPr>
            <a:xfrm>
              <a:off x="4486587" y="3779408"/>
              <a:ext cx="2375100" cy="1338048"/>
            </a:xfrm>
            <a:prstGeom prst="roundRect">
              <a:avLst>
                <a:gd name="adj" fmla="val 37012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24135FA-5100-4DA7-BCCD-492B73B5ACFA}"/>
                </a:ext>
              </a:extLst>
            </p:cNvPr>
            <p:cNvSpPr/>
            <p:nvPr/>
          </p:nvSpPr>
          <p:spPr>
            <a:xfrm>
              <a:off x="4462118" y="3807530"/>
              <a:ext cx="2375100" cy="1338048"/>
            </a:xfrm>
            <a:prstGeom prst="roundRect">
              <a:avLst>
                <a:gd name="adj" fmla="val 37012"/>
              </a:avLst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A4F0B2-60FA-4B81-A8E3-71871BB89C0A}"/>
              </a:ext>
            </a:extLst>
          </p:cNvPr>
          <p:cNvGrpSpPr/>
          <p:nvPr/>
        </p:nvGrpSpPr>
        <p:grpSpPr>
          <a:xfrm>
            <a:off x="3730150" y="3235986"/>
            <a:ext cx="2322099" cy="1130968"/>
            <a:chOff x="3681661" y="3212432"/>
            <a:chExt cx="2322099" cy="1130968"/>
          </a:xfrm>
          <a:solidFill>
            <a:srgbClr val="843C0C"/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089D66-911D-459B-9975-BE1589B19A38}"/>
                </a:ext>
              </a:extLst>
            </p:cNvPr>
            <p:cNvSpPr/>
            <p:nvPr/>
          </p:nvSpPr>
          <p:spPr>
            <a:xfrm>
              <a:off x="3994484" y="3212432"/>
              <a:ext cx="1636295" cy="11309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C7016B-522F-4085-9D4F-CE2F11E11B91}"/>
                </a:ext>
              </a:extLst>
            </p:cNvPr>
            <p:cNvSpPr/>
            <p:nvPr/>
          </p:nvSpPr>
          <p:spPr>
            <a:xfrm>
              <a:off x="5582653" y="3332748"/>
              <a:ext cx="421107" cy="348915"/>
            </a:xfrm>
            <a:custGeom>
              <a:avLst/>
              <a:gdLst>
                <a:gd name="connsiteX0" fmla="*/ 0 w 949889"/>
                <a:gd name="connsiteY0" fmla="*/ 0 h 949926"/>
                <a:gd name="connsiteX1" fmla="*/ 80310 w 949889"/>
                <a:gd name="connsiteY1" fmla="*/ 3802 h 949926"/>
                <a:gd name="connsiteX2" fmla="*/ 945527 w 949889"/>
                <a:gd name="connsiteY2" fmla="*/ 863544 h 949926"/>
                <a:gd name="connsiteX3" fmla="*/ 949889 w 949889"/>
                <a:gd name="connsiteY3" fmla="*/ 949926 h 949926"/>
                <a:gd name="connsiteX4" fmla="*/ 0 w 949889"/>
                <a:gd name="connsiteY4" fmla="*/ 949926 h 94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889" h="949926">
                  <a:moveTo>
                    <a:pt x="0" y="0"/>
                  </a:moveTo>
                  <a:lnTo>
                    <a:pt x="80310" y="3802"/>
                  </a:lnTo>
                  <a:cubicBezTo>
                    <a:pt x="536164" y="47191"/>
                    <a:pt x="899317" y="408519"/>
                    <a:pt x="945527" y="863544"/>
                  </a:cubicBezTo>
                  <a:lnTo>
                    <a:pt x="949889" y="949926"/>
                  </a:lnTo>
                  <a:lnTo>
                    <a:pt x="0" y="9499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684EF4-6421-4D16-BF1B-70813CEE7D22}"/>
                </a:ext>
              </a:extLst>
            </p:cNvPr>
            <p:cNvSpPr/>
            <p:nvPr/>
          </p:nvSpPr>
          <p:spPr>
            <a:xfrm flipH="1">
              <a:off x="3681661" y="3290637"/>
              <a:ext cx="421107" cy="348915"/>
            </a:xfrm>
            <a:custGeom>
              <a:avLst/>
              <a:gdLst>
                <a:gd name="connsiteX0" fmla="*/ 0 w 949889"/>
                <a:gd name="connsiteY0" fmla="*/ 0 h 949926"/>
                <a:gd name="connsiteX1" fmla="*/ 80310 w 949889"/>
                <a:gd name="connsiteY1" fmla="*/ 3802 h 949926"/>
                <a:gd name="connsiteX2" fmla="*/ 945527 w 949889"/>
                <a:gd name="connsiteY2" fmla="*/ 863544 h 949926"/>
                <a:gd name="connsiteX3" fmla="*/ 949889 w 949889"/>
                <a:gd name="connsiteY3" fmla="*/ 949926 h 949926"/>
                <a:gd name="connsiteX4" fmla="*/ 0 w 949889"/>
                <a:gd name="connsiteY4" fmla="*/ 949926 h 94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889" h="949926">
                  <a:moveTo>
                    <a:pt x="0" y="0"/>
                  </a:moveTo>
                  <a:lnTo>
                    <a:pt x="80310" y="3802"/>
                  </a:lnTo>
                  <a:cubicBezTo>
                    <a:pt x="536164" y="47191"/>
                    <a:pt x="899317" y="408519"/>
                    <a:pt x="945527" y="863544"/>
                  </a:cubicBezTo>
                  <a:lnTo>
                    <a:pt x="949889" y="949926"/>
                  </a:lnTo>
                  <a:lnTo>
                    <a:pt x="0" y="9499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8968D1E-A0D3-4B97-8C8E-1EB7A3E1D67F}"/>
                </a:ext>
              </a:extLst>
            </p:cNvPr>
            <p:cNvSpPr/>
            <p:nvPr/>
          </p:nvSpPr>
          <p:spPr>
            <a:xfrm>
              <a:off x="4102768" y="3741820"/>
              <a:ext cx="1371600" cy="565484"/>
            </a:xfrm>
            <a:prstGeom prst="roundRect">
              <a:avLst>
                <a:gd name="adj" fmla="val 46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0CA7F54-A38E-4E5C-87E6-62BCC0AF7757}"/>
                </a:ext>
              </a:extLst>
            </p:cNvPr>
            <p:cNvSpPr/>
            <p:nvPr/>
          </p:nvSpPr>
          <p:spPr>
            <a:xfrm>
              <a:off x="4928929" y="3360823"/>
              <a:ext cx="306806" cy="3068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A8C45D-7A7B-4612-B584-77DBC28FED0D}"/>
                </a:ext>
              </a:extLst>
            </p:cNvPr>
            <p:cNvSpPr/>
            <p:nvPr/>
          </p:nvSpPr>
          <p:spPr>
            <a:xfrm>
              <a:off x="4962019" y="3448054"/>
              <a:ext cx="166432" cy="168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A3BD38A-4ECF-4DD6-B763-E6B698442834}"/>
                </a:ext>
              </a:extLst>
            </p:cNvPr>
            <p:cNvSpPr/>
            <p:nvPr/>
          </p:nvSpPr>
          <p:spPr>
            <a:xfrm>
              <a:off x="4382497" y="3360823"/>
              <a:ext cx="306806" cy="3068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F038225-7CA6-446E-9F3E-0203307235F6}"/>
                </a:ext>
              </a:extLst>
            </p:cNvPr>
            <p:cNvSpPr/>
            <p:nvPr/>
          </p:nvSpPr>
          <p:spPr>
            <a:xfrm>
              <a:off x="4423609" y="3452065"/>
              <a:ext cx="166432" cy="168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AE881-04AA-4A41-84C6-8911729DBDF2}"/>
              </a:ext>
            </a:extLst>
          </p:cNvPr>
          <p:cNvGrpSpPr/>
          <p:nvPr/>
        </p:nvGrpSpPr>
        <p:grpSpPr>
          <a:xfrm>
            <a:off x="3681661" y="3212432"/>
            <a:ext cx="2322099" cy="1130968"/>
            <a:chOff x="3681661" y="3212432"/>
            <a:chExt cx="2322099" cy="113096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A5DC7C-97FA-4B9F-9A85-DDA3149D1A75}"/>
                </a:ext>
              </a:extLst>
            </p:cNvPr>
            <p:cNvSpPr/>
            <p:nvPr/>
          </p:nvSpPr>
          <p:spPr>
            <a:xfrm>
              <a:off x="3994484" y="3212432"/>
              <a:ext cx="1636295" cy="1130968"/>
            </a:xfrm>
            <a:prstGeom prst="roundRect">
              <a:avLst/>
            </a:pr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6D5397-4AA4-4665-B1CF-9865171A3FAC}"/>
                </a:ext>
              </a:extLst>
            </p:cNvPr>
            <p:cNvSpPr/>
            <p:nvPr/>
          </p:nvSpPr>
          <p:spPr>
            <a:xfrm>
              <a:off x="5582653" y="3332748"/>
              <a:ext cx="421107" cy="348915"/>
            </a:xfrm>
            <a:custGeom>
              <a:avLst/>
              <a:gdLst>
                <a:gd name="connsiteX0" fmla="*/ 0 w 949889"/>
                <a:gd name="connsiteY0" fmla="*/ 0 h 949926"/>
                <a:gd name="connsiteX1" fmla="*/ 80310 w 949889"/>
                <a:gd name="connsiteY1" fmla="*/ 3802 h 949926"/>
                <a:gd name="connsiteX2" fmla="*/ 945527 w 949889"/>
                <a:gd name="connsiteY2" fmla="*/ 863544 h 949926"/>
                <a:gd name="connsiteX3" fmla="*/ 949889 w 949889"/>
                <a:gd name="connsiteY3" fmla="*/ 949926 h 949926"/>
                <a:gd name="connsiteX4" fmla="*/ 0 w 949889"/>
                <a:gd name="connsiteY4" fmla="*/ 949926 h 94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889" h="949926">
                  <a:moveTo>
                    <a:pt x="0" y="0"/>
                  </a:moveTo>
                  <a:lnTo>
                    <a:pt x="80310" y="3802"/>
                  </a:lnTo>
                  <a:cubicBezTo>
                    <a:pt x="536164" y="47191"/>
                    <a:pt x="899317" y="408519"/>
                    <a:pt x="945527" y="863544"/>
                  </a:cubicBezTo>
                  <a:lnTo>
                    <a:pt x="949889" y="949926"/>
                  </a:lnTo>
                  <a:lnTo>
                    <a:pt x="0" y="949926"/>
                  </a:lnTo>
                  <a:close/>
                </a:path>
              </a:pathLst>
            </a:cu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BC19B1-AEF1-494F-9561-5192A5AFF296}"/>
                </a:ext>
              </a:extLst>
            </p:cNvPr>
            <p:cNvSpPr/>
            <p:nvPr/>
          </p:nvSpPr>
          <p:spPr>
            <a:xfrm flipH="1">
              <a:off x="3681661" y="3290637"/>
              <a:ext cx="421107" cy="348915"/>
            </a:xfrm>
            <a:custGeom>
              <a:avLst/>
              <a:gdLst>
                <a:gd name="connsiteX0" fmla="*/ 0 w 949889"/>
                <a:gd name="connsiteY0" fmla="*/ 0 h 949926"/>
                <a:gd name="connsiteX1" fmla="*/ 80310 w 949889"/>
                <a:gd name="connsiteY1" fmla="*/ 3802 h 949926"/>
                <a:gd name="connsiteX2" fmla="*/ 945527 w 949889"/>
                <a:gd name="connsiteY2" fmla="*/ 863544 h 949926"/>
                <a:gd name="connsiteX3" fmla="*/ 949889 w 949889"/>
                <a:gd name="connsiteY3" fmla="*/ 949926 h 949926"/>
                <a:gd name="connsiteX4" fmla="*/ 0 w 949889"/>
                <a:gd name="connsiteY4" fmla="*/ 949926 h 94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889" h="949926">
                  <a:moveTo>
                    <a:pt x="0" y="0"/>
                  </a:moveTo>
                  <a:lnTo>
                    <a:pt x="80310" y="3802"/>
                  </a:lnTo>
                  <a:cubicBezTo>
                    <a:pt x="536164" y="47191"/>
                    <a:pt x="899317" y="408519"/>
                    <a:pt x="945527" y="863544"/>
                  </a:cubicBezTo>
                  <a:lnTo>
                    <a:pt x="949889" y="949926"/>
                  </a:lnTo>
                  <a:lnTo>
                    <a:pt x="0" y="949926"/>
                  </a:lnTo>
                  <a:close/>
                </a:path>
              </a:pathLst>
            </a:custGeom>
            <a:solidFill>
              <a:srgbClr val="DA9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27251F9-BD77-461D-A8DE-65C5C712CBC7}"/>
                </a:ext>
              </a:extLst>
            </p:cNvPr>
            <p:cNvSpPr/>
            <p:nvPr/>
          </p:nvSpPr>
          <p:spPr>
            <a:xfrm>
              <a:off x="4102768" y="3741820"/>
              <a:ext cx="1371600" cy="565484"/>
            </a:xfrm>
            <a:prstGeom prst="roundRect">
              <a:avLst>
                <a:gd name="adj" fmla="val 4645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42680B-08CF-43D0-B7A0-9BCB1659C1D9}"/>
                </a:ext>
              </a:extLst>
            </p:cNvPr>
            <p:cNvSpPr/>
            <p:nvPr/>
          </p:nvSpPr>
          <p:spPr>
            <a:xfrm>
              <a:off x="4928929" y="3360823"/>
              <a:ext cx="306806" cy="3068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55F19-6789-4489-900F-E85B8205D7F1}"/>
                </a:ext>
              </a:extLst>
            </p:cNvPr>
            <p:cNvSpPr/>
            <p:nvPr/>
          </p:nvSpPr>
          <p:spPr>
            <a:xfrm>
              <a:off x="4962019" y="3448054"/>
              <a:ext cx="166432" cy="1684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1B7A09-8347-4A55-86B1-6400969242FE}"/>
                </a:ext>
              </a:extLst>
            </p:cNvPr>
            <p:cNvSpPr/>
            <p:nvPr/>
          </p:nvSpPr>
          <p:spPr>
            <a:xfrm>
              <a:off x="4382497" y="3360823"/>
              <a:ext cx="306806" cy="3068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881CB-6E84-47FF-9B5C-9BCA650FBCF5}"/>
                </a:ext>
              </a:extLst>
            </p:cNvPr>
            <p:cNvSpPr/>
            <p:nvPr/>
          </p:nvSpPr>
          <p:spPr>
            <a:xfrm>
              <a:off x="4423609" y="3452065"/>
              <a:ext cx="166432" cy="1684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A27D79-4F48-40E0-A681-177368D967F2}"/>
              </a:ext>
            </a:extLst>
          </p:cNvPr>
          <p:cNvGrpSpPr/>
          <p:nvPr/>
        </p:nvGrpSpPr>
        <p:grpSpPr>
          <a:xfrm>
            <a:off x="4257167" y="3786619"/>
            <a:ext cx="665748" cy="316833"/>
            <a:chOff x="4203017" y="3834061"/>
            <a:chExt cx="665748" cy="316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3021643-D47F-43D4-AB66-AE11AC86D960}"/>
                </a:ext>
              </a:extLst>
            </p:cNvPr>
            <p:cNvSpPr/>
            <p:nvPr/>
          </p:nvSpPr>
          <p:spPr>
            <a:xfrm>
              <a:off x="4203017" y="3834061"/>
              <a:ext cx="665748" cy="316833"/>
            </a:xfrm>
            <a:prstGeom prst="roundRect">
              <a:avLst>
                <a:gd name="adj" fmla="val 4645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B16FC5-D45E-4FC9-870B-26680D57F44E}"/>
                </a:ext>
              </a:extLst>
            </p:cNvPr>
            <p:cNvSpPr/>
            <p:nvPr/>
          </p:nvSpPr>
          <p:spPr>
            <a:xfrm>
              <a:off x="4300283" y="3944362"/>
              <a:ext cx="83216" cy="1142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A3AC76-A5A4-4EB2-A59B-2F4598073289}"/>
                </a:ext>
              </a:extLst>
            </p:cNvPr>
            <p:cNvSpPr/>
            <p:nvPr/>
          </p:nvSpPr>
          <p:spPr>
            <a:xfrm>
              <a:off x="4624637" y="3944362"/>
              <a:ext cx="83216" cy="1142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B15EA-1182-45B0-BCB1-5546D336EE5D}"/>
              </a:ext>
            </a:extLst>
          </p:cNvPr>
          <p:cNvGrpSpPr/>
          <p:nvPr/>
        </p:nvGrpSpPr>
        <p:grpSpPr>
          <a:xfrm rot="1032286">
            <a:off x="4474563" y="3759825"/>
            <a:ext cx="747299" cy="635667"/>
            <a:chOff x="4495115" y="3768513"/>
            <a:chExt cx="747299" cy="635667"/>
          </a:xfrm>
        </p:grpSpPr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F0359AE9-A3EB-40B8-8C8A-1A3B08FCD0D3}"/>
                </a:ext>
              </a:extLst>
            </p:cNvPr>
            <p:cNvSpPr/>
            <p:nvPr/>
          </p:nvSpPr>
          <p:spPr>
            <a:xfrm rot="19265928">
              <a:off x="4495115" y="3886620"/>
              <a:ext cx="747299" cy="517560"/>
            </a:xfrm>
            <a:prstGeom prst="pie">
              <a:avLst>
                <a:gd name="adj1" fmla="val 0"/>
                <a:gd name="adj2" fmla="val 301870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7786520-7BA0-4B45-B37F-C1C87A1C64AE}"/>
                </a:ext>
              </a:extLst>
            </p:cNvPr>
            <p:cNvSpPr/>
            <p:nvPr/>
          </p:nvSpPr>
          <p:spPr>
            <a:xfrm rot="8056170">
              <a:off x="4889148" y="3953335"/>
              <a:ext cx="461883" cy="92239"/>
            </a:xfrm>
            <a:prstGeom prst="arc">
              <a:avLst>
                <a:gd name="adj1" fmla="val 13022638"/>
                <a:gd name="adj2" fmla="val 21373815"/>
              </a:avLst>
            </a:prstGeom>
            <a:ln w="19050">
              <a:solidFill>
                <a:srgbClr val="843C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C5B8926-C0D4-4F2C-8F45-D64F8FDB86CB}"/>
              </a:ext>
            </a:extLst>
          </p:cNvPr>
          <p:cNvGrpSpPr/>
          <p:nvPr/>
        </p:nvGrpSpPr>
        <p:grpSpPr>
          <a:xfrm>
            <a:off x="7141477" y="813436"/>
            <a:ext cx="3909214" cy="3032978"/>
            <a:chOff x="7173333" y="754666"/>
            <a:chExt cx="3909214" cy="30329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381073-08F3-4717-ADB0-8425B19141D7}"/>
                </a:ext>
              </a:extLst>
            </p:cNvPr>
            <p:cNvGrpSpPr/>
            <p:nvPr/>
          </p:nvGrpSpPr>
          <p:grpSpPr>
            <a:xfrm rot="20476060">
              <a:off x="10869421" y="1620061"/>
              <a:ext cx="213126" cy="1506574"/>
              <a:chOff x="7888941" y="4219803"/>
              <a:chExt cx="213126" cy="1506574"/>
            </a:xfrm>
          </p:grpSpPr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45700444-3282-4069-BE19-01F8491DBCB3}"/>
                  </a:ext>
                </a:extLst>
              </p:cNvPr>
              <p:cNvSpPr/>
              <p:nvPr/>
            </p:nvSpPr>
            <p:spPr>
              <a:xfrm rot="151112">
                <a:off x="7898867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FB84951C-ED2F-4AC8-B412-ACDCFED7AA36}"/>
                  </a:ext>
                </a:extLst>
              </p:cNvPr>
              <p:cNvSpPr/>
              <p:nvPr/>
            </p:nvSpPr>
            <p:spPr>
              <a:xfrm>
                <a:off x="7888941" y="4219803"/>
                <a:ext cx="203200" cy="1495873"/>
              </a:xfrm>
              <a:custGeom>
                <a:avLst/>
                <a:gdLst>
                  <a:gd name="connsiteX0" fmla="*/ 0 w 203200"/>
                  <a:gd name="connsiteY0" fmla="*/ 0 h 1481751"/>
                  <a:gd name="connsiteX1" fmla="*/ 203200 w 203200"/>
                  <a:gd name="connsiteY1" fmla="*/ 0 h 1481751"/>
                  <a:gd name="connsiteX2" fmla="*/ 203200 w 203200"/>
                  <a:gd name="connsiteY2" fmla="*/ 1481751 h 1481751"/>
                  <a:gd name="connsiteX3" fmla="*/ 0 w 203200"/>
                  <a:gd name="connsiteY3" fmla="*/ 1481751 h 1481751"/>
                  <a:gd name="connsiteX4" fmla="*/ 0 w 203200"/>
                  <a:gd name="connsiteY4" fmla="*/ 0 h 1481751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0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49412 w 203200"/>
                  <a:gd name="connsiteY2" fmla="*/ 1493704 h 1493704"/>
                  <a:gd name="connsiteX3" fmla="*/ 35858 w 203200"/>
                  <a:gd name="connsiteY3" fmla="*/ 1481751 h 1493704"/>
                  <a:gd name="connsiteX4" fmla="*/ 0 w 203200"/>
                  <a:gd name="connsiteY4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149412 w 203200"/>
                  <a:gd name="connsiteY3" fmla="*/ 1493704 h 1493704"/>
                  <a:gd name="connsiteX4" fmla="*/ 35858 w 203200"/>
                  <a:gd name="connsiteY4" fmla="*/ 1481751 h 1493704"/>
                  <a:gd name="connsiteX5" fmla="*/ 0 w 203200"/>
                  <a:gd name="connsiteY5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168864 w 222652"/>
                  <a:gd name="connsiteY3" fmla="*/ 1493704 h 1493704"/>
                  <a:gd name="connsiteX4" fmla="*/ 55310 w 222652"/>
                  <a:gd name="connsiteY4" fmla="*/ 1481751 h 1493704"/>
                  <a:gd name="connsiteX5" fmla="*/ 0 w 222652"/>
                  <a:gd name="connsiteY5" fmla="*/ 588741 h 1493704"/>
                  <a:gd name="connsiteX6" fmla="*/ 19452 w 222652"/>
                  <a:gd name="connsiteY6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0 w 222652"/>
                  <a:gd name="connsiteY6" fmla="*/ 588741 h 1493704"/>
                  <a:gd name="connsiteX7" fmla="*/ 19452 w 222652"/>
                  <a:gd name="connsiteY7" fmla="*/ 0 h 1493704"/>
                  <a:gd name="connsiteX0" fmla="*/ 19452 w 222652"/>
                  <a:gd name="connsiteY0" fmla="*/ 0 h 1493704"/>
                  <a:gd name="connsiteX1" fmla="*/ 222652 w 222652"/>
                  <a:gd name="connsiteY1" fmla="*/ 0 h 1493704"/>
                  <a:gd name="connsiteX2" fmla="*/ 148281 w 222652"/>
                  <a:gd name="connsiteY2" fmla="*/ 609924 h 1493704"/>
                  <a:gd name="connsiteX3" fmla="*/ 98854 w 222652"/>
                  <a:gd name="connsiteY3" fmla="*/ 1044175 h 1493704"/>
                  <a:gd name="connsiteX4" fmla="*/ 168864 w 222652"/>
                  <a:gd name="connsiteY4" fmla="*/ 1493704 h 1493704"/>
                  <a:gd name="connsiteX5" fmla="*/ 55310 w 222652"/>
                  <a:gd name="connsiteY5" fmla="*/ 1481751 h 1493704"/>
                  <a:gd name="connsiteX6" fmla="*/ 60018 w 222652"/>
                  <a:gd name="connsiteY6" fmla="*/ 1280719 h 1493704"/>
                  <a:gd name="connsiteX7" fmla="*/ 0 w 222652"/>
                  <a:gd name="connsiteY7" fmla="*/ 588741 h 1493704"/>
                  <a:gd name="connsiteX8" fmla="*/ 19452 w 222652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8792 w 203200"/>
                  <a:gd name="connsiteY7" fmla="*/ 592271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280719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3704"/>
                  <a:gd name="connsiteX1" fmla="*/ 203200 w 203200"/>
                  <a:gd name="connsiteY1" fmla="*/ 0 h 1493704"/>
                  <a:gd name="connsiteX2" fmla="*/ 128829 w 203200"/>
                  <a:gd name="connsiteY2" fmla="*/ 609924 h 1493704"/>
                  <a:gd name="connsiteX3" fmla="*/ 79402 w 203200"/>
                  <a:gd name="connsiteY3" fmla="*/ 1044175 h 1493704"/>
                  <a:gd name="connsiteX4" fmla="*/ 149412 w 203200"/>
                  <a:gd name="connsiteY4" fmla="*/ 1493704 h 1493704"/>
                  <a:gd name="connsiteX5" fmla="*/ 35858 w 203200"/>
                  <a:gd name="connsiteY5" fmla="*/ 1481751 h 1493704"/>
                  <a:gd name="connsiteX6" fmla="*/ 40566 w 203200"/>
                  <a:gd name="connsiteY6" fmla="*/ 1178334 h 1493704"/>
                  <a:gd name="connsiteX7" fmla="*/ 40566 w 203200"/>
                  <a:gd name="connsiteY7" fmla="*/ 652290 h 1493704"/>
                  <a:gd name="connsiteX8" fmla="*/ 0 w 203200"/>
                  <a:gd name="connsiteY8" fmla="*/ 0 h 1493704"/>
                  <a:gd name="connsiteX0" fmla="*/ 0 w 203200"/>
                  <a:gd name="connsiteY0" fmla="*/ 0 h 1495873"/>
                  <a:gd name="connsiteX1" fmla="*/ 203200 w 203200"/>
                  <a:gd name="connsiteY1" fmla="*/ 0 h 1495873"/>
                  <a:gd name="connsiteX2" fmla="*/ 128829 w 203200"/>
                  <a:gd name="connsiteY2" fmla="*/ 609924 h 1495873"/>
                  <a:gd name="connsiteX3" fmla="*/ 79402 w 203200"/>
                  <a:gd name="connsiteY3" fmla="*/ 1044175 h 1495873"/>
                  <a:gd name="connsiteX4" fmla="*/ 149412 w 203200"/>
                  <a:gd name="connsiteY4" fmla="*/ 1493704 h 1495873"/>
                  <a:gd name="connsiteX5" fmla="*/ 141773 w 203200"/>
                  <a:gd name="connsiteY5" fmla="*/ 1495873 h 1495873"/>
                  <a:gd name="connsiteX6" fmla="*/ 40566 w 203200"/>
                  <a:gd name="connsiteY6" fmla="*/ 1178334 h 1495873"/>
                  <a:gd name="connsiteX7" fmla="*/ 40566 w 203200"/>
                  <a:gd name="connsiteY7" fmla="*/ 652290 h 1495873"/>
                  <a:gd name="connsiteX8" fmla="*/ 0 w 203200"/>
                  <a:gd name="connsiteY8" fmla="*/ 0 h 149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200" h="1495873">
                    <a:moveTo>
                      <a:pt x="0" y="0"/>
                    </a:moveTo>
                    <a:lnTo>
                      <a:pt x="203200" y="0"/>
                    </a:lnTo>
                    <a:cubicBezTo>
                      <a:pt x="196062" y="200954"/>
                      <a:pt x="135967" y="408970"/>
                      <a:pt x="128829" y="609924"/>
                    </a:cubicBezTo>
                    <a:cubicBezTo>
                      <a:pt x="95878" y="744082"/>
                      <a:pt x="77048" y="906486"/>
                      <a:pt x="79402" y="1044175"/>
                    </a:cubicBezTo>
                    <a:lnTo>
                      <a:pt x="149412" y="1493704"/>
                    </a:lnTo>
                    <a:lnTo>
                      <a:pt x="141773" y="1495873"/>
                    </a:lnTo>
                    <a:cubicBezTo>
                      <a:pt x="121278" y="1455668"/>
                      <a:pt x="127455" y="1327169"/>
                      <a:pt x="40566" y="1178334"/>
                    </a:cubicBezTo>
                    <a:cubicBezTo>
                      <a:pt x="6635" y="1033030"/>
                      <a:pt x="44973" y="861036"/>
                      <a:pt x="40566" y="652290"/>
                    </a:cubicBezTo>
                    <a:cubicBezTo>
                      <a:pt x="104715" y="465457"/>
                      <a:pt x="2931" y="197424"/>
                      <a:pt x="0" y="0"/>
                    </a:cubicBez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D72F7B6-DD49-4626-B383-A9C6600FA3EF}"/>
                  </a:ext>
                </a:extLst>
              </p:cNvPr>
              <p:cNvSpPr/>
              <p:nvPr/>
            </p:nvSpPr>
            <p:spPr>
              <a:xfrm rot="20919204">
                <a:off x="7982633" y="5546322"/>
                <a:ext cx="70366" cy="180055"/>
              </a:xfrm>
              <a:prstGeom prst="ellipse">
                <a:avLst/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E54FE8-94D8-44A6-A18C-BB9D88282C39}"/>
                </a:ext>
              </a:extLst>
            </p:cNvPr>
            <p:cNvGrpSpPr/>
            <p:nvPr/>
          </p:nvGrpSpPr>
          <p:grpSpPr>
            <a:xfrm>
              <a:off x="9772980" y="2562467"/>
              <a:ext cx="352612" cy="1225176"/>
              <a:chOff x="6681694" y="5080000"/>
              <a:chExt cx="358403" cy="109967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3C747760-5831-4632-A682-3074C7D500DB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F9CC89B-5293-4492-BE17-20D993ACA228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677F1E2-E9F3-4DDA-84EA-855C67A34F25}"/>
                </a:ext>
              </a:extLst>
            </p:cNvPr>
            <p:cNvGrpSpPr/>
            <p:nvPr/>
          </p:nvGrpSpPr>
          <p:grpSpPr>
            <a:xfrm>
              <a:off x="8414508" y="2562466"/>
              <a:ext cx="352612" cy="1225176"/>
              <a:chOff x="6681694" y="5080000"/>
              <a:chExt cx="358403" cy="1099670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64A678B-B8FD-44AF-A37A-93519C1850CB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ED7DB7FA-A43C-48DB-B5A2-D4EB6F3ABB90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9657997-664C-455B-9F22-07CD1971052E}"/>
                </a:ext>
              </a:extLst>
            </p:cNvPr>
            <p:cNvSpPr/>
            <p:nvPr/>
          </p:nvSpPr>
          <p:spPr>
            <a:xfrm>
              <a:off x="7953790" y="1388674"/>
              <a:ext cx="2936383" cy="1390888"/>
            </a:xfrm>
            <a:prstGeom prst="roundRect">
              <a:avLst>
                <a:gd name="adj" fmla="val 37012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A4FA1DC-278C-4DD3-9846-CB03F6F5E85E}"/>
                </a:ext>
              </a:extLst>
            </p:cNvPr>
            <p:cNvGrpSpPr/>
            <p:nvPr/>
          </p:nvGrpSpPr>
          <p:grpSpPr>
            <a:xfrm>
              <a:off x="8866097" y="2562465"/>
              <a:ext cx="352612" cy="1225176"/>
              <a:chOff x="6681694" y="5080000"/>
              <a:chExt cx="358403" cy="1099670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517F50F-CD05-4F29-B303-0FE3F06C8F35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B771B08-1F23-4A9E-8D4C-F7EEF3715316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7B933C7-3553-4A5D-B858-96813FEA959D}"/>
                </a:ext>
              </a:extLst>
            </p:cNvPr>
            <p:cNvGrpSpPr/>
            <p:nvPr/>
          </p:nvGrpSpPr>
          <p:grpSpPr>
            <a:xfrm>
              <a:off x="10193177" y="2562468"/>
              <a:ext cx="352612" cy="1225176"/>
              <a:chOff x="6681694" y="5080000"/>
              <a:chExt cx="358403" cy="109967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6150A8D-B618-498B-A26F-F10E50F9C33F}"/>
                  </a:ext>
                </a:extLst>
              </p:cNvPr>
              <p:cNvSpPr/>
              <p:nvPr/>
            </p:nvSpPr>
            <p:spPr>
              <a:xfrm>
                <a:off x="6717368" y="5080000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F444517-F492-44B0-982D-934392AEC7F6}"/>
                  </a:ext>
                </a:extLst>
              </p:cNvPr>
              <p:cNvSpPr/>
              <p:nvPr/>
            </p:nvSpPr>
            <p:spPr>
              <a:xfrm>
                <a:off x="6681694" y="5080001"/>
                <a:ext cx="322729" cy="1099669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3861F72-3EE7-4CAE-89E6-02257CCFF22A}"/>
                </a:ext>
              </a:extLst>
            </p:cNvPr>
            <p:cNvGrpSpPr/>
            <p:nvPr/>
          </p:nvGrpSpPr>
          <p:grpSpPr>
            <a:xfrm>
              <a:off x="7953790" y="1321642"/>
              <a:ext cx="2966635" cy="1420121"/>
              <a:chOff x="4462118" y="3779408"/>
              <a:chExt cx="2399569" cy="1366170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2FB0610-766A-40AB-9253-D2D6F0ADF394}"/>
                  </a:ext>
                </a:extLst>
              </p:cNvPr>
              <p:cNvSpPr/>
              <p:nvPr/>
            </p:nvSpPr>
            <p:spPr>
              <a:xfrm>
                <a:off x="4486587" y="3779408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E2C4C15F-F756-420F-922C-F7B7EEBBFB2F}"/>
                  </a:ext>
                </a:extLst>
              </p:cNvPr>
              <p:cNvSpPr/>
              <p:nvPr/>
            </p:nvSpPr>
            <p:spPr>
              <a:xfrm>
                <a:off x="4462118" y="3807530"/>
                <a:ext cx="2375100" cy="1338048"/>
              </a:xfrm>
              <a:prstGeom prst="roundRect">
                <a:avLst>
                  <a:gd name="adj" fmla="val 37012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A4D8A6A-9E11-48AE-B85D-87EC913C2D24}"/>
                </a:ext>
              </a:extLst>
            </p:cNvPr>
            <p:cNvGrpSpPr/>
            <p:nvPr/>
          </p:nvGrpSpPr>
          <p:grpSpPr>
            <a:xfrm>
              <a:off x="7221822" y="778220"/>
              <a:ext cx="2322099" cy="1130968"/>
              <a:chOff x="3681661" y="3212432"/>
              <a:chExt cx="2322099" cy="1130968"/>
            </a:xfrm>
            <a:solidFill>
              <a:srgbClr val="843C0C"/>
            </a:solidFill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D42921B-0222-44E6-B455-269B7E5040B4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FB96080-4CBE-4FBD-827B-0E2CC3658AC4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EF23236-5704-4814-83BB-ED6E7C5E042B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66A7BB0-E957-4022-818C-9A07F148BC51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8F7DD86-AFE0-41B7-A746-5D40ED93088B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484B77A-0841-49FF-A33A-6ABB89EAB82D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7A5FD07-A357-4CEB-896E-D49B1EFAFDD2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C5C6A00-9C96-4178-BF2D-031E9E66A224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9E9F8B-693D-4A0A-8E35-659735E57BFD}"/>
                </a:ext>
              </a:extLst>
            </p:cNvPr>
            <p:cNvGrpSpPr/>
            <p:nvPr/>
          </p:nvGrpSpPr>
          <p:grpSpPr>
            <a:xfrm>
              <a:off x="7173333" y="754666"/>
              <a:ext cx="2322099" cy="1130968"/>
              <a:chOff x="3681661" y="3212432"/>
              <a:chExt cx="2322099" cy="1130968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BE3DC85-F918-420A-BDDB-E08BD62E7DD5}"/>
                  </a:ext>
                </a:extLst>
              </p:cNvPr>
              <p:cNvSpPr/>
              <p:nvPr/>
            </p:nvSpPr>
            <p:spPr>
              <a:xfrm>
                <a:off x="3994484" y="3212432"/>
                <a:ext cx="1636295" cy="1130968"/>
              </a:xfrm>
              <a:prstGeom prst="roundRect">
                <a:avLst/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CDDB1CC-EBB1-4B5D-8843-9238DA3846AE}"/>
                  </a:ext>
                </a:extLst>
              </p:cNvPr>
              <p:cNvSpPr/>
              <p:nvPr/>
            </p:nvSpPr>
            <p:spPr>
              <a:xfrm>
                <a:off x="5582653" y="3332748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BB91F32-B220-4A57-86E9-C3DC71AEC5FD}"/>
                  </a:ext>
                </a:extLst>
              </p:cNvPr>
              <p:cNvSpPr/>
              <p:nvPr/>
            </p:nvSpPr>
            <p:spPr>
              <a:xfrm flipH="1">
                <a:off x="3681661" y="3290637"/>
                <a:ext cx="421107" cy="348915"/>
              </a:xfrm>
              <a:custGeom>
                <a:avLst/>
                <a:gdLst>
                  <a:gd name="connsiteX0" fmla="*/ 0 w 949889"/>
                  <a:gd name="connsiteY0" fmla="*/ 0 h 949926"/>
                  <a:gd name="connsiteX1" fmla="*/ 80310 w 949889"/>
                  <a:gd name="connsiteY1" fmla="*/ 3802 h 949926"/>
                  <a:gd name="connsiteX2" fmla="*/ 945527 w 949889"/>
                  <a:gd name="connsiteY2" fmla="*/ 863544 h 949926"/>
                  <a:gd name="connsiteX3" fmla="*/ 949889 w 949889"/>
                  <a:gd name="connsiteY3" fmla="*/ 949926 h 949926"/>
                  <a:gd name="connsiteX4" fmla="*/ 0 w 949889"/>
                  <a:gd name="connsiteY4" fmla="*/ 949926 h 94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889" h="949926">
                    <a:moveTo>
                      <a:pt x="0" y="0"/>
                    </a:moveTo>
                    <a:lnTo>
                      <a:pt x="80310" y="3802"/>
                    </a:lnTo>
                    <a:cubicBezTo>
                      <a:pt x="536164" y="47191"/>
                      <a:pt x="899317" y="408519"/>
                      <a:pt x="945527" y="863544"/>
                    </a:cubicBezTo>
                    <a:lnTo>
                      <a:pt x="949889" y="949926"/>
                    </a:lnTo>
                    <a:lnTo>
                      <a:pt x="0" y="949926"/>
                    </a:lnTo>
                    <a:close/>
                  </a:path>
                </a:pathLst>
              </a:cu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18B77A41-4577-4C83-BD73-0C7D1E392CA8}"/>
                  </a:ext>
                </a:extLst>
              </p:cNvPr>
              <p:cNvSpPr/>
              <p:nvPr/>
            </p:nvSpPr>
            <p:spPr>
              <a:xfrm>
                <a:off x="4102768" y="3741820"/>
                <a:ext cx="1371600" cy="565484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4428804-A899-4ADD-A13C-39F356AC1135}"/>
                  </a:ext>
                </a:extLst>
              </p:cNvPr>
              <p:cNvSpPr/>
              <p:nvPr/>
            </p:nvSpPr>
            <p:spPr>
              <a:xfrm>
                <a:off x="4928929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D9BEE82-93FD-4734-930B-3BA8D52005AD}"/>
                  </a:ext>
                </a:extLst>
              </p:cNvPr>
              <p:cNvSpPr/>
              <p:nvPr/>
            </p:nvSpPr>
            <p:spPr>
              <a:xfrm>
                <a:off x="4962019" y="3448054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9336324-B4DC-4BA1-9824-76B8D2CECCE8}"/>
                  </a:ext>
                </a:extLst>
              </p:cNvPr>
              <p:cNvSpPr/>
              <p:nvPr/>
            </p:nvSpPr>
            <p:spPr>
              <a:xfrm>
                <a:off x="4382497" y="3360823"/>
                <a:ext cx="306806" cy="3068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13DA414-F118-4E76-81F9-3448C609EC2E}"/>
                  </a:ext>
                </a:extLst>
              </p:cNvPr>
              <p:cNvSpPr/>
              <p:nvPr/>
            </p:nvSpPr>
            <p:spPr>
              <a:xfrm>
                <a:off x="4423609" y="3452065"/>
                <a:ext cx="166432" cy="16844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63F59A3-B541-4449-AE39-38814D068B4F}"/>
                </a:ext>
              </a:extLst>
            </p:cNvPr>
            <p:cNvGrpSpPr/>
            <p:nvPr/>
          </p:nvGrpSpPr>
          <p:grpSpPr>
            <a:xfrm>
              <a:off x="7748839" y="1328853"/>
              <a:ext cx="665748" cy="316833"/>
              <a:chOff x="4203017" y="3834061"/>
              <a:chExt cx="665748" cy="316833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135FF87F-D620-449A-BB23-80B9C1132026}"/>
                  </a:ext>
                </a:extLst>
              </p:cNvPr>
              <p:cNvSpPr/>
              <p:nvPr/>
            </p:nvSpPr>
            <p:spPr>
              <a:xfrm>
                <a:off x="4203017" y="3834061"/>
                <a:ext cx="665748" cy="316833"/>
              </a:xfrm>
              <a:prstGeom prst="roundRect">
                <a:avLst>
                  <a:gd name="adj" fmla="val 4645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8F944B1-F412-4BFC-AAF2-DD3C1135EAA9}"/>
                  </a:ext>
                </a:extLst>
              </p:cNvPr>
              <p:cNvSpPr/>
              <p:nvPr/>
            </p:nvSpPr>
            <p:spPr>
              <a:xfrm>
                <a:off x="4300283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7F211EE-73FC-4E39-BD7D-35FBB96146DF}"/>
                  </a:ext>
                </a:extLst>
              </p:cNvPr>
              <p:cNvSpPr/>
              <p:nvPr/>
            </p:nvSpPr>
            <p:spPr>
              <a:xfrm>
                <a:off x="4624637" y="3944362"/>
                <a:ext cx="83216" cy="1142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A858B4-2C85-4953-8A35-1211914FD76E}"/>
                </a:ext>
              </a:extLst>
            </p:cNvPr>
            <p:cNvGrpSpPr/>
            <p:nvPr/>
          </p:nvGrpSpPr>
          <p:grpSpPr>
            <a:xfrm rot="1032286">
              <a:off x="7966235" y="1302059"/>
              <a:ext cx="747299" cy="635667"/>
              <a:chOff x="4495115" y="3768513"/>
              <a:chExt cx="747299" cy="635667"/>
            </a:xfrm>
          </p:grpSpPr>
          <p:sp>
            <p:nvSpPr>
              <p:cNvPr id="104" name="Partial Circle 103">
                <a:extLst>
                  <a:ext uri="{FF2B5EF4-FFF2-40B4-BE49-F238E27FC236}">
                    <a16:creationId xmlns:a16="http://schemas.microsoft.com/office/drawing/2014/main" id="{4AF582A2-2C33-4348-81C6-3C2BF49D77C4}"/>
                  </a:ext>
                </a:extLst>
              </p:cNvPr>
              <p:cNvSpPr/>
              <p:nvPr/>
            </p:nvSpPr>
            <p:spPr>
              <a:xfrm rot="19265928">
                <a:off x="4495115" y="3886620"/>
                <a:ext cx="747299" cy="517560"/>
              </a:xfrm>
              <a:prstGeom prst="pie">
                <a:avLst>
                  <a:gd name="adj1" fmla="val 0"/>
                  <a:gd name="adj2" fmla="val 301870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602CE690-5849-4DF3-AE7E-707E990872E1}"/>
                  </a:ext>
                </a:extLst>
              </p:cNvPr>
              <p:cNvSpPr/>
              <p:nvPr/>
            </p:nvSpPr>
            <p:spPr>
              <a:xfrm rot="8056170">
                <a:off x="4889148" y="3953335"/>
                <a:ext cx="461883" cy="92239"/>
              </a:xfrm>
              <a:prstGeom prst="arc">
                <a:avLst>
                  <a:gd name="adj1" fmla="val 13022638"/>
                  <a:gd name="adj2" fmla="val 21373815"/>
                </a:avLst>
              </a:prstGeom>
              <a:ln w="19050">
                <a:solidFill>
                  <a:srgbClr val="843C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87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">
            <a:extLst>
              <a:ext uri="{FF2B5EF4-FFF2-40B4-BE49-F238E27FC236}">
                <a16:creationId xmlns:a16="http://schemas.microsoft.com/office/drawing/2014/main" id="{4B994272-542C-478A-AFD6-EA06822402F5}"/>
              </a:ext>
            </a:extLst>
          </p:cNvPr>
          <p:cNvSpPr/>
          <p:nvPr/>
        </p:nvSpPr>
        <p:spPr>
          <a:xfrm rot="13806404">
            <a:off x="5352186" y="3672145"/>
            <a:ext cx="750887" cy="2178171"/>
          </a:xfrm>
          <a:custGeom>
            <a:avLst/>
            <a:gdLst>
              <a:gd name="connsiteX0" fmla="*/ 0 w 1050878"/>
              <a:gd name="connsiteY0" fmla="*/ 1187355 h 2374710"/>
              <a:gd name="connsiteX1" fmla="*/ 525439 w 1050878"/>
              <a:gd name="connsiteY1" fmla="*/ 0 h 2374710"/>
              <a:gd name="connsiteX2" fmla="*/ 1050878 w 1050878"/>
              <a:gd name="connsiteY2" fmla="*/ 1187355 h 2374710"/>
              <a:gd name="connsiteX3" fmla="*/ 525439 w 1050878"/>
              <a:gd name="connsiteY3" fmla="*/ 2374710 h 2374710"/>
              <a:gd name="connsiteX4" fmla="*/ 0 w 1050878"/>
              <a:gd name="connsiteY4" fmla="*/ 1187355 h 2374710"/>
              <a:gd name="connsiteX0" fmla="*/ 0 w 534120"/>
              <a:gd name="connsiteY0" fmla="*/ 1187906 h 2375962"/>
              <a:gd name="connsiteX1" fmla="*/ 525439 w 534120"/>
              <a:gd name="connsiteY1" fmla="*/ 551 h 2375962"/>
              <a:gd name="connsiteX2" fmla="*/ 341194 w 534120"/>
              <a:gd name="connsiteY2" fmla="*/ 1310736 h 2375962"/>
              <a:gd name="connsiteX3" fmla="*/ 525439 w 534120"/>
              <a:gd name="connsiteY3" fmla="*/ 2375261 h 2375962"/>
              <a:gd name="connsiteX4" fmla="*/ 0 w 534120"/>
              <a:gd name="connsiteY4" fmla="*/ 1187906 h 2375962"/>
              <a:gd name="connsiteX0" fmla="*/ 624 w 654924"/>
              <a:gd name="connsiteY0" fmla="*/ 1187740 h 2430312"/>
              <a:gd name="connsiteX1" fmla="*/ 526063 w 654924"/>
              <a:gd name="connsiteY1" fmla="*/ 385 h 2430312"/>
              <a:gd name="connsiteX2" fmla="*/ 341818 w 654924"/>
              <a:gd name="connsiteY2" fmla="*/ 1310570 h 2430312"/>
              <a:gd name="connsiteX3" fmla="*/ 648893 w 654924"/>
              <a:gd name="connsiteY3" fmla="*/ 2429686 h 2430312"/>
              <a:gd name="connsiteX4" fmla="*/ 624 w 654924"/>
              <a:gd name="connsiteY4" fmla="*/ 1187740 h 2430312"/>
              <a:gd name="connsiteX0" fmla="*/ 539 w 753609"/>
              <a:gd name="connsiteY0" fmla="*/ 1242060 h 2429615"/>
              <a:gd name="connsiteX1" fmla="*/ 621512 w 753609"/>
              <a:gd name="connsiteY1" fmla="*/ 114 h 2429615"/>
              <a:gd name="connsiteX2" fmla="*/ 437267 w 753609"/>
              <a:gd name="connsiteY2" fmla="*/ 1310299 h 2429615"/>
              <a:gd name="connsiteX3" fmla="*/ 744342 w 753609"/>
              <a:gd name="connsiteY3" fmla="*/ 2429415 h 2429615"/>
              <a:gd name="connsiteX4" fmla="*/ 539 w 753609"/>
              <a:gd name="connsiteY4" fmla="*/ 1242060 h 2429615"/>
              <a:gd name="connsiteX0" fmla="*/ 526 w 754741"/>
              <a:gd name="connsiteY0" fmla="*/ 1243617 h 2431081"/>
              <a:gd name="connsiteX1" fmla="*/ 621499 w 754741"/>
              <a:gd name="connsiteY1" fmla="*/ 1671 h 2431081"/>
              <a:gd name="connsiteX2" fmla="*/ 341721 w 754741"/>
              <a:gd name="connsiteY2" fmla="*/ 984310 h 2431081"/>
              <a:gd name="connsiteX3" fmla="*/ 437254 w 754741"/>
              <a:gd name="connsiteY3" fmla="*/ 1311856 h 2431081"/>
              <a:gd name="connsiteX4" fmla="*/ 744329 w 754741"/>
              <a:gd name="connsiteY4" fmla="*/ 2430972 h 2431081"/>
              <a:gd name="connsiteX5" fmla="*/ 526 w 754741"/>
              <a:gd name="connsiteY5" fmla="*/ 1243617 h 2431081"/>
              <a:gd name="connsiteX0" fmla="*/ 526 w 748702"/>
              <a:gd name="connsiteY0" fmla="*/ 1243617 h 2431041"/>
              <a:gd name="connsiteX1" fmla="*/ 621499 w 748702"/>
              <a:gd name="connsiteY1" fmla="*/ 1671 h 2431041"/>
              <a:gd name="connsiteX2" fmla="*/ 341721 w 748702"/>
              <a:gd name="connsiteY2" fmla="*/ 984310 h 2431041"/>
              <a:gd name="connsiteX3" fmla="*/ 314424 w 748702"/>
              <a:gd name="connsiteY3" fmla="*/ 1298208 h 2431041"/>
              <a:gd name="connsiteX4" fmla="*/ 744329 w 748702"/>
              <a:gd name="connsiteY4" fmla="*/ 2430972 h 2431041"/>
              <a:gd name="connsiteX5" fmla="*/ 526 w 748702"/>
              <a:gd name="connsiteY5" fmla="*/ 1243617 h 2431041"/>
              <a:gd name="connsiteX0" fmla="*/ 510 w 748686"/>
              <a:gd name="connsiteY0" fmla="*/ 1244776 h 2432200"/>
              <a:gd name="connsiteX1" fmla="*/ 621483 w 748686"/>
              <a:gd name="connsiteY1" fmla="*/ 2830 h 2432200"/>
              <a:gd name="connsiteX2" fmla="*/ 232523 w 748686"/>
              <a:gd name="connsiteY2" fmla="*/ 917230 h 2432200"/>
              <a:gd name="connsiteX3" fmla="*/ 314408 w 748686"/>
              <a:gd name="connsiteY3" fmla="*/ 1299367 h 2432200"/>
              <a:gd name="connsiteX4" fmla="*/ 744313 w 748686"/>
              <a:gd name="connsiteY4" fmla="*/ 2432131 h 2432200"/>
              <a:gd name="connsiteX5" fmla="*/ 510 w 748686"/>
              <a:gd name="connsiteY5" fmla="*/ 1244776 h 2432200"/>
              <a:gd name="connsiteX0" fmla="*/ 510 w 766442"/>
              <a:gd name="connsiteY0" fmla="*/ 1244776 h 2452297"/>
              <a:gd name="connsiteX1" fmla="*/ 621483 w 766442"/>
              <a:gd name="connsiteY1" fmla="*/ 2830 h 2452297"/>
              <a:gd name="connsiteX2" fmla="*/ 232523 w 766442"/>
              <a:gd name="connsiteY2" fmla="*/ 917230 h 2452297"/>
              <a:gd name="connsiteX3" fmla="*/ 560067 w 766442"/>
              <a:gd name="connsiteY3" fmla="*/ 1913516 h 2452297"/>
              <a:gd name="connsiteX4" fmla="*/ 744313 w 766442"/>
              <a:gd name="connsiteY4" fmla="*/ 2432131 h 2452297"/>
              <a:gd name="connsiteX5" fmla="*/ 510 w 766442"/>
              <a:gd name="connsiteY5" fmla="*/ 1244776 h 2452297"/>
              <a:gd name="connsiteX0" fmla="*/ 510 w 750887"/>
              <a:gd name="connsiteY0" fmla="*/ 1244776 h 2437140"/>
              <a:gd name="connsiteX1" fmla="*/ 621483 w 750887"/>
              <a:gd name="connsiteY1" fmla="*/ 2830 h 2437140"/>
              <a:gd name="connsiteX2" fmla="*/ 232523 w 750887"/>
              <a:gd name="connsiteY2" fmla="*/ 917230 h 2437140"/>
              <a:gd name="connsiteX3" fmla="*/ 368998 w 750887"/>
              <a:gd name="connsiteY3" fmla="*/ 1640560 h 2437140"/>
              <a:gd name="connsiteX4" fmla="*/ 744313 w 750887"/>
              <a:gd name="connsiteY4" fmla="*/ 2432131 h 2437140"/>
              <a:gd name="connsiteX5" fmla="*/ 510 w 750887"/>
              <a:gd name="connsiteY5" fmla="*/ 1244776 h 243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887" h="2437140">
                <a:moveTo>
                  <a:pt x="510" y="1244776"/>
                </a:moveTo>
                <a:cubicBezTo>
                  <a:pt x="-19962" y="839893"/>
                  <a:pt x="582814" y="57421"/>
                  <a:pt x="621483" y="2830"/>
                </a:cubicBezTo>
                <a:cubicBezTo>
                  <a:pt x="660152" y="-51761"/>
                  <a:pt x="263231" y="698866"/>
                  <a:pt x="232523" y="917230"/>
                </a:cubicBezTo>
                <a:cubicBezTo>
                  <a:pt x="201816" y="1135594"/>
                  <a:pt x="320094" y="1385802"/>
                  <a:pt x="368998" y="1640560"/>
                </a:cubicBezTo>
                <a:cubicBezTo>
                  <a:pt x="417902" y="1895318"/>
                  <a:pt x="805727" y="2498095"/>
                  <a:pt x="744313" y="2432131"/>
                </a:cubicBezTo>
                <a:cubicBezTo>
                  <a:pt x="682899" y="2366167"/>
                  <a:pt x="20982" y="1649659"/>
                  <a:pt x="510" y="124477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17D7CE87-C84C-4214-83CA-5C4B186C814F}"/>
              </a:ext>
            </a:extLst>
          </p:cNvPr>
          <p:cNvSpPr/>
          <p:nvPr/>
        </p:nvSpPr>
        <p:spPr>
          <a:xfrm rot="13143871">
            <a:off x="5219098" y="3519004"/>
            <a:ext cx="905894" cy="2173605"/>
          </a:xfrm>
          <a:custGeom>
            <a:avLst/>
            <a:gdLst>
              <a:gd name="connsiteX0" fmla="*/ 0 w 1050878"/>
              <a:gd name="connsiteY0" fmla="*/ 1187355 h 2374710"/>
              <a:gd name="connsiteX1" fmla="*/ 525439 w 1050878"/>
              <a:gd name="connsiteY1" fmla="*/ 0 h 2374710"/>
              <a:gd name="connsiteX2" fmla="*/ 1050878 w 1050878"/>
              <a:gd name="connsiteY2" fmla="*/ 1187355 h 2374710"/>
              <a:gd name="connsiteX3" fmla="*/ 525439 w 1050878"/>
              <a:gd name="connsiteY3" fmla="*/ 2374710 h 2374710"/>
              <a:gd name="connsiteX4" fmla="*/ 0 w 1050878"/>
              <a:gd name="connsiteY4" fmla="*/ 1187355 h 2374710"/>
              <a:gd name="connsiteX0" fmla="*/ 0 w 534120"/>
              <a:gd name="connsiteY0" fmla="*/ 1187906 h 2375962"/>
              <a:gd name="connsiteX1" fmla="*/ 525439 w 534120"/>
              <a:gd name="connsiteY1" fmla="*/ 551 h 2375962"/>
              <a:gd name="connsiteX2" fmla="*/ 341194 w 534120"/>
              <a:gd name="connsiteY2" fmla="*/ 1310736 h 2375962"/>
              <a:gd name="connsiteX3" fmla="*/ 525439 w 534120"/>
              <a:gd name="connsiteY3" fmla="*/ 2375261 h 2375962"/>
              <a:gd name="connsiteX4" fmla="*/ 0 w 534120"/>
              <a:gd name="connsiteY4" fmla="*/ 1187906 h 2375962"/>
              <a:gd name="connsiteX0" fmla="*/ 624 w 654924"/>
              <a:gd name="connsiteY0" fmla="*/ 1187740 h 2430312"/>
              <a:gd name="connsiteX1" fmla="*/ 526063 w 654924"/>
              <a:gd name="connsiteY1" fmla="*/ 385 h 2430312"/>
              <a:gd name="connsiteX2" fmla="*/ 341818 w 654924"/>
              <a:gd name="connsiteY2" fmla="*/ 1310570 h 2430312"/>
              <a:gd name="connsiteX3" fmla="*/ 648893 w 654924"/>
              <a:gd name="connsiteY3" fmla="*/ 2429686 h 2430312"/>
              <a:gd name="connsiteX4" fmla="*/ 624 w 654924"/>
              <a:gd name="connsiteY4" fmla="*/ 1187740 h 2430312"/>
              <a:gd name="connsiteX0" fmla="*/ 539 w 753609"/>
              <a:gd name="connsiteY0" fmla="*/ 1242060 h 2429615"/>
              <a:gd name="connsiteX1" fmla="*/ 621512 w 753609"/>
              <a:gd name="connsiteY1" fmla="*/ 114 h 2429615"/>
              <a:gd name="connsiteX2" fmla="*/ 437267 w 753609"/>
              <a:gd name="connsiteY2" fmla="*/ 1310299 h 2429615"/>
              <a:gd name="connsiteX3" fmla="*/ 744342 w 753609"/>
              <a:gd name="connsiteY3" fmla="*/ 2429415 h 2429615"/>
              <a:gd name="connsiteX4" fmla="*/ 539 w 753609"/>
              <a:gd name="connsiteY4" fmla="*/ 1242060 h 2429615"/>
              <a:gd name="connsiteX0" fmla="*/ 526 w 754741"/>
              <a:gd name="connsiteY0" fmla="*/ 1243617 h 2431081"/>
              <a:gd name="connsiteX1" fmla="*/ 621499 w 754741"/>
              <a:gd name="connsiteY1" fmla="*/ 1671 h 2431081"/>
              <a:gd name="connsiteX2" fmla="*/ 341721 w 754741"/>
              <a:gd name="connsiteY2" fmla="*/ 984310 h 2431081"/>
              <a:gd name="connsiteX3" fmla="*/ 437254 w 754741"/>
              <a:gd name="connsiteY3" fmla="*/ 1311856 h 2431081"/>
              <a:gd name="connsiteX4" fmla="*/ 744329 w 754741"/>
              <a:gd name="connsiteY4" fmla="*/ 2430972 h 2431081"/>
              <a:gd name="connsiteX5" fmla="*/ 526 w 754741"/>
              <a:gd name="connsiteY5" fmla="*/ 1243617 h 2431081"/>
              <a:gd name="connsiteX0" fmla="*/ 526 w 748702"/>
              <a:gd name="connsiteY0" fmla="*/ 1243617 h 2431041"/>
              <a:gd name="connsiteX1" fmla="*/ 621499 w 748702"/>
              <a:gd name="connsiteY1" fmla="*/ 1671 h 2431041"/>
              <a:gd name="connsiteX2" fmla="*/ 341721 w 748702"/>
              <a:gd name="connsiteY2" fmla="*/ 984310 h 2431041"/>
              <a:gd name="connsiteX3" fmla="*/ 314424 w 748702"/>
              <a:gd name="connsiteY3" fmla="*/ 1298208 h 2431041"/>
              <a:gd name="connsiteX4" fmla="*/ 744329 w 748702"/>
              <a:gd name="connsiteY4" fmla="*/ 2430972 h 2431041"/>
              <a:gd name="connsiteX5" fmla="*/ 526 w 748702"/>
              <a:gd name="connsiteY5" fmla="*/ 1243617 h 2431041"/>
              <a:gd name="connsiteX0" fmla="*/ 510 w 748686"/>
              <a:gd name="connsiteY0" fmla="*/ 1244776 h 2432200"/>
              <a:gd name="connsiteX1" fmla="*/ 621483 w 748686"/>
              <a:gd name="connsiteY1" fmla="*/ 2830 h 2432200"/>
              <a:gd name="connsiteX2" fmla="*/ 232523 w 748686"/>
              <a:gd name="connsiteY2" fmla="*/ 917230 h 2432200"/>
              <a:gd name="connsiteX3" fmla="*/ 314408 w 748686"/>
              <a:gd name="connsiteY3" fmla="*/ 1299367 h 2432200"/>
              <a:gd name="connsiteX4" fmla="*/ 744313 w 748686"/>
              <a:gd name="connsiteY4" fmla="*/ 2432131 h 2432200"/>
              <a:gd name="connsiteX5" fmla="*/ 510 w 748686"/>
              <a:gd name="connsiteY5" fmla="*/ 1244776 h 2432200"/>
              <a:gd name="connsiteX0" fmla="*/ 510 w 766442"/>
              <a:gd name="connsiteY0" fmla="*/ 1244776 h 2452297"/>
              <a:gd name="connsiteX1" fmla="*/ 621483 w 766442"/>
              <a:gd name="connsiteY1" fmla="*/ 2830 h 2452297"/>
              <a:gd name="connsiteX2" fmla="*/ 232523 w 766442"/>
              <a:gd name="connsiteY2" fmla="*/ 917230 h 2452297"/>
              <a:gd name="connsiteX3" fmla="*/ 560067 w 766442"/>
              <a:gd name="connsiteY3" fmla="*/ 1913516 h 2452297"/>
              <a:gd name="connsiteX4" fmla="*/ 744313 w 766442"/>
              <a:gd name="connsiteY4" fmla="*/ 2432131 h 2452297"/>
              <a:gd name="connsiteX5" fmla="*/ 510 w 766442"/>
              <a:gd name="connsiteY5" fmla="*/ 1244776 h 2452297"/>
              <a:gd name="connsiteX0" fmla="*/ 510 w 750887"/>
              <a:gd name="connsiteY0" fmla="*/ 1244776 h 2437140"/>
              <a:gd name="connsiteX1" fmla="*/ 621483 w 750887"/>
              <a:gd name="connsiteY1" fmla="*/ 2830 h 2437140"/>
              <a:gd name="connsiteX2" fmla="*/ 232523 w 750887"/>
              <a:gd name="connsiteY2" fmla="*/ 917230 h 2437140"/>
              <a:gd name="connsiteX3" fmla="*/ 368998 w 750887"/>
              <a:gd name="connsiteY3" fmla="*/ 1640560 h 2437140"/>
              <a:gd name="connsiteX4" fmla="*/ 744313 w 750887"/>
              <a:gd name="connsiteY4" fmla="*/ 2432131 h 2437140"/>
              <a:gd name="connsiteX5" fmla="*/ 510 w 750887"/>
              <a:gd name="connsiteY5" fmla="*/ 1244776 h 243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887" h="2437140">
                <a:moveTo>
                  <a:pt x="510" y="1244776"/>
                </a:moveTo>
                <a:cubicBezTo>
                  <a:pt x="-19962" y="839893"/>
                  <a:pt x="582814" y="57421"/>
                  <a:pt x="621483" y="2830"/>
                </a:cubicBezTo>
                <a:cubicBezTo>
                  <a:pt x="660152" y="-51761"/>
                  <a:pt x="263231" y="698866"/>
                  <a:pt x="232523" y="917230"/>
                </a:cubicBezTo>
                <a:cubicBezTo>
                  <a:pt x="201816" y="1135594"/>
                  <a:pt x="320094" y="1385802"/>
                  <a:pt x="368998" y="1640560"/>
                </a:cubicBezTo>
                <a:cubicBezTo>
                  <a:pt x="417902" y="1895318"/>
                  <a:pt x="805727" y="2498095"/>
                  <a:pt x="744313" y="2432131"/>
                </a:cubicBezTo>
                <a:cubicBezTo>
                  <a:pt x="682899" y="2366167"/>
                  <a:pt x="20982" y="1649659"/>
                  <a:pt x="510" y="124477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B245DE6-839B-45EB-94C3-029F2C8A61E6}"/>
              </a:ext>
            </a:extLst>
          </p:cNvPr>
          <p:cNvSpPr/>
          <p:nvPr/>
        </p:nvSpPr>
        <p:spPr>
          <a:xfrm rot="8209603">
            <a:off x="3850596" y="3404625"/>
            <a:ext cx="439156" cy="2365170"/>
          </a:xfrm>
          <a:custGeom>
            <a:avLst/>
            <a:gdLst>
              <a:gd name="connsiteX0" fmla="*/ 0 w 232229"/>
              <a:gd name="connsiteY0" fmla="*/ 1118869 h 2237737"/>
              <a:gd name="connsiteX1" fmla="*/ 116115 w 232229"/>
              <a:gd name="connsiteY1" fmla="*/ 0 h 2237737"/>
              <a:gd name="connsiteX2" fmla="*/ 232230 w 232229"/>
              <a:gd name="connsiteY2" fmla="*/ 1118869 h 2237737"/>
              <a:gd name="connsiteX3" fmla="*/ 116115 w 232229"/>
              <a:gd name="connsiteY3" fmla="*/ 2237738 h 2237737"/>
              <a:gd name="connsiteX4" fmla="*/ 0 w 232229"/>
              <a:gd name="connsiteY4" fmla="*/ 1118869 h 2237737"/>
              <a:gd name="connsiteX0" fmla="*/ 0 w 546675"/>
              <a:gd name="connsiteY0" fmla="*/ 1118972 h 2237956"/>
              <a:gd name="connsiteX1" fmla="*/ 116115 w 546675"/>
              <a:gd name="connsiteY1" fmla="*/ 103 h 2237956"/>
              <a:gd name="connsiteX2" fmla="*/ 546675 w 546675"/>
              <a:gd name="connsiteY2" fmla="*/ 1169719 h 2237956"/>
              <a:gd name="connsiteX3" fmla="*/ 116115 w 546675"/>
              <a:gd name="connsiteY3" fmla="*/ 2237841 h 2237956"/>
              <a:gd name="connsiteX4" fmla="*/ 0 w 546675"/>
              <a:gd name="connsiteY4" fmla="*/ 1118972 h 2237956"/>
              <a:gd name="connsiteX0" fmla="*/ 140957 w 439156"/>
              <a:gd name="connsiteY0" fmla="*/ 1219330 h 2237952"/>
              <a:gd name="connsiteX1" fmla="*/ 8596 w 439156"/>
              <a:gd name="connsiteY1" fmla="*/ 91 h 2237952"/>
              <a:gd name="connsiteX2" fmla="*/ 439156 w 439156"/>
              <a:gd name="connsiteY2" fmla="*/ 1169707 h 2237952"/>
              <a:gd name="connsiteX3" fmla="*/ 8596 w 439156"/>
              <a:gd name="connsiteY3" fmla="*/ 2237829 h 2237952"/>
              <a:gd name="connsiteX4" fmla="*/ 140957 w 439156"/>
              <a:gd name="connsiteY4" fmla="*/ 1219330 h 22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56" h="2237952">
                <a:moveTo>
                  <a:pt x="140957" y="1219330"/>
                </a:moveTo>
                <a:cubicBezTo>
                  <a:pt x="140957" y="601396"/>
                  <a:pt x="-41104" y="8361"/>
                  <a:pt x="8596" y="91"/>
                </a:cubicBezTo>
                <a:cubicBezTo>
                  <a:pt x="58296" y="-8179"/>
                  <a:pt x="439156" y="551773"/>
                  <a:pt x="439156" y="1169707"/>
                </a:cubicBezTo>
                <a:cubicBezTo>
                  <a:pt x="439156" y="1787641"/>
                  <a:pt x="58296" y="2229559"/>
                  <a:pt x="8596" y="2237829"/>
                </a:cubicBezTo>
                <a:cubicBezTo>
                  <a:pt x="-41104" y="2246099"/>
                  <a:pt x="140957" y="1837264"/>
                  <a:pt x="140957" y="121933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1E9B4-0592-4B4D-8AFB-90F9391B678D}"/>
              </a:ext>
            </a:extLst>
          </p:cNvPr>
          <p:cNvGrpSpPr/>
          <p:nvPr/>
        </p:nvGrpSpPr>
        <p:grpSpPr>
          <a:xfrm>
            <a:off x="3636805" y="2452369"/>
            <a:ext cx="2942596" cy="3021424"/>
            <a:chOff x="3636805" y="2452369"/>
            <a:chExt cx="2942596" cy="302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7CEB0ED-A9B5-4F9A-B641-AD50DC152C66}"/>
                </a:ext>
              </a:extLst>
            </p:cNvPr>
            <p:cNvSpPr/>
            <p:nvPr/>
          </p:nvSpPr>
          <p:spPr>
            <a:xfrm>
              <a:off x="3677349" y="2452369"/>
              <a:ext cx="2532515" cy="2857707"/>
            </a:xfrm>
            <a:custGeom>
              <a:avLst/>
              <a:gdLst>
                <a:gd name="connsiteX0" fmla="*/ 0 w 2361062"/>
                <a:gd name="connsiteY0" fmla="*/ 1235123 h 2470245"/>
                <a:gd name="connsiteX1" fmla="*/ 1180531 w 2361062"/>
                <a:gd name="connsiteY1" fmla="*/ 0 h 2470245"/>
                <a:gd name="connsiteX2" fmla="*/ 2361062 w 2361062"/>
                <a:gd name="connsiteY2" fmla="*/ 1235123 h 2470245"/>
                <a:gd name="connsiteX3" fmla="*/ 1180531 w 2361062"/>
                <a:gd name="connsiteY3" fmla="*/ 2470246 h 2470245"/>
                <a:gd name="connsiteX4" fmla="*/ 0 w 2361062"/>
                <a:gd name="connsiteY4" fmla="*/ 1235123 h 2470245"/>
                <a:gd name="connsiteX0" fmla="*/ 0 w 2456312"/>
                <a:gd name="connsiteY0" fmla="*/ 1209748 h 2470294"/>
                <a:gd name="connsiteX1" fmla="*/ 1275781 w 2456312"/>
                <a:gd name="connsiteY1" fmla="*/ 25 h 2470294"/>
                <a:gd name="connsiteX2" fmla="*/ 2456312 w 2456312"/>
                <a:gd name="connsiteY2" fmla="*/ 1235148 h 2470294"/>
                <a:gd name="connsiteX3" fmla="*/ 1275781 w 2456312"/>
                <a:gd name="connsiteY3" fmla="*/ 2470271 h 2470294"/>
                <a:gd name="connsiteX4" fmla="*/ 0 w 2456312"/>
                <a:gd name="connsiteY4" fmla="*/ 1209748 h 2470294"/>
                <a:gd name="connsiteX0" fmla="*/ 0 w 2532512"/>
                <a:gd name="connsiteY0" fmla="*/ 1209799 h 2470397"/>
                <a:gd name="connsiteX1" fmla="*/ 1275781 w 2532512"/>
                <a:gd name="connsiteY1" fmla="*/ 76 h 2470397"/>
                <a:gd name="connsiteX2" fmla="*/ 2532512 w 2532512"/>
                <a:gd name="connsiteY2" fmla="*/ 1254249 h 2470397"/>
                <a:gd name="connsiteX3" fmla="*/ 1275781 w 2532512"/>
                <a:gd name="connsiteY3" fmla="*/ 2470322 h 2470397"/>
                <a:gd name="connsiteX4" fmla="*/ 0 w 2532512"/>
                <a:gd name="connsiteY4" fmla="*/ 1209799 h 2470397"/>
                <a:gd name="connsiteX0" fmla="*/ 0 w 2532512"/>
                <a:gd name="connsiteY0" fmla="*/ 1463763 h 2724361"/>
                <a:gd name="connsiteX1" fmla="*/ 1275781 w 2532512"/>
                <a:gd name="connsiteY1" fmla="*/ 40 h 2724361"/>
                <a:gd name="connsiteX2" fmla="*/ 2532512 w 2532512"/>
                <a:gd name="connsiteY2" fmla="*/ 1508213 h 2724361"/>
                <a:gd name="connsiteX3" fmla="*/ 1275781 w 2532512"/>
                <a:gd name="connsiteY3" fmla="*/ 2724286 h 2724361"/>
                <a:gd name="connsiteX4" fmla="*/ 0 w 2532512"/>
                <a:gd name="connsiteY4" fmla="*/ 1463763 h 2724361"/>
                <a:gd name="connsiteX0" fmla="*/ 3 w 2532515"/>
                <a:gd name="connsiteY0" fmla="*/ 1597109 h 2857707"/>
                <a:gd name="connsiteX1" fmla="*/ 1288484 w 2532515"/>
                <a:gd name="connsiteY1" fmla="*/ 36 h 2857707"/>
                <a:gd name="connsiteX2" fmla="*/ 2532515 w 2532515"/>
                <a:gd name="connsiteY2" fmla="*/ 1641559 h 2857707"/>
                <a:gd name="connsiteX3" fmla="*/ 1275784 w 2532515"/>
                <a:gd name="connsiteY3" fmla="*/ 2857632 h 2857707"/>
                <a:gd name="connsiteX4" fmla="*/ 3 w 2532515"/>
                <a:gd name="connsiteY4" fmla="*/ 1597109 h 28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515" h="2857707">
                  <a:moveTo>
                    <a:pt x="3" y="1597109"/>
                  </a:moveTo>
                  <a:cubicBezTo>
                    <a:pt x="2120" y="1120843"/>
                    <a:pt x="866399" y="-7372"/>
                    <a:pt x="1288484" y="36"/>
                  </a:cubicBezTo>
                  <a:cubicBezTo>
                    <a:pt x="1710569" y="7444"/>
                    <a:pt x="2532515" y="959419"/>
                    <a:pt x="2532515" y="1641559"/>
                  </a:cubicBezTo>
                  <a:cubicBezTo>
                    <a:pt x="2532515" y="2323699"/>
                    <a:pt x="1697869" y="2865040"/>
                    <a:pt x="1275784" y="2857632"/>
                  </a:cubicBezTo>
                  <a:cubicBezTo>
                    <a:pt x="853699" y="2850224"/>
                    <a:pt x="-2114" y="2073375"/>
                    <a:pt x="3" y="1597109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40F882-F5FB-4841-A2E8-465B2765C913}"/>
                </a:ext>
              </a:extLst>
            </p:cNvPr>
            <p:cNvSpPr/>
            <p:nvPr/>
          </p:nvSpPr>
          <p:spPr>
            <a:xfrm>
              <a:off x="3937364" y="3778661"/>
              <a:ext cx="249616" cy="245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B378249-E45E-4E4C-825D-65CE6A555B16}"/>
                </a:ext>
              </a:extLst>
            </p:cNvPr>
            <p:cNvSpPr/>
            <p:nvPr/>
          </p:nvSpPr>
          <p:spPr>
            <a:xfrm rot="20275423">
              <a:off x="3636805" y="3036653"/>
              <a:ext cx="750887" cy="2437140"/>
            </a:xfrm>
            <a:custGeom>
              <a:avLst/>
              <a:gdLst>
                <a:gd name="connsiteX0" fmla="*/ 0 w 1050878"/>
                <a:gd name="connsiteY0" fmla="*/ 1187355 h 2374710"/>
                <a:gd name="connsiteX1" fmla="*/ 525439 w 1050878"/>
                <a:gd name="connsiteY1" fmla="*/ 0 h 2374710"/>
                <a:gd name="connsiteX2" fmla="*/ 1050878 w 1050878"/>
                <a:gd name="connsiteY2" fmla="*/ 1187355 h 2374710"/>
                <a:gd name="connsiteX3" fmla="*/ 525439 w 1050878"/>
                <a:gd name="connsiteY3" fmla="*/ 2374710 h 2374710"/>
                <a:gd name="connsiteX4" fmla="*/ 0 w 1050878"/>
                <a:gd name="connsiteY4" fmla="*/ 1187355 h 2374710"/>
                <a:gd name="connsiteX0" fmla="*/ 0 w 534120"/>
                <a:gd name="connsiteY0" fmla="*/ 1187906 h 2375962"/>
                <a:gd name="connsiteX1" fmla="*/ 525439 w 534120"/>
                <a:gd name="connsiteY1" fmla="*/ 551 h 2375962"/>
                <a:gd name="connsiteX2" fmla="*/ 341194 w 534120"/>
                <a:gd name="connsiteY2" fmla="*/ 1310736 h 2375962"/>
                <a:gd name="connsiteX3" fmla="*/ 525439 w 534120"/>
                <a:gd name="connsiteY3" fmla="*/ 2375261 h 2375962"/>
                <a:gd name="connsiteX4" fmla="*/ 0 w 534120"/>
                <a:gd name="connsiteY4" fmla="*/ 1187906 h 2375962"/>
                <a:gd name="connsiteX0" fmla="*/ 624 w 654924"/>
                <a:gd name="connsiteY0" fmla="*/ 1187740 h 2430312"/>
                <a:gd name="connsiteX1" fmla="*/ 526063 w 654924"/>
                <a:gd name="connsiteY1" fmla="*/ 385 h 2430312"/>
                <a:gd name="connsiteX2" fmla="*/ 341818 w 654924"/>
                <a:gd name="connsiteY2" fmla="*/ 1310570 h 2430312"/>
                <a:gd name="connsiteX3" fmla="*/ 648893 w 654924"/>
                <a:gd name="connsiteY3" fmla="*/ 2429686 h 2430312"/>
                <a:gd name="connsiteX4" fmla="*/ 624 w 654924"/>
                <a:gd name="connsiteY4" fmla="*/ 1187740 h 2430312"/>
                <a:gd name="connsiteX0" fmla="*/ 539 w 753609"/>
                <a:gd name="connsiteY0" fmla="*/ 1242060 h 2429615"/>
                <a:gd name="connsiteX1" fmla="*/ 621512 w 753609"/>
                <a:gd name="connsiteY1" fmla="*/ 114 h 2429615"/>
                <a:gd name="connsiteX2" fmla="*/ 437267 w 753609"/>
                <a:gd name="connsiteY2" fmla="*/ 1310299 h 2429615"/>
                <a:gd name="connsiteX3" fmla="*/ 744342 w 753609"/>
                <a:gd name="connsiteY3" fmla="*/ 2429415 h 2429615"/>
                <a:gd name="connsiteX4" fmla="*/ 539 w 753609"/>
                <a:gd name="connsiteY4" fmla="*/ 1242060 h 2429615"/>
                <a:gd name="connsiteX0" fmla="*/ 526 w 754741"/>
                <a:gd name="connsiteY0" fmla="*/ 1243617 h 2431081"/>
                <a:gd name="connsiteX1" fmla="*/ 621499 w 754741"/>
                <a:gd name="connsiteY1" fmla="*/ 1671 h 2431081"/>
                <a:gd name="connsiteX2" fmla="*/ 341721 w 754741"/>
                <a:gd name="connsiteY2" fmla="*/ 984310 h 2431081"/>
                <a:gd name="connsiteX3" fmla="*/ 437254 w 754741"/>
                <a:gd name="connsiteY3" fmla="*/ 1311856 h 2431081"/>
                <a:gd name="connsiteX4" fmla="*/ 744329 w 754741"/>
                <a:gd name="connsiteY4" fmla="*/ 2430972 h 2431081"/>
                <a:gd name="connsiteX5" fmla="*/ 526 w 754741"/>
                <a:gd name="connsiteY5" fmla="*/ 1243617 h 2431081"/>
                <a:gd name="connsiteX0" fmla="*/ 526 w 748702"/>
                <a:gd name="connsiteY0" fmla="*/ 1243617 h 2431041"/>
                <a:gd name="connsiteX1" fmla="*/ 621499 w 748702"/>
                <a:gd name="connsiteY1" fmla="*/ 1671 h 2431041"/>
                <a:gd name="connsiteX2" fmla="*/ 341721 w 748702"/>
                <a:gd name="connsiteY2" fmla="*/ 984310 h 2431041"/>
                <a:gd name="connsiteX3" fmla="*/ 314424 w 748702"/>
                <a:gd name="connsiteY3" fmla="*/ 1298208 h 2431041"/>
                <a:gd name="connsiteX4" fmla="*/ 744329 w 748702"/>
                <a:gd name="connsiteY4" fmla="*/ 2430972 h 2431041"/>
                <a:gd name="connsiteX5" fmla="*/ 526 w 748702"/>
                <a:gd name="connsiteY5" fmla="*/ 1243617 h 2431041"/>
                <a:gd name="connsiteX0" fmla="*/ 510 w 748686"/>
                <a:gd name="connsiteY0" fmla="*/ 1244776 h 2432200"/>
                <a:gd name="connsiteX1" fmla="*/ 621483 w 748686"/>
                <a:gd name="connsiteY1" fmla="*/ 2830 h 2432200"/>
                <a:gd name="connsiteX2" fmla="*/ 232523 w 748686"/>
                <a:gd name="connsiteY2" fmla="*/ 917230 h 2432200"/>
                <a:gd name="connsiteX3" fmla="*/ 314408 w 748686"/>
                <a:gd name="connsiteY3" fmla="*/ 1299367 h 2432200"/>
                <a:gd name="connsiteX4" fmla="*/ 744313 w 748686"/>
                <a:gd name="connsiteY4" fmla="*/ 2432131 h 2432200"/>
                <a:gd name="connsiteX5" fmla="*/ 510 w 748686"/>
                <a:gd name="connsiteY5" fmla="*/ 1244776 h 2432200"/>
                <a:gd name="connsiteX0" fmla="*/ 510 w 766442"/>
                <a:gd name="connsiteY0" fmla="*/ 1244776 h 2452297"/>
                <a:gd name="connsiteX1" fmla="*/ 621483 w 766442"/>
                <a:gd name="connsiteY1" fmla="*/ 2830 h 2452297"/>
                <a:gd name="connsiteX2" fmla="*/ 232523 w 766442"/>
                <a:gd name="connsiteY2" fmla="*/ 917230 h 2452297"/>
                <a:gd name="connsiteX3" fmla="*/ 560067 w 766442"/>
                <a:gd name="connsiteY3" fmla="*/ 1913516 h 2452297"/>
                <a:gd name="connsiteX4" fmla="*/ 744313 w 766442"/>
                <a:gd name="connsiteY4" fmla="*/ 2432131 h 2452297"/>
                <a:gd name="connsiteX5" fmla="*/ 510 w 766442"/>
                <a:gd name="connsiteY5" fmla="*/ 1244776 h 2452297"/>
                <a:gd name="connsiteX0" fmla="*/ 510 w 750887"/>
                <a:gd name="connsiteY0" fmla="*/ 1244776 h 2437140"/>
                <a:gd name="connsiteX1" fmla="*/ 621483 w 750887"/>
                <a:gd name="connsiteY1" fmla="*/ 2830 h 2437140"/>
                <a:gd name="connsiteX2" fmla="*/ 232523 w 750887"/>
                <a:gd name="connsiteY2" fmla="*/ 917230 h 2437140"/>
                <a:gd name="connsiteX3" fmla="*/ 368998 w 750887"/>
                <a:gd name="connsiteY3" fmla="*/ 1640560 h 2437140"/>
                <a:gd name="connsiteX4" fmla="*/ 744313 w 750887"/>
                <a:gd name="connsiteY4" fmla="*/ 2432131 h 2437140"/>
                <a:gd name="connsiteX5" fmla="*/ 510 w 750887"/>
                <a:gd name="connsiteY5" fmla="*/ 1244776 h 24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887" h="2437140">
                  <a:moveTo>
                    <a:pt x="510" y="1244776"/>
                  </a:moveTo>
                  <a:cubicBezTo>
                    <a:pt x="-19962" y="839893"/>
                    <a:pt x="582814" y="57421"/>
                    <a:pt x="621483" y="2830"/>
                  </a:cubicBezTo>
                  <a:cubicBezTo>
                    <a:pt x="660152" y="-51761"/>
                    <a:pt x="263231" y="698866"/>
                    <a:pt x="232523" y="917230"/>
                  </a:cubicBezTo>
                  <a:cubicBezTo>
                    <a:pt x="201816" y="1135594"/>
                    <a:pt x="320094" y="1385802"/>
                    <a:pt x="368998" y="1640560"/>
                  </a:cubicBezTo>
                  <a:cubicBezTo>
                    <a:pt x="417902" y="1895318"/>
                    <a:pt x="805727" y="2498095"/>
                    <a:pt x="744313" y="2432131"/>
                  </a:cubicBezTo>
                  <a:cubicBezTo>
                    <a:pt x="682899" y="2366167"/>
                    <a:pt x="20982" y="1649659"/>
                    <a:pt x="510" y="124477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9D2A81C2-4103-4130-BD5E-58F32F5A9AA6}"/>
                </a:ext>
              </a:extLst>
            </p:cNvPr>
            <p:cNvSpPr/>
            <p:nvPr/>
          </p:nvSpPr>
          <p:spPr>
            <a:xfrm rot="20490978">
              <a:off x="3710346" y="2967201"/>
              <a:ext cx="750887" cy="2437140"/>
            </a:xfrm>
            <a:custGeom>
              <a:avLst/>
              <a:gdLst>
                <a:gd name="connsiteX0" fmla="*/ 0 w 1050878"/>
                <a:gd name="connsiteY0" fmla="*/ 1187355 h 2374710"/>
                <a:gd name="connsiteX1" fmla="*/ 525439 w 1050878"/>
                <a:gd name="connsiteY1" fmla="*/ 0 h 2374710"/>
                <a:gd name="connsiteX2" fmla="*/ 1050878 w 1050878"/>
                <a:gd name="connsiteY2" fmla="*/ 1187355 h 2374710"/>
                <a:gd name="connsiteX3" fmla="*/ 525439 w 1050878"/>
                <a:gd name="connsiteY3" fmla="*/ 2374710 h 2374710"/>
                <a:gd name="connsiteX4" fmla="*/ 0 w 1050878"/>
                <a:gd name="connsiteY4" fmla="*/ 1187355 h 2374710"/>
                <a:gd name="connsiteX0" fmla="*/ 0 w 534120"/>
                <a:gd name="connsiteY0" fmla="*/ 1187906 h 2375962"/>
                <a:gd name="connsiteX1" fmla="*/ 525439 w 534120"/>
                <a:gd name="connsiteY1" fmla="*/ 551 h 2375962"/>
                <a:gd name="connsiteX2" fmla="*/ 341194 w 534120"/>
                <a:gd name="connsiteY2" fmla="*/ 1310736 h 2375962"/>
                <a:gd name="connsiteX3" fmla="*/ 525439 w 534120"/>
                <a:gd name="connsiteY3" fmla="*/ 2375261 h 2375962"/>
                <a:gd name="connsiteX4" fmla="*/ 0 w 534120"/>
                <a:gd name="connsiteY4" fmla="*/ 1187906 h 2375962"/>
                <a:gd name="connsiteX0" fmla="*/ 624 w 654924"/>
                <a:gd name="connsiteY0" fmla="*/ 1187740 h 2430312"/>
                <a:gd name="connsiteX1" fmla="*/ 526063 w 654924"/>
                <a:gd name="connsiteY1" fmla="*/ 385 h 2430312"/>
                <a:gd name="connsiteX2" fmla="*/ 341818 w 654924"/>
                <a:gd name="connsiteY2" fmla="*/ 1310570 h 2430312"/>
                <a:gd name="connsiteX3" fmla="*/ 648893 w 654924"/>
                <a:gd name="connsiteY3" fmla="*/ 2429686 h 2430312"/>
                <a:gd name="connsiteX4" fmla="*/ 624 w 654924"/>
                <a:gd name="connsiteY4" fmla="*/ 1187740 h 2430312"/>
                <a:gd name="connsiteX0" fmla="*/ 539 w 753609"/>
                <a:gd name="connsiteY0" fmla="*/ 1242060 h 2429615"/>
                <a:gd name="connsiteX1" fmla="*/ 621512 w 753609"/>
                <a:gd name="connsiteY1" fmla="*/ 114 h 2429615"/>
                <a:gd name="connsiteX2" fmla="*/ 437267 w 753609"/>
                <a:gd name="connsiteY2" fmla="*/ 1310299 h 2429615"/>
                <a:gd name="connsiteX3" fmla="*/ 744342 w 753609"/>
                <a:gd name="connsiteY3" fmla="*/ 2429415 h 2429615"/>
                <a:gd name="connsiteX4" fmla="*/ 539 w 753609"/>
                <a:gd name="connsiteY4" fmla="*/ 1242060 h 2429615"/>
                <a:gd name="connsiteX0" fmla="*/ 526 w 754741"/>
                <a:gd name="connsiteY0" fmla="*/ 1243617 h 2431081"/>
                <a:gd name="connsiteX1" fmla="*/ 621499 w 754741"/>
                <a:gd name="connsiteY1" fmla="*/ 1671 h 2431081"/>
                <a:gd name="connsiteX2" fmla="*/ 341721 w 754741"/>
                <a:gd name="connsiteY2" fmla="*/ 984310 h 2431081"/>
                <a:gd name="connsiteX3" fmla="*/ 437254 w 754741"/>
                <a:gd name="connsiteY3" fmla="*/ 1311856 h 2431081"/>
                <a:gd name="connsiteX4" fmla="*/ 744329 w 754741"/>
                <a:gd name="connsiteY4" fmla="*/ 2430972 h 2431081"/>
                <a:gd name="connsiteX5" fmla="*/ 526 w 754741"/>
                <a:gd name="connsiteY5" fmla="*/ 1243617 h 2431081"/>
                <a:gd name="connsiteX0" fmla="*/ 526 w 748702"/>
                <a:gd name="connsiteY0" fmla="*/ 1243617 h 2431041"/>
                <a:gd name="connsiteX1" fmla="*/ 621499 w 748702"/>
                <a:gd name="connsiteY1" fmla="*/ 1671 h 2431041"/>
                <a:gd name="connsiteX2" fmla="*/ 341721 w 748702"/>
                <a:gd name="connsiteY2" fmla="*/ 984310 h 2431041"/>
                <a:gd name="connsiteX3" fmla="*/ 314424 w 748702"/>
                <a:gd name="connsiteY3" fmla="*/ 1298208 h 2431041"/>
                <a:gd name="connsiteX4" fmla="*/ 744329 w 748702"/>
                <a:gd name="connsiteY4" fmla="*/ 2430972 h 2431041"/>
                <a:gd name="connsiteX5" fmla="*/ 526 w 748702"/>
                <a:gd name="connsiteY5" fmla="*/ 1243617 h 2431041"/>
                <a:gd name="connsiteX0" fmla="*/ 510 w 748686"/>
                <a:gd name="connsiteY0" fmla="*/ 1244776 h 2432200"/>
                <a:gd name="connsiteX1" fmla="*/ 621483 w 748686"/>
                <a:gd name="connsiteY1" fmla="*/ 2830 h 2432200"/>
                <a:gd name="connsiteX2" fmla="*/ 232523 w 748686"/>
                <a:gd name="connsiteY2" fmla="*/ 917230 h 2432200"/>
                <a:gd name="connsiteX3" fmla="*/ 314408 w 748686"/>
                <a:gd name="connsiteY3" fmla="*/ 1299367 h 2432200"/>
                <a:gd name="connsiteX4" fmla="*/ 744313 w 748686"/>
                <a:gd name="connsiteY4" fmla="*/ 2432131 h 2432200"/>
                <a:gd name="connsiteX5" fmla="*/ 510 w 748686"/>
                <a:gd name="connsiteY5" fmla="*/ 1244776 h 2432200"/>
                <a:gd name="connsiteX0" fmla="*/ 510 w 766442"/>
                <a:gd name="connsiteY0" fmla="*/ 1244776 h 2452297"/>
                <a:gd name="connsiteX1" fmla="*/ 621483 w 766442"/>
                <a:gd name="connsiteY1" fmla="*/ 2830 h 2452297"/>
                <a:gd name="connsiteX2" fmla="*/ 232523 w 766442"/>
                <a:gd name="connsiteY2" fmla="*/ 917230 h 2452297"/>
                <a:gd name="connsiteX3" fmla="*/ 560067 w 766442"/>
                <a:gd name="connsiteY3" fmla="*/ 1913516 h 2452297"/>
                <a:gd name="connsiteX4" fmla="*/ 744313 w 766442"/>
                <a:gd name="connsiteY4" fmla="*/ 2432131 h 2452297"/>
                <a:gd name="connsiteX5" fmla="*/ 510 w 766442"/>
                <a:gd name="connsiteY5" fmla="*/ 1244776 h 2452297"/>
                <a:gd name="connsiteX0" fmla="*/ 510 w 750887"/>
                <a:gd name="connsiteY0" fmla="*/ 1244776 h 2437140"/>
                <a:gd name="connsiteX1" fmla="*/ 621483 w 750887"/>
                <a:gd name="connsiteY1" fmla="*/ 2830 h 2437140"/>
                <a:gd name="connsiteX2" fmla="*/ 232523 w 750887"/>
                <a:gd name="connsiteY2" fmla="*/ 917230 h 2437140"/>
                <a:gd name="connsiteX3" fmla="*/ 368998 w 750887"/>
                <a:gd name="connsiteY3" fmla="*/ 1640560 h 2437140"/>
                <a:gd name="connsiteX4" fmla="*/ 744313 w 750887"/>
                <a:gd name="connsiteY4" fmla="*/ 2432131 h 2437140"/>
                <a:gd name="connsiteX5" fmla="*/ 510 w 750887"/>
                <a:gd name="connsiteY5" fmla="*/ 1244776 h 24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887" h="2437140">
                  <a:moveTo>
                    <a:pt x="510" y="1244776"/>
                  </a:moveTo>
                  <a:cubicBezTo>
                    <a:pt x="-19962" y="839893"/>
                    <a:pt x="582814" y="57421"/>
                    <a:pt x="621483" y="2830"/>
                  </a:cubicBezTo>
                  <a:cubicBezTo>
                    <a:pt x="660152" y="-51761"/>
                    <a:pt x="263231" y="698866"/>
                    <a:pt x="232523" y="917230"/>
                  </a:cubicBezTo>
                  <a:cubicBezTo>
                    <a:pt x="201816" y="1135594"/>
                    <a:pt x="320094" y="1385802"/>
                    <a:pt x="368998" y="1640560"/>
                  </a:cubicBezTo>
                  <a:cubicBezTo>
                    <a:pt x="417902" y="1895318"/>
                    <a:pt x="805727" y="2498095"/>
                    <a:pt x="744313" y="2432131"/>
                  </a:cubicBezTo>
                  <a:cubicBezTo>
                    <a:pt x="682899" y="2366167"/>
                    <a:pt x="20982" y="1649659"/>
                    <a:pt x="510" y="124477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49452E-01C5-42F6-9D69-21DA67C3B456}"/>
                </a:ext>
              </a:extLst>
            </p:cNvPr>
            <p:cNvSpPr/>
            <p:nvPr/>
          </p:nvSpPr>
          <p:spPr>
            <a:xfrm>
              <a:off x="4693719" y="4137255"/>
              <a:ext cx="249616" cy="245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3E0A38-5969-474C-BBA6-CB1A0D0363C5}"/>
                </a:ext>
              </a:extLst>
            </p:cNvPr>
            <p:cNvSpPr/>
            <p:nvPr/>
          </p:nvSpPr>
          <p:spPr>
            <a:xfrm>
              <a:off x="5224577" y="3703428"/>
              <a:ext cx="249616" cy="245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2">
              <a:extLst>
                <a:ext uri="{FF2B5EF4-FFF2-40B4-BE49-F238E27FC236}">
                  <a16:creationId xmlns:a16="http://schemas.microsoft.com/office/drawing/2014/main" id="{3C95DDCB-956A-4755-BA8A-457F7464A789}"/>
                </a:ext>
              </a:extLst>
            </p:cNvPr>
            <p:cNvSpPr/>
            <p:nvPr/>
          </p:nvSpPr>
          <p:spPr>
            <a:xfrm rot="20979184">
              <a:off x="4009806" y="3066858"/>
              <a:ext cx="710348" cy="2311672"/>
            </a:xfrm>
            <a:custGeom>
              <a:avLst/>
              <a:gdLst>
                <a:gd name="connsiteX0" fmla="*/ 0 w 1050878"/>
                <a:gd name="connsiteY0" fmla="*/ 1187355 h 2374710"/>
                <a:gd name="connsiteX1" fmla="*/ 525439 w 1050878"/>
                <a:gd name="connsiteY1" fmla="*/ 0 h 2374710"/>
                <a:gd name="connsiteX2" fmla="*/ 1050878 w 1050878"/>
                <a:gd name="connsiteY2" fmla="*/ 1187355 h 2374710"/>
                <a:gd name="connsiteX3" fmla="*/ 525439 w 1050878"/>
                <a:gd name="connsiteY3" fmla="*/ 2374710 h 2374710"/>
                <a:gd name="connsiteX4" fmla="*/ 0 w 1050878"/>
                <a:gd name="connsiteY4" fmla="*/ 1187355 h 2374710"/>
                <a:gd name="connsiteX0" fmla="*/ 0 w 534120"/>
                <a:gd name="connsiteY0" fmla="*/ 1187906 h 2375962"/>
                <a:gd name="connsiteX1" fmla="*/ 525439 w 534120"/>
                <a:gd name="connsiteY1" fmla="*/ 551 h 2375962"/>
                <a:gd name="connsiteX2" fmla="*/ 341194 w 534120"/>
                <a:gd name="connsiteY2" fmla="*/ 1310736 h 2375962"/>
                <a:gd name="connsiteX3" fmla="*/ 525439 w 534120"/>
                <a:gd name="connsiteY3" fmla="*/ 2375261 h 2375962"/>
                <a:gd name="connsiteX4" fmla="*/ 0 w 534120"/>
                <a:gd name="connsiteY4" fmla="*/ 1187906 h 2375962"/>
                <a:gd name="connsiteX0" fmla="*/ 624 w 654924"/>
                <a:gd name="connsiteY0" fmla="*/ 1187740 h 2430312"/>
                <a:gd name="connsiteX1" fmla="*/ 526063 w 654924"/>
                <a:gd name="connsiteY1" fmla="*/ 385 h 2430312"/>
                <a:gd name="connsiteX2" fmla="*/ 341818 w 654924"/>
                <a:gd name="connsiteY2" fmla="*/ 1310570 h 2430312"/>
                <a:gd name="connsiteX3" fmla="*/ 648893 w 654924"/>
                <a:gd name="connsiteY3" fmla="*/ 2429686 h 2430312"/>
                <a:gd name="connsiteX4" fmla="*/ 624 w 654924"/>
                <a:gd name="connsiteY4" fmla="*/ 1187740 h 2430312"/>
                <a:gd name="connsiteX0" fmla="*/ 539 w 753609"/>
                <a:gd name="connsiteY0" fmla="*/ 1242060 h 2429615"/>
                <a:gd name="connsiteX1" fmla="*/ 621512 w 753609"/>
                <a:gd name="connsiteY1" fmla="*/ 114 h 2429615"/>
                <a:gd name="connsiteX2" fmla="*/ 437267 w 753609"/>
                <a:gd name="connsiteY2" fmla="*/ 1310299 h 2429615"/>
                <a:gd name="connsiteX3" fmla="*/ 744342 w 753609"/>
                <a:gd name="connsiteY3" fmla="*/ 2429415 h 2429615"/>
                <a:gd name="connsiteX4" fmla="*/ 539 w 753609"/>
                <a:gd name="connsiteY4" fmla="*/ 1242060 h 2429615"/>
                <a:gd name="connsiteX0" fmla="*/ 526 w 754741"/>
                <a:gd name="connsiteY0" fmla="*/ 1243617 h 2431081"/>
                <a:gd name="connsiteX1" fmla="*/ 621499 w 754741"/>
                <a:gd name="connsiteY1" fmla="*/ 1671 h 2431081"/>
                <a:gd name="connsiteX2" fmla="*/ 341721 w 754741"/>
                <a:gd name="connsiteY2" fmla="*/ 984310 h 2431081"/>
                <a:gd name="connsiteX3" fmla="*/ 437254 w 754741"/>
                <a:gd name="connsiteY3" fmla="*/ 1311856 h 2431081"/>
                <a:gd name="connsiteX4" fmla="*/ 744329 w 754741"/>
                <a:gd name="connsiteY4" fmla="*/ 2430972 h 2431081"/>
                <a:gd name="connsiteX5" fmla="*/ 526 w 754741"/>
                <a:gd name="connsiteY5" fmla="*/ 1243617 h 2431081"/>
                <a:gd name="connsiteX0" fmla="*/ 526 w 748702"/>
                <a:gd name="connsiteY0" fmla="*/ 1243617 h 2431041"/>
                <a:gd name="connsiteX1" fmla="*/ 621499 w 748702"/>
                <a:gd name="connsiteY1" fmla="*/ 1671 h 2431041"/>
                <a:gd name="connsiteX2" fmla="*/ 341721 w 748702"/>
                <a:gd name="connsiteY2" fmla="*/ 984310 h 2431041"/>
                <a:gd name="connsiteX3" fmla="*/ 314424 w 748702"/>
                <a:gd name="connsiteY3" fmla="*/ 1298208 h 2431041"/>
                <a:gd name="connsiteX4" fmla="*/ 744329 w 748702"/>
                <a:gd name="connsiteY4" fmla="*/ 2430972 h 2431041"/>
                <a:gd name="connsiteX5" fmla="*/ 526 w 748702"/>
                <a:gd name="connsiteY5" fmla="*/ 1243617 h 2431041"/>
                <a:gd name="connsiteX0" fmla="*/ 510 w 748686"/>
                <a:gd name="connsiteY0" fmla="*/ 1244776 h 2432200"/>
                <a:gd name="connsiteX1" fmla="*/ 621483 w 748686"/>
                <a:gd name="connsiteY1" fmla="*/ 2830 h 2432200"/>
                <a:gd name="connsiteX2" fmla="*/ 232523 w 748686"/>
                <a:gd name="connsiteY2" fmla="*/ 917230 h 2432200"/>
                <a:gd name="connsiteX3" fmla="*/ 314408 w 748686"/>
                <a:gd name="connsiteY3" fmla="*/ 1299367 h 2432200"/>
                <a:gd name="connsiteX4" fmla="*/ 744313 w 748686"/>
                <a:gd name="connsiteY4" fmla="*/ 2432131 h 2432200"/>
                <a:gd name="connsiteX5" fmla="*/ 510 w 748686"/>
                <a:gd name="connsiteY5" fmla="*/ 1244776 h 2432200"/>
                <a:gd name="connsiteX0" fmla="*/ 510 w 766442"/>
                <a:gd name="connsiteY0" fmla="*/ 1244776 h 2452297"/>
                <a:gd name="connsiteX1" fmla="*/ 621483 w 766442"/>
                <a:gd name="connsiteY1" fmla="*/ 2830 h 2452297"/>
                <a:gd name="connsiteX2" fmla="*/ 232523 w 766442"/>
                <a:gd name="connsiteY2" fmla="*/ 917230 h 2452297"/>
                <a:gd name="connsiteX3" fmla="*/ 560067 w 766442"/>
                <a:gd name="connsiteY3" fmla="*/ 1913516 h 2452297"/>
                <a:gd name="connsiteX4" fmla="*/ 744313 w 766442"/>
                <a:gd name="connsiteY4" fmla="*/ 2432131 h 2452297"/>
                <a:gd name="connsiteX5" fmla="*/ 510 w 766442"/>
                <a:gd name="connsiteY5" fmla="*/ 1244776 h 2452297"/>
                <a:gd name="connsiteX0" fmla="*/ 510 w 750887"/>
                <a:gd name="connsiteY0" fmla="*/ 1244776 h 2437140"/>
                <a:gd name="connsiteX1" fmla="*/ 621483 w 750887"/>
                <a:gd name="connsiteY1" fmla="*/ 2830 h 2437140"/>
                <a:gd name="connsiteX2" fmla="*/ 232523 w 750887"/>
                <a:gd name="connsiteY2" fmla="*/ 917230 h 2437140"/>
                <a:gd name="connsiteX3" fmla="*/ 368998 w 750887"/>
                <a:gd name="connsiteY3" fmla="*/ 1640560 h 2437140"/>
                <a:gd name="connsiteX4" fmla="*/ 744313 w 750887"/>
                <a:gd name="connsiteY4" fmla="*/ 2432131 h 2437140"/>
                <a:gd name="connsiteX5" fmla="*/ 510 w 750887"/>
                <a:gd name="connsiteY5" fmla="*/ 1244776 h 24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887" h="2437140">
                  <a:moveTo>
                    <a:pt x="510" y="1244776"/>
                  </a:moveTo>
                  <a:cubicBezTo>
                    <a:pt x="-19962" y="839893"/>
                    <a:pt x="582814" y="57421"/>
                    <a:pt x="621483" y="2830"/>
                  </a:cubicBezTo>
                  <a:cubicBezTo>
                    <a:pt x="660152" y="-51761"/>
                    <a:pt x="263231" y="698866"/>
                    <a:pt x="232523" y="917230"/>
                  </a:cubicBezTo>
                  <a:cubicBezTo>
                    <a:pt x="201816" y="1135594"/>
                    <a:pt x="320094" y="1385802"/>
                    <a:pt x="368998" y="1640560"/>
                  </a:cubicBezTo>
                  <a:cubicBezTo>
                    <a:pt x="417902" y="1895318"/>
                    <a:pt x="805727" y="2498095"/>
                    <a:pt x="744313" y="2432131"/>
                  </a:cubicBezTo>
                  <a:cubicBezTo>
                    <a:pt x="682899" y="2366167"/>
                    <a:pt x="20982" y="1649659"/>
                    <a:pt x="510" y="124477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70DE55-AC61-417C-8A6D-F737111A529E}"/>
                </a:ext>
              </a:extLst>
            </p:cNvPr>
            <p:cNvSpPr/>
            <p:nvPr/>
          </p:nvSpPr>
          <p:spPr>
            <a:xfrm rot="4076391">
              <a:off x="5311809" y="3996104"/>
              <a:ext cx="728360" cy="1806824"/>
            </a:xfrm>
            <a:custGeom>
              <a:avLst/>
              <a:gdLst>
                <a:gd name="connsiteX0" fmla="*/ 0 w 232229"/>
                <a:gd name="connsiteY0" fmla="*/ 1118869 h 2237737"/>
                <a:gd name="connsiteX1" fmla="*/ 116115 w 232229"/>
                <a:gd name="connsiteY1" fmla="*/ 0 h 2237737"/>
                <a:gd name="connsiteX2" fmla="*/ 232230 w 232229"/>
                <a:gd name="connsiteY2" fmla="*/ 1118869 h 2237737"/>
                <a:gd name="connsiteX3" fmla="*/ 116115 w 232229"/>
                <a:gd name="connsiteY3" fmla="*/ 2237738 h 2237737"/>
                <a:gd name="connsiteX4" fmla="*/ 0 w 232229"/>
                <a:gd name="connsiteY4" fmla="*/ 1118869 h 2237737"/>
                <a:gd name="connsiteX0" fmla="*/ 9516 w 124279"/>
                <a:gd name="connsiteY0" fmla="*/ 1193903 h 2238219"/>
                <a:gd name="connsiteX1" fmla="*/ 8164 w 124279"/>
                <a:gd name="connsiteY1" fmla="*/ 222 h 2238219"/>
                <a:gd name="connsiteX2" fmla="*/ 124279 w 124279"/>
                <a:gd name="connsiteY2" fmla="*/ 1119091 h 2238219"/>
                <a:gd name="connsiteX3" fmla="*/ 8164 w 124279"/>
                <a:gd name="connsiteY3" fmla="*/ 2237960 h 2238219"/>
                <a:gd name="connsiteX4" fmla="*/ 9516 w 124279"/>
                <a:gd name="connsiteY4" fmla="*/ 1193903 h 2238219"/>
                <a:gd name="connsiteX0" fmla="*/ 17730 w 243482"/>
                <a:gd name="connsiteY0" fmla="*/ 1193932 h 2238279"/>
                <a:gd name="connsiteX1" fmla="*/ 16378 w 243482"/>
                <a:gd name="connsiteY1" fmla="*/ 251 h 2238279"/>
                <a:gd name="connsiteX2" fmla="*/ 243482 w 243482"/>
                <a:gd name="connsiteY2" fmla="*/ 1114631 h 2238279"/>
                <a:gd name="connsiteX3" fmla="*/ 16378 w 243482"/>
                <a:gd name="connsiteY3" fmla="*/ 2237989 h 2238279"/>
                <a:gd name="connsiteX4" fmla="*/ 17730 w 243482"/>
                <a:gd name="connsiteY4" fmla="*/ 1193932 h 2238279"/>
                <a:gd name="connsiteX0" fmla="*/ 97064 w 229905"/>
                <a:gd name="connsiteY0" fmla="*/ 1254981 h 2239484"/>
                <a:gd name="connsiteX1" fmla="*/ 2801 w 229905"/>
                <a:gd name="connsiteY1" fmla="*/ 754 h 2239484"/>
                <a:gd name="connsiteX2" fmla="*/ 229905 w 229905"/>
                <a:gd name="connsiteY2" fmla="*/ 1115134 h 2239484"/>
                <a:gd name="connsiteX3" fmla="*/ 2801 w 229905"/>
                <a:gd name="connsiteY3" fmla="*/ 2238492 h 2239484"/>
                <a:gd name="connsiteX4" fmla="*/ 97064 w 229905"/>
                <a:gd name="connsiteY4" fmla="*/ 1254981 h 2239484"/>
                <a:gd name="connsiteX0" fmla="*/ 102241 w 353040"/>
                <a:gd name="connsiteY0" fmla="*/ 1254912 h 2239334"/>
                <a:gd name="connsiteX1" fmla="*/ 7978 w 353040"/>
                <a:gd name="connsiteY1" fmla="*/ 685 h 2239334"/>
                <a:gd name="connsiteX2" fmla="*/ 353040 w 353040"/>
                <a:gd name="connsiteY2" fmla="*/ 1121193 h 2239334"/>
                <a:gd name="connsiteX3" fmla="*/ 7978 w 353040"/>
                <a:gd name="connsiteY3" fmla="*/ 2238423 h 2239334"/>
                <a:gd name="connsiteX4" fmla="*/ 102241 w 353040"/>
                <a:gd name="connsiteY4" fmla="*/ 1254912 h 2239334"/>
                <a:gd name="connsiteX0" fmla="*/ 477561 w 728360"/>
                <a:gd name="connsiteY0" fmla="*/ 1233007 h 2217087"/>
                <a:gd name="connsiteX1" fmla="*/ 2717 w 728360"/>
                <a:gd name="connsiteY1" fmla="*/ 714 h 2217087"/>
                <a:gd name="connsiteX2" fmla="*/ 728360 w 728360"/>
                <a:gd name="connsiteY2" fmla="*/ 1099288 h 2217087"/>
                <a:gd name="connsiteX3" fmla="*/ 383298 w 728360"/>
                <a:gd name="connsiteY3" fmla="*/ 2216518 h 2217087"/>
                <a:gd name="connsiteX4" fmla="*/ 477561 w 728360"/>
                <a:gd name="connsiteY4" fmla="*/ 1233007 h 221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360" h="2217087">
                  <a:moveTo>
                    <a:pt x="477561" y="1233007"/>
                  </a:moveTo>
                  <a:cubicBezTo>
                    <a:pt x="414131" y="863706"/>
                    <a:pt x="-39083" y="23000"/>
                    <a:pt x="2717" y="714"/>
                  </a:cubicBezTo>
                  <a:cubicBezTo>
                    <a:pt x="44517" y="-21572"/>
                    <a:pt x="728360" y="481354"/>
                    <a:pt x="728360" y="1099288"/>
                  </a:cubicBezTo>
                  <a:cubicBezTo>
                    <a:pt x="728360" y="1717222"/>
                    <a:pt x="425098" y="2194232"/>
                    <a:pt x="383298" y="2216518"/>
                  </a:cubicBezTo>
                  <a:cubicBezTo>
                    <a:pt x="341498" y="2238804"/>
                    <a:pt x="540991" y="1602308"/>
                    <a:pt x="477561" y="12330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A44B8-8330-4C23-B682-F212C4CF5AE0}"/>
                </a:ext>
              </a:extLst>
            </p:cNvPr>
            <p:cNvSpPr/>
            <p:nvPr/>
          </p:nvSpPr>
          <p:spPr>
            <a:xfrm>
              <a:off x="4809402" y="2929685"/>
              <a:ext cx="249616" cy="245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DF16F0-ADF8-43F1-98DC-34DBB9F4DB1F}"/>
                </a:ext>
              </a:extLst>
            </p:cNvPr>
            <p:cNvSpPr/>
            <p:nvPr/>
          </p:nvSpPr>
          <p:spPr>
            <a:xfrm>
              <a:off x="5387686" y="3082085"/>
              <a:ext cx="249616" cy="245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96832F-5006-49C3-82BB-FC797D9A5609}"/>
                </a:ext>
              </a:extLst>
            </p:cNvPr>
            <p:cNvSpPr/>
            <p:nvPr/>
          </p:nvSpPr>
          <p:spPr>
            <a:xfrm>
              <a:off x="4667150" y="3561831"/>
              <a:ext cx="1048005" cy="1735548"/>
            </a:xfrm>
            <a:custGeom>
              <a:avLst/>
              <a:gdLst>
                <a:gd name="connsiteX0" fmla="*/ 0 w 1009650"/>
                <a:gd name="connsiteY0" fmla="*/ 0 h 1463772"/>
                <a:gd name="connsiteX1" fmla="*/ 1009650 w 1009650"/>
                <a:gd name="connsiteY1" fmla="*/ 0 h 1463772"/>
                <a:gd name="connsiteX2" fmla="*/ 1009650 w 1009650"/>
                <a:gd name="connsiteY2" fmla="*/ 1463772 h 1463772"/>
                <a:gd name="connsiteX3" fmla="*/ 0 w 1009650"/>
                <a:gd name="connsiteY3" fmla="*/ 1463772 h 1463772"/>
                <a:gd name="connsiteX4" fmla="*/ 0 w 1009650"/>
                <a:gd name="connsiteY4" fmla="*/ 0 h 1463772"/>
                <a:gd name="connsiteX0" fmla="*/ 0 w 1009650"/>
                <a:gd name="connsiteY0" fmla="*/ 6 h 1463778"/>
                <a:gd name="connsiteX1" fmla="*/ 273050 w 1009650"/>
                <a:gd name="connsiteY1" fmla="*/ 1158978 h 1463778"/>
                <a:gd name="connsiteX2" fmla="*/ 1009650 w 1009650"/>
                <a:gd name="connsiteY2" fmla="*/ 6 h 1463778"/>
                <a:gd name="connsiteX3" fmla="*/ 1009650 w 1009650"/>
                <a:gd name="connsiteY3" fmla="*/ 1463778 h 1463778"/>
                <a:gd name="connsiteX4" fmla="*/ 0 w 1009650"/>
                <a:gd name="connsiteY4" fmla="*/ 1463778 h 1463778"/>
                <a:gd name="connsiteX5" fmla="*/ 0 w 1009650"/>
                <a:gd name="connsiteY5" fmla="*/ 6 h 1463778"/>
                <a:gd name="connsiteX0" fmla="*/ 0 w 1009650"/>
                <a:gd name="connsiteY0" fmla="*/ 6 h 1463778"/>
                <a:gd name="connsiteX1" fmla="*/ 273050 w 1009650"/>
                <a:gd name="connsiteY1" fmla="*/ 1158978 h 1463778"/>
                <a:gd name="connsiteX2" fmla="*/ 1009650 w 1009650"/>
                <a:gd name="connsiteY2" fmla="*/ 6 h 1463778"/>
                <a:gd name="connsiteX3" fmla="*/ 1009650 w 1009650"/>
                <a:gd name="connsiteY3" fmla="*/ 1463778 h 1463778"/>
                <a:gd name="connsiteX4" fmla="*/ 114300 w 1009650"/>
                <a:gd name="connsiteY4" fmla="*/ 1457428 h 1463778"/>
                <a:gd name="connsiteX5" fmla="*/ 0 w 1009650"/>
                <a:gd name="connsiteY5" fmla="*/ 6 h 1463778"/>
                <a:gd name="connsiteX0" fmla="*/ 9844 w 1019494"/>
                <a:gd name="connsiteY0" fmla="*/ 6 h 1463778"/>
                <a:gd name="connsiteX1" fmla="*/ 282894 w 1019494"/>
                <a:gd name="connsiteY1" fmla="*/ 1158978 h 1463778"/>
                <a:gd name="connsiteX2" fmla="*/ 1019494 w 1019494"/>
                <a:gd name="connsiteY2" fmla="*/ 6 h 1463778"/>
                <a:gd name="connsiteX3" fmla="*/ 1019494 w 1019494"/>
                <a:gd name="connsiteY3" fmla="*/ 1463778 h 1463778"/>
                <a:gd name="connsiteX4" fmla="*/ 124144 w 1019494"/>
                <a:gd name="connsiteY4" fmla="*/ 1457428 h 1463778"/>
                <a:gd name="connsiteX5" fmla="*/ 9844 w 1019494"/>
                <a:gd name="connsiteY5" fmla="*/ 6 h 1463778"/>
                <a:gd name="connsiteX0" fmla="*/ 9844 w 1019494"/>
                <a:gd name="connsiteY0" fmla="*/ 120650 h 1584422"/>
                <a:gd name="connsiteX1" fmla="*/ 282894 w 1019494"/>
                <a:gd name="connsiteY1" fmla="*/ 1279622 h 1584422"/>
                <a:gd name="connsiteX2" fmla="*/ 479744 w 1019494"/>
                <a:gd name="connsiteY2" fmla="*/ 0 h 1584422"/>
                <a:gd name="connsiteX3" fmla="*/ 1019494 w 1019494"/>
                <a:gd name="connsiteY3" fmla="*/ 1584422 h 1584422"/>
                <a:gd name="connsiteX4" fmla="*/ 124144 w 1019494"/>
                <a:gd name="connsiteY4" fmla="*/ 1578072 h 1584422"/>
                <a:gd name="connsiteX5" fmla="*/ 9844 w 1019494"/>
                <a:gd name="connsiteY5" fmla="*/ 120650 h 1584422"/>
                <a:gd name="connsiteX0" fmla="*/ 9844 w 1019494"/>
                <a:gd name="connsiteY0" fmla="*/ 120650 h 1584422"/>
                <a:gd name="connsiteX1" fmla="*/ 282894 w 1019494"/>
                <a:gd name="connsiteY1" fmla="*/ 1279622 h 1584422"/>
                <a:gd name="connsiteX2" fmla="*/ 479744 w 1019494"/>
                <a:gd name="connsiteY2" fmla="*/ 0 h 1584422"/>
                <a:gd name="connsiteX3" fmla="*/ 1019494 w 1019494"/>
                <a:gd name="connsiteY3" fmla="*/ 1584422 h 1584422"/>
                <a:gd name="connsiteX4" fmla="*/ 124144 w 1019494"/>
                <a:gd name="connsiteY4" fmla="*/ 1578072 h 1584422"/>
                <a:gd name="connsiteX5" fmla="*/ 9844 w 1019494"/>
                <a:gd name="connsiteY5" fmla="*/ 120650 h 1584422"/>
                <a:gd name="connsiteX0" fmla="*/ 9844 w 1019494"/>
                <a:gd name="connsiteY0" fmla="*/ 120650 h 1584422"/>
                <a:gd name="connsiteX1" fmla="*/ 282894 w 1019494"/>
                <a:gd name="connsiteY1" fmla="*/ 1279622 h 1584422"/>
                <a:gd name="connsiteX2" fmla="*/ 479744 w 1019494"/>
                <a:gd name="connsiteY2" fmla="*/ 0 h 1584422"/>
                <a:gd name="connsiteX3" fmla="*/ 1019494 w 1019494"/>
                <a:gd name="connsiteY3" fmla="*/ 1584422 h 1584422"/>
                <a:gd name="connsiteX4" fmla="*/ 124144 w 1019494"/>
                <a:gd name="connsiteY4" fmla="*/ 1578072 h 1584422"/>
                <a:gd name="connsiteX5" fmla="*/ 9844 w 1019494"/>
                <a:gd name="connsiteY5" fmla="*/ 120650 h 1584422"/>
                <a:gd name="connsiteX0" fmla="*/ 9844 w 1019494"/>
                <a:gd name="connsiteY0" fmla="*/ 120650 h 1584422"/>
                <a:gd name="connsiteX1" fmla="*/ 282894 w 1019494"/>
                <a:gd name="connsiteY1" fmla="*/ 1279622 h 1584422"/>
                <a:gd name="connsiteX2" fmla="*/ 479744 w 1019494"/>
                <a:gd name="connsiteY2" fmla="*/ 0 h 1584422"/>
                <a:gd name="connsiteX3" fmla="*/ 1019494 w 1019494"/>
                <a:gd name="connsiteY3" fmla="*/ 1584422 h 1584422"/>
                <a:gd name="connsiteX4" fmla="*/ 124144 w 1019494"/>
                <a:gd name="connsiteY4" fmla="*/ 1578072 h 1584422"/>
                <a:gd name="connsiteX5" fmla="*/ 9844 w 1019494"/>
                <a:gd name="connsiteY5" fmla="*/ 120650 h 1584422"/>
                <a:gd name="connsiteX0" fmla="*/ 9844 w 1019494"/>
                <a:gd name="connsiteY0" fmla="*/ 120650 h 1584422"/>
                <a:gd name="connsiteX1" fmla="*/ 282894 w 1019494"/>
                <a:gd name="connsiteY1" fmla="*/ 1279622 h 1584422"/>
                <a:gd name="connsiteX2" fmla="*/ 479744 w 1019494"/>
                <a:gd name="connsiteY2" fmla="*/ 0 h 1584422"/>
                <a:gd name="connsiteX3" fmla="*/ 1019494 w 1019494"/>
                <a:gd name="connsiteY3" fmla="*/ 1584422 h 1584422"/>
                <a:gd name="connsiteX4" fmla="*/ 124144 w 1019494"/>
                <a:gd name="connsiteY4" fmla="*/ 1578072 h 1584422"/>
                <a:gd name="connsiteX5" fmla="*/ 9844 w 1019494"/>
                <a:gd name="connsiteY5" fmla="*/ 120650 h 1584422"/>
                <a:gd name="connsiteX0" fmla="*/ 9844 w 693099"/>
                <a:gd name="connsiteY0" fmla="*/ 120650 h 1578072"/>
                <a:gd name="connsiteX1" fmla="*/ 282894 w 693099"/>
                <a:gd name="connsiteY1" fmla="*/ 1279622 h 1578072"/>
                <a:gd name="connsiteX2" fmla="*/ 479744 w 693099"/>
                <a:gd name="connsiteY2" fmla="*/ 0 h 1578072"/>
                <a:gd name="connsiteX3" fmla="*/ 625794 w 693099"/>
                <a:gd name="connsiteY3" fmla="*/ 1368522 h 1578072"/>
                <a:gd name="connsiteX4" fmla="*/ 124144 w 693099"/>
                <a:gd name="connsiteY4" fmla="*/ 1578072 h 1578072"/>
                <a:gd name="connsiteX5" fmla="*/ 9844 w 693099"/>
                <a:gd name="connsiteY5" fmla="*/ 120650 h 1578072"/>
                <a:gd name="connsiteX0" fmla="*/ 9844 w 771004"/>
                <a:gd name="connsiteY0" fmla="*/ 120650 h 1578072"/>
                <a:gd name="connsiteX1" fmla="*/ 282894 w 771004"/>
                <a:gd name="connsiteY1" fmla="*/ 1279622 h 1578072"/>
                <a:gd name="connsiteX2" fmla="*/ 479744 w 771004"/>
                <a:gd name="connsiteY2" fmla="*/ 0 h 1578072"/>
                <a:gd name="connsiteX3" fmla="*/ 625794 w 771004"/>
                <a:gd name="connsiteY3" fmla="*/ 1368522 h 1578072"/>
                <a:gd name="connsiteX4" fmla="*/ 124144 w 771004"/>
                <a:gd name="connsiteY4" fmla="*/ 1578072 h 1578072"/>
                <a:gd name="connsiteX5" fmla="*/ 9844 w 771004"/>
                <a:gd name="connsiteY5" fmla="*/ 120650 h 1578072"/>
                <a:gd name="connsiteX0" fmla="*/ 9844 w 771004"/>
                <a:gd name="connsiteY0" fmla="*/ 120650 h 1578072"/>
                <a:gd name="connsiteX1" fmla="*/ 282894 w 771004"/>
                <a:gd name="connsiteY1" fmla="*/ 1279622 h 1578072"/>
                <a:gd name="connsiteX2" fmla="*/ 479744 w 771004"/>
                <a:gd name="connsiteY2" fmla="*/ 0 h 1578072"/>
                <a:gd name="connsiteX3" fmla="*/ 625794 w 771004"/>
                <a:gd name="connsiteY3" fmla="*/ 1368522 h 1578072"/>
                <a:gd name="connsiteX4" fmla="*/ 124144 w 771004"/>
                <a:gd name="connsiteY4" fmla="*/ 1578072 h 1578072"/>
                <a:gd name="connsiteX5" fmla="*/ 9844 w 771004"/>
                <a:gd name="connsiteY5" fmla="*/ 120650 h 1578072"/>
                <a:gd name="connsiteX0" fmla="*/ 9844 w 771004"/>
                <a:gd name="connsiteY0" fmla="*/ 120650 h 1722438"/>
                <a:gd name="connsiteX1" fmla="*/ 282894 w 771004"/>
                <a:gd name="connsiteY1" fmla="*/ 1279622 h 1722438"/>
                <a:gd name="connsiteX2" fmla="*/ 479744 w 771004"/>
                <a:gd name="connsiteY2" fmla="*/ 0 h 1722438"/>
                <a:gd name="connsiteX3" fmla="*/ 625794 w 771004"/>
                <a:gd name="connsiteY3" fmla="*/ 1368522 h 1722438"/>
                <a:gd name="connsiteX4" fmla="*/ 352744 w 771004"/>
                <a:gd name="connsiteY4" fmla="*/ 1660622 h 1722438"/>
                <a:gd name="connsiteX5" fmla="*/ 124144 w 771004"/>
                <a:gd name="connsiteY5" fmla="*/ 1578072 h 1722438"/>
                <a:gd name="connsiteX6" fmla="*/ 9844 w 771004"/>
                <a:gd name="connsiteY6" fmla="*/ 120650 h 172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004" h="1722438">
                  <a:moveTo>
                    <a:pt x="9844" y="120650"/>
                  </a:moveTo>
                  <a:cubicBezTo>
                    <a:pt x="90277" y="117507"/>
                    <a:pt x="202461" y="1282765"/>
                    <a:pt x="282894" y="1279622"/>
                  </a:cubicBezTo>
                  <a:cubicBezTo>
                    <a:pt x="348511" y="853081"/>
                    <a:pt x="661777" y="1010741"/>
                    <a:pt x="479744" y="0"/>
                  </a:cubicBezTo>
                  <a:cubicBezTo>
                    <a:pt x="964461" y="820241"/>
                    <a:pt x="718927" y="859431"/>
                    <a:pt x="625794" y="1368522"/>
                  </a:cubicBezTo>
                  <a:cubicBezTo>
                    <a:pt x="592986" y="1627301"/>
                    <a:pt x="436352" y="1625697"/>
                    <a:pt x="352744" y="1660622"/>
                  </a:cubicBezTo>
                  <a:cubicBezTo>
                    <a:pt x="269136" y="1695547"/>
                    <a:pt x="169652" y="1816742"/>
                    <a:pt x="124144" y="1578072"/>
                  </a:cubicBezTo>
                  <a:cubicBezTo>
                    <a:pt x="-91756" y="1149415"/>
                    <a:pt x="47944" y="606457"/>
                    <a:pt x="9844" y="12065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1087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4342B393-B79E-4E08-8059-659C2EDE4968}"/>
              </a:ext>
            </a:extLst>
          </p:cNvPr>
          <p:cNvSpPr/>
          <p:nvPr/>
        </p:nvSpPr>
        <p:spPr>
          <a:xfrm rot="20254391">
            <a:off x="844574" y="2420009"/>
            <a:ext cx="2595942" cy="564996"/>
          </a:xfrm>
          <a:custGeom>
            <a:avLst/>
            <a:gdLst>
              <a:gd name="connsiteX0" fmla="*/ 0 w 2386484"/>
              <a:gd name="connsiteY0" fmla="*/ 0 h 939521"/>
              <a:gd name="connsiteX1" fmla="*/ 2386484 w 2386484"/>
              <a:gd name="connsiteY1" fmla="*/ 0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50242 w 2386484"/>
              <a:gd name="connsiteY0" fmla="*/ 0 h 813916"/>
              <a:gd name="connsiteX1" fmla="*/ 2381459 w 2386484"/>
              <a:gd name="connsiteY1" fmla="*/ 381837 h 813916"/>
              <a:gd name="connsiteX2" fmla="*/ 2386484 w 2386484"/>
              <a:gd name="connsiteY2" fmla="*/ 813916 h 813916"/>
              <a:gd name="connsiteX3" fmla="*/ 0 w 2386484"/>
              <a:gd name="connsiteY3" fmla="*/ 813916 h 813916"/>
              <a:gd name="connsiteX4" fmla="*/ 50242 w 2386484"/>
              <a:gd name="connsiteY4" fmla="*/ 0 h 813916"/>
              <a:gd name="connsiteX0" fmla="*/ 50242 w 2386484"/>
              <a:gd name="connsiteY0" fmla="*/ 116071 h 929987"/>
              <a:gd name="connsiteX1" fmla="*/ 2381459 w 2386484"/>
              <a:gd name="connsiteY1" fmla="*/ 497908 h 929987"/>
              <a:gd name="connsiteX2" fmla="*/ 2386484 w 2386484"/>
              <a:gd name="connsiteY2" fmla="*/ 929987 h 929987"/>
              <a:gd name="connsiteX3" fmla="*/ 0 w 2386484"/>
              <a:gd name="connsiteY3" fmla="*/ 929987 h 929987"/>
              <a:gd name="connsiteX4" fmla="*/ 50242 w 2386484"/>
              <a:gd name="connsiteY4" fmla="*/ 116071 h 929987"/>
              <a:gd name="connsiteX0" fmla="*/ 91776 w 2428018"/>
              <a:gd name="connsiteY0" fmla="*/ 116071 h 929987"/>
              <a:gd name="connsiteX1" fmla="*/ 2422993 w 2428018"/>
              <a:gd name="connsiteY1" fmla="*/ 497908 h 929987"/>
              <a:gd name="connsiteX2" fmla="*/ 2428018 w 2428018"/>
              <a:gd name="connsiteY2" fmla="*/ 929987 h 929987"/>
              <a:gd name="connsiteX3" fmla="*/ 41534 w 2428018"/>
              <a:gd name="connsiteY3" fmla="*/ 929987 h 929987"/>
              <a:gd name="connsiteX4" fmla="*/ 91776 w 2428018"/>
              <a:gd name="connsiteY4" fmla="*/ 116071 h 929987"/>
              <a:gd name="connsiteX0" fmla="*/ 173738 w 2509980"/>
              <a:gd name="connsiteY0" fmla="*/ 116071 h 929987"/>
              <a:gd name="connsiteX1" fmla="*/ 2504955 w 2509980"/>
              <a:gd name="connsiteY1" fmla="*/ 497908 h 929987"/>
              <a:gd name="connsiteX2" fmla="*/ 2509980 w 2509980"/>
              <a:gd name="connsiteY2" fmla="*/ 929987 h 929987"/>
              <a:gd name="connsiteX3" fmla="*/ 123496 w 2509980"/>
              <a:gd name="connsiteY3" fmla="*/ 929987 h 929987"/>
              <a:gd name="connsiteX4" fmla="*/ 173738 w 2509980"/>
              <a:gd name="connsiteY4" fmla="*/ 116071 h 929987"/>
              <a:gd name="connsiteX0" fmla="*/ 173738 w 2509980"/>
              <a:gd name="connsiteY0" fmla="*/ 116071 h 1124255"/>
              <a:gd name="connsiteX1" fmla="*/ 2504955 w 2509980"/>
              <a:gd name="connsiteY1" fmla="*/ 497908 h 1124255"/>
              <a:gd name="connsiteX2" fmla="*/ 2509980 w 2509980"/>
              <a:gd name="connsiteY2" fmla="*/ 929987 h 1124255"/>
              <a:gd name="connsiteX3" fmla="*/ 123496 w 2509980"/>
              <a:gd name="connsiteY3" fmla="*/ 929987 h 1124255"/>
              <a:gd name="connsiteX4" fmla="*/ 173738 w 2509980"/>
              <a:gd name="connsiteY4" fmla="*/ 116071 h 1124255"/>
              <a:gd name="connsiteX0" fmla="*/ 173738 w 2886793"/>
              <a:gd name="connsiteY0" fmla="*/ 116071 h 1139696"/>
              <a:gd name="connsiteX1" fmla="*/ 2504955 w 2886793"/>
              <a:gd name="connsiteY1" fmla="*/ 497908 h 1139696"/>
              <a:gd name="connsiteX2" fmla="*/ 2886793 w 2886793"/>
              <a:gd name="connsiteY2" fmla="*/ 985253 h 1139696"/>
              <a:gd name="connsiteX3" fmla="*/ 123496 w 2886793"/>
              <a:gd name="connsiteY3" fmla="*/ 929987 h 1139696"/>
              <a:gd name="connsiteX4" fmla="*/ 173738 w 2886793"/>
              <a:gd name="connsiteY4" fmla="*/ 116071 h 1139696"/>
              <a:gd name="connsiteX0" fmla="*/ 173738 w 3022445"/>
              <a:gd name="connsiteY0" fmla="*/ 78747 h 1102372"/>
              <a:gd name="connsiteX1" fmla="*/ 3022445 w 3022445"/>
              <a:gd name="connsiteY1" fmla="*/ 676623 h 1102372"/>
              <a:gd name="connsiteX2" fmla="*/ 2886793 w 3022445"/>
              <a:gd name="connsiteY2" fmla="*/ 947929 h 1102372"/>
              <a:gd name="connsiteX3" fmla="*/ 123496 w 3022445"/>
              <a:gd name="connsiteY3" fmla="*/ 892663 h 1102372"/>
              <a:gd name="connsiteX4" fmla="*/ 173738 w 3022445"/>
              <a:gd name="connsiteY4" fmla="*/ 78747 h 1102372"/>
              <a:gd name="connsiteX0" fmla="*/ 173738 w 3022445"/>
              <a:gd name="connsiteY0" fmla="*/ 78747 h 1115191"/>
              <a:gd name="connsiteX1" fmla="*/ 3022445 w 3022445"/>
              <a:gd name="connsiteY1" fmla="*/ 676623 h 1115191"/>
              <a:gd name="connsiteX2" fmla="*/ 2997325 w 3022445"/>
              <a:gd name="connsiteY2" fmla="*/ 988122 h 1115191"/>
              <a:gd name="connsiteX3" fmla="*/ 123496 w 3022445"/>
              <a:gd name="connsiteY3" fmla="*/ 892663 h 1115191"/>
              <a:gd name="connsiteX4" fmla="*/ 173738 w 3022445"/>
              <a:gd name="connsiteY4" fmla="*/ 78747 h 1115191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204307 w 3053014"/>
              <a:gd name="connsiteY0" fmla="*/ 78747 h 1079370"/>
              <a:gd name="connsiteX1" fmla="*/ 3053014 w 3053014"/>
              <a:gd name="connsiteY1" fmla="*/ 676623 h 1079370"/>
              <a:gd name="connsiteX2" fmla="*/ 3027894 w 3053014"/>
              <a:gd name="connsiteY2" fmla="*/ 988122 h 1079370"/>
              <a:gd name="connsiteX3" fmla="*/ 154065 w 3053014"/>
              <a:gd name="connsiteY3" fmla="*/ 892663 h 1079370"/>
              <a:gd name="connsiteX4" fmla="*/ 204307 w 3053014"/>
              <a:gd name="connsiteY4" fmla="*/ 78747 h 107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014" h="1079370">
                <a:moveTo>
                  <a:pt x="204307" y="78747"/>
                </a:moveTo>
                <a:cubicBezTo>
                  <a:pt x="671556" y="-169113"/>
                  <a:pt x="2359678" y="206026"/>
                  <a:pt x="3053014" y="676623"/>
                </a:cubicBezTo>
                <a:lnTo>
                  <a:pt x="3027894" y="988122"/>
                </a:lnTo>
                <a:cubicBezTo>
                  <a:pt x="2247472" y="842421"/>
                  <a:pt x="803859" y="1329766"/>
                  <a:pt x="154065" y="892663"/>
                </a:cubicBezTo>
                <a:cubicBezTo>
                  <a:pt x="-50252" y="631407"/>
                  <a:pt x="-68674" y="269666"/>
                  <a:pt x="204307" y="78747"/>
                </a:cubicBezTo>
                <a:close/>
              </a:path>
            </a:pathLst>
          </a:custGeom>
          <a:gradFill flip="none" rotWithShape="1">
            <a:gsLst>
              <a:gs pos="70000">
                <a:srgbClr val="FFC000"/>
              </a:gs>
              <a:gs pos="10000">
                <a:srgbClr val="7030A0"/>
              </a:gs>
              <a:gs pos="69000">
                <a:srgbClr val="FFC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4D1219-DCCD-45BB-B839-2840B5D966B0}"/>
              </a:ext>
            </a:extLst>
          </p:cNvPr>
          <p:cNvSpPr/>
          <p:nvPr/>
        </p:nvSpPr>
        <p:spPr>
          <a:xfrm rot="1345609" flipH="1">
            <a:off x="3428667" y="2420010"/>
            <a:ext cx="2595942" cy="564996"/>
          </a:xfrm>
          <a:custGeom>
            <a:avLst/>
            <a:gdLst>
              <a:gd name="connsiteX0" fmla="*/ 0 w 2386484"/>
              <a:gd name="connsiteY0" fmla="*/ 0 h 939521"/>
              <a:gd name="connsiteX1" fmla="*/ 2386484 w 2386484"/>
              <a:gd name="connsiteY1" fmla="*/ 0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50242 w 2386484"/>
              <a:gd name="connsiteY0" fmla="*/ 0 h 813916"/>
              <a:gd name="connsiteX1" fmla="*/ 2381459 w 2386484"/>
              <a:gd name="connsiteY1" fmla="*/ 381837 h 813916"/>
              <a:gd name="connsiteX2" fmla="*/ 2386484 w 2386484"/>
              <a:gd name="connsiteY2" fmla="*/ 813916 h 813916"/>
              <a:gd name="connsiteX3" fmla="*/ 0 w 2386484"/>
              <a:gd name="connsiteY3" fmla="*/ 813916 h 813916"/>
              <a:gd name="connsiteX4" fmla="*/ 50242 w 2386484"/>
              <a:gd name="connsiteY4" fmla="*/ 0 h 813916"/>
              <a:gd name="connsiteX0" fmla="*/ 50242 w 2386484"/>
              <a:gd name="connsiteY0" fmla="*/ 116071 h 929987"/>
              <a:gd name="connsiteX1" fmla="*/ 2381459 w 2386484"/>
              <a:gd name="connsiteY1" fmla="*/ 497908 h 929987"/>
              <a:gd name="connsiteX2" fmla="*/ 2386484 w 2386484"/>
              <a:gd name="connsiteY2" fmla="*/ 929987 h 929987"/>
              <a:gd name="connsiteX3" fmla="*/ 0 w 2386484"/>
              <a:gd name="connsiteY3" fmla="*/ 929987 h 929987"/>
              <a:gd name="connsiteX4" fmla="*/ 50242 w 2386484"/>
              <a:gd name="connsiteY4" fmla="*/ 116071 h 929987"/>
              <a:gd name="connsiteX0" fmla="*/ 91776 w 2428018"/>
              <a:gd name="connsiteY0" fmla="*/ 116071 h 929987"/>
              <a:gd name="connsiteX1" fmla="*/ 2422993 w 2428018"/>
              <a:gd name="connsiteY1" fmla="*/ 497908 h 929987"/>
              <a:gd name="connsiteX2" fmla="*/ 2428018 w 2428018"/>
              <a:gd name="connsiteY2" fmla="*/ 929987 h 929987"/>
              <a:gd name="connsiteX3" fmla="*/ 41534 w 2428018"/>
              <a:gd name="connsiteY3" fmla="*/ 929987 h 929987"/>
              <a:gd name="connsiteX4" fmla="*/ 91776 w 2428018"/>
              <a:gd name="connsiteY4" fmla="*/ 116071 h 929987"/>
              <a:gd name="connsiteX0" fmla="*/ 173738 w 2509980"/>
              <a:gd name="connsiteY0" fmla="*/ 116071 h 929987"/>
              <a:gd name="connsiteX1" fmla="*/ 2504955 w 2509980"/>
              <a:gd name="connsiteY1" fmla="*/ 497908 h 929987"/>
              <a:gd name="connsiteX2" fmla="*/ 2509980 w 2509980"/>
              <a:gd name="connsiteY2" fmla="*/ 929987 h 929987"/>
              <a:gd name="connsiteX3" fmla="*/ 123496 w 2509980"/>
              <a:gd name="connsiteY3" fmla="*/ 929987 h 929987"/>
              <a:gd name="connsiteX4" fmla="*/ 173738 w 2509980"/>
              <a:gd name="connsiteY4" fmla="*/ 116071 h 929987"/>
              <a:gd name="connsiteX0" fmla="*/ 173738 w 2509980"/>
              <a:gd name="connsiteY0" fmla="*/ 116071 h 1124255"/>
              <a:gd name="connsiteX1" fmla="*/ 2504955 w 2509980"/>
              <a:gd name="connsiteY1" fmla="*/ 497908 h 1124255"/>
              <a:gd name="connsiteX2" fmla="*/ 2509980 w 2509980"/>
              <a:gd name="connsiteY2" fmla="*/ 929987 h 1124255"/>
              <a:gd name="connsiteX3" fmla="*/ 123496 w 2509980"/>
              <a:gd name="connsiteY3" fmla="*/ 929987 h 1124255"/>
              <a:gd name="connsiteX4" fmla="*/ 173738 w 2509980"/>
              <a:gd name="connsiteY4" fmla="*/ 116071 h 1124255"/>
              <a:gd name="connsiteX0" fmla="*/ 173738 w 2886793"/>
              <a:gd name="connsiteY0" fmla="*/ 116071 h 1139696"/>
              <a:gd name="connsiteX1" fmla="*/ 2504955 w 2886793"/>
              <a:gd name="connsiteY1" fmla="*/ 497908 h 1139696"/>
              <a:gd name="connsiteX2" fmla="*/ 2886793 w 2886793"/>
              <a:gd name="connsiteY2" fmla="*/ 985253 h 1139696"/>
              <a:gd name="connsiteX3" fmla="*/ 123496 w 2886793"/>
              <a:gd name="connsiteY3" fmla="*/ 929987 h 1139696"/>
              <a:gd name="connsiteX4" fmla="*/ 173738 w 2886793"/>
              <a:gd name="connsiteY4" fmla="*/ 116071 h 1139696"/>
              <a:gd name="connsiteX0" fmla="*/ 173738 w 3022445"/>
              <a:gd name="connsiteY0" fmla="*/ 78747 h 1102372"/>
              <a:gd name="connsiteX1" fmla="*/ 3022445 w 3022445"/>
              <a:gd name="connsiteY1" fmla="*/ 676623 h 1102372"/>
              <a:gd name="connsiteX2" fmla="*/ 2886793 w 3022445"/>
              <a:gd name="connsiteY2" fmla="*/ 947929 h 1102372"/>
              <a:gd name="connsiteX3" fmla="*/ 123496 w 3022445"/>
              <a:gd name="connsiteY3" fmla="*/ 892663 h 1102372"/>
              <a:gd name="connsiteX4" fmla="*/ 173738 w 3022445"/>
              <a:gd name="connsiteY4" fmla="*/ 78747 h 1102372"/>
              <a:gd name="connsiteX0" fmla="*/ 173738 w 3022445"/>
              <a:gd name="connsiteY0" fmla="*/ 78747 h 1115191"/>
              <a:gd name="connsiteX1" fmla="*/ 3022445 w 3022445"/>
              <a:gd name="connsiteY1" fmla="*/ 676623 h 1115191"/>
              <a:gd name="connsiteX2" fmla="*/ 2997325 w 3022445"/>
              <a:gd name="connsiteY2" fmla="*/ 988122 h 1115191"/>
              <a:gd name="connsiteX3" fmla="*/ 123496 w 3022445"/>
              <a:gd name="connsiteY3" fmla="*/ 892663 h 1115191"/>
              <a:gd name="connsiteX4" fmla="*/ 173738 w 3022445"/>
              <a:gd name="connsiteY4" fmla="*/ 78747 h 1115191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204307 w 3053014"/>
              <a:gd name="connsiteY0" fmla="*/ 78747 h 1079370"/>
              <a:gd name="connsiteX1" fmla="*/ 3053014 w 3053014"/>
              <a:gd name="connsiteY1" fmla="*/ 676623 h 1079370"/>
              <a:gd name="connsiteX2" fmla="*/ 3027894 w 3053014"/>
              <a:gd name="connsiteY2" fmla="*/ 988122 h 1079370"/>
              <a:gd name="connsiteX3" fmla="*/ 154065 w 3053014"/>
              <a:gd name="connsiteY3" fmla="*/ 892663 h 1079370"/>
              <a:gd name="connsiteX4" fmla="*/ 204307 w 3053014"/>
              <a:gd name="connsiteY4" fmla="*/ 78747 h 107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014" h="1079370">
                <a:moveTo>
                  <a:pt x="204307" y="78747"/>
                </a:moveTo>
                <a:cubicBezTo>
                  <a:pt x="671556" y="-169113"/>
                  <a:pt x="2359678" y="206026"/>
                  <a:pt x="3053014" y="676623"/>
                </a:cubicBezTo>
                <a:lnTo>
                  <a:pt x="3027894" y="988122"/>
                </a:lnTo>
                <a:cubicBezTo>
                  <a:pt x="2247472" y="842421"/>
                  <a:pt x="803859" y="1329766"/>
                  <a:pt x="154065" y="892663"/>
                </a:cubicBezTo>
                <a:cubicBezTo>
                  <a:pt x="-50252" y="631407"/>
                  <a:pt x="-68674" y="269666"/>
                  <a:pt x="204307" y="78747"/>
                </a:cubicBezTo>
                <a:close/>
              </a:path>
            </a:pathLst>
          </a:custGeom>
          <a:gradFill flip="none" rotWithShape="1">
            <a:gsLst>
              <a:gs pos="70000">
                <a:srgbClr val="FFC000"/>
              </a:gs>
              <a:gs pos="10000">
                <a:srgbClr val="7030A0"/>
              </a:gs>
              <a:gs pos="69000">
                <a:srgbClr val="FFC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E7862-58BB-4C6F-AA01-43914C4226F0}"/>
              </a:ext>
            </a:extLst>
          </p:cNvPr>
          <p:cNvSpPr/>
          <p:nvPr/>
        </p:nvSpPr>
        <p:spPr>
          <a:xfrm>
            <a:off x="353376" y="1307928"/>
            <a:ext cx="3053014" cy="1079370"/>
          </a:xfrm>
          <a:custGeom>
            <a:avLst/>
            <a:gdLst>
              <a:gd name="connsiteX0" fmla="*/ 0 w 2386484"/>
              <a:gd name="connsiteY0" fmla="*/ 0 h 939521"/>
              <a:gd name="connsiteX1" fmla="*/ 2386484 w 2386484"/>
              <a:gd name="connsiteY1" fmla="*/ 0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50242 w 2386484"/>
              <a:gd name="connsiteY0" fmla="*/ 0 h 813916"/>
              <a:gd name="connsiteX1" fmla="*/ 2381459 w 2386484"/>
              <a:gd name="connsiteY1" fmla="*/ 381837 h 813916"/>
              <a:gd name="connsiteX2" fmla="*/ 2386484 w 2386484"/>
              <a:gd name="connsiteY2" fmla="*/ 813916 h 813916"/>
              <a:gd name="connsiteX3" fmla="*/ 0 w 2386484"/>
              <a:gd name="connsiteY3" fmla="*/ 813916 h 813916"/>
              <a:gd name="connsiteX4" fmla="*/ 50242 w 2386484"/>
              <a:gd name="connsiteY4" fmla="*/ 0 h 813916"/>
              <a:gd name="connsiteX0" fmla="*/ 50242 w 2386484"/>
              <a:gd name="connsiteY0" fmla="*/ 116071 h 929987"/>
              <a:gd name="connsiteX1" fmla="*/ 2381459 w 2386484"/>
              <a:gd name="connsiteY1" fmla="*/ 497908 h 929987"/>
              <a:gd name="connsiteX2" fmla="*/ 2386484 w 2386484"/>
              <a:gd name="connsiteY2" fmla="*/ 929987 h 929987"/>
              <a:gd name="connsiteX3" fmla="*/ 0 w 2386484"/>
              <a:gd name="connsiteY3" fmla="*/ 929987 h 929987"/>
              <a:gd name="connsiteX4" fmla="*/ 50242 w 2386484"/>
              <a:gd name="connsiteY4" fmla="*/ 116071 h 929987"/>
              <a:gd name="connsiteX0" fmla="*/ 91776 w 2428018"/>
              <a:gd name="connsiteY0" fmla="*/ 116071 h 929987"/>
              <a:gd name="connsiteX1" fmla="*/ 2422993 w 2428018"/>
              <a:gd name="connsiteY1" fmla="*/ 497908 h 929987"/>
              <a:gd name="connsiteX2" fmla="*/ 2428018 w 2428018"/>
              <a:gd name="connsiteY2" fmla="*/ 929987 h 929987"/>
              <a:gd name="connsiteX3" fmla="*/ 41534 w 2428018"/>
              <a:gd name="connsiteY3" fmla="*/ 929987 h 929987"/>
              <a:gd name="connsiteX4" fmla="*/ 91776 w 2428018"/>
              <a:gd name="connsiteY4" fmla="*/ 116071 h 929987"/>
              <a:gd name="connsiteX0" fmla="*/ 173738 w 2509980"/>
              <a:gd name="connsiteY0" fmla="*/ 116071 h 929987"/>
              <a:gd name="connsiteX1" fmla="*/ 2504955 w 2509980"/>
              <a:gd name="connsiteY1" fmla="*/ 497908 h 929987"/>
              <a:gd name="connsiteX2" fmla="*/ 2509980 w 2509980"/>
              <a:gd name="connsiteY2" fmla="*/ 929987 h 929987"/>
              <a:gd name="connsiteX3" fmla="*/ 123496 w 2509980"/>
              <a:gd name="connsiteY3" fmla="*/ 929987 h 929987"/>
              <a:gd name="connsiteX4" fmla="*/ 173738 w 2509980"/>
              <a:gd name="connsiteY4" fmla="*/ 116071 h 929987"/>
              <a:gd name="connsiteX0" fmla="*/ 173738 w 2509980"/>
              <a:gd name="connsiteY0" fmla="*/ 116071 h 1124255"/>
              <a:gd name="connsiteX1" fmla="*/ 2504955 w 2509980"/>
              <a:gd name="connsiteY1" fmla="*/ 497908 h 1124255"/>
              <a:gd name="connsiteX2" fmla="*/ 2509980 w 2509980"/>
              <a:gd name="connsiteY2" fmla="*/ 929987 h 1124255"/>
              <a:gd name="connsiteX3" fmla="*/ 123496 w 2509980"/>
              <a:gd name="connsiteY3" fmla="*/ 929987 h 1124255"/>
              <a:gd name="connsiteX4" fmla="*/ 173738 w 2509980"/>
              <a:gd name="connsiteY4" fmla="*/ 116071 h 1124255"/>
              <a:gd name="connsiteX0" fmla="*/ 173738 w 2886793"/>
              <a:gd name="connsiteY0" fmla="*/ 116071 h 1139696"/>
              <a:gd name="connsiteX1" fmla="*/ 2504955 w 2886793"/>
              <a:gd name="connsiteY1" fmla="*/ 497908 h 1139696"/>
              <a:gd name="connsiteX2" fmla="*/ 2886793 w 2886793"/>
              <a:gd name="connsiteY2" fmla="*/ 985253 h 1139696"/>
              <a:gd name="connsiteX3" fmla="*/ 123496 w 2886793"/>
              <a:gd name="connsiteY3" fmla="*/ 929987 h 1139696"/>
              <a:gd name="connsiteX4" fmla="*/ 173738 w 2886793"/>
              <a:gd name="connsiteY4" fmla="*/ 116071 h 1139696"/>
              <a:gd name="connsiteX0" fmla="*/ 173738 w 3022445"/>
              <a:gd name="connsiteY0" fmla="*/ 78747 h 1102372"/>
              <a:gd name="connsiteX1" fmla="*/ 3022445 w 3022445"/>
              <a:gd name="connsiteY1" fmla="*/ 676623 h 1102372"/>
              <a:gd name="connsiteX2" fmla="*/ 2886793 w 3022445"/>
              <a:gd name="connsiteY2" fmla="*/ 947929 h 1102372"/>
              <a:gd name="connsiteX3" fmla="*/ 123496 w 3022445"/>
              <a:gd name="connsiteY3" fmla="*/ 892663 h 1102372"/>
              <a:gd name="connsiteX4" fmla="*/ 173738 w 3022445"/>
              <a:gd name="connsiteY4" fmla="*/ 78747 h 1102372"/>
              <a:gd name="connsiteX0" fmla="*/ 173738 w 3022445"/>
              <a:gd name="connsiteY0" fmla="*/ 78747 h 1115191"/>
              <a:gd name="connsiteX1" fmla="*/ 3022445 w 3022445"/>
              <a:gd name="connsiteY1" fmla="*/ 676623 h 1115191"/>
              <a:gd name="connsiteX2" fmla="*/ 2997325 w 3022445"/>
              <a:gd name="connsiteY2" fmla="*/ 988122 h 1115191"/>
              <a:gd name="connsiteX3" fmla="*/ 123496 w 3022445"/>
              <a:gd name="connsiteY3" fmla="*/ 892663 h 1115191"/>
              <a:gd name="connsiteX4" fmla="*/ 173738 w 3022445"/>
              <a:gd name="connsiteY4" fmla="*/ 78747 h 1115191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204307 w 3053014"/>
              <a:gd name="connsiteY0" fmla="*/ 78747 h 1079370"/>
              <a:gd name="connsiteX1" fmla="*/ 3053014 w 3053014"/>
              <a:gd name="connsiteY1" fmla="*/ 676623 h 1079370"/>
              <a:gd name="connsiteX2" fmla="*/ 3027894 w 3053014"/>
              <a:gd name="connsiteY2" fmla="*/ 988122 h 1079370"/>
              <a:gd name="connsiteX3" fmla="*/ 154065 w 3053014"/>
              <a:gd name="connsiteY3" fmla="*/ 892663 h 1079370"/>
              <a:gd name="connsiteX4" fmla="*/ 204307 w 3053014"/>
              <a:gd name="connsiteY4" fmla="*/ 78747 h 107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014" h="1079370">
                <a:moveTo>
                  <a:pt x="204307" y="78747"/>
                </a:moveTo>
                <a:cubicBezTo>
                  <a:pt x="671556" y="-169113"/>
                  <a:pt x="2359678" y="206026"/>
                  <a:pt x="3053014" y="676623"/>
                </a:cubicBezTo>
                <a:lnTo>
                  <a:pt x="3027894" y="988122"/>
                </a:lnTo>
                <a:cubicBezTo>
                  <a:pt x="2247472" y="842421"/>
                  <a:pt x="803859" y="1329766"/>
                  <a:pt x="154065" y="892663"/>
                </a:cubicBezTo>
                <a:cubicBezTo>
                  <a:pt x="-50252" y="631407"/>
                  <a:pt x="-68674" y="269666"/>
                  <a:pt x="204307" y="78747"/>
                </a:cubicBezTo>
                <a:close/>
              </a:path>
            </a:pathLst>
          </a:custGeom>
          <a:gradFill flip="none" rotWithShape="1">
            <a:gsLst>
              <a:gs pos="70000">
                <a:srgbClr val="FFC000"/>
              </a:gs>
              <a:gs pos="10000">
                <a:srgbClr val="7030A0"/>
              </a:gs>
              <a:gs pos="69000">
                <a:srgbClr val="FFC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99A225-2413-49E6-A7F0-CF99D1C10271}"/>
              </a:ext>
            </a:extLst>
          </p:cNvPr>
          <p:cNvSpPr/>
          <p:nvPr/>
        </p:nvSpPr>
        <p:spPr>
          <a:xfrm flipH="1">
            <a:off x="3406390" y="1307928"/>
            <a:ext cx="3053014" cy="1079370"/>
          </a:xfrm>
          <a:custGeom>
            <a:avLst/>
            <a:gdLst>
              <a:gd name="connsiteX0" fmla="*/ 0 w 2386484"/>
              <a:gd name="connsiteY0" fmla="*/ 0 h 939521"/>
              <a:gd name="connsiteX1" fmla="*/ 2386484 w 2386484"/>
              <a:gd name="connsiteY1" fmla="*/ 0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0 w 2386484"/>
              <a:gd name="connsiteY0" fmla="*/ 0 h 939521"/>
              <a:gd name="connsiteX1" fmla="*/ 2381459 w 2386484"/>
              <a:gd name="connsiteY1" fmla="*/ 507442 h 939521"/>
              <a:gd name="connsiteX2" fmla="*/ 2386484 w 2386484"/>
              <a:gd name="connsiteY2" fmla="*/ 939521 h 939521"/>
              <a:gd name="connsiteX3" fmla="*/ 0 w 2386484"/>
              <a:gd name="connsiteY3" fmla="*/ 939521 h 939521"/>
              <a:gd name="connsiteX4" fmla="*/ 0 w 2386484"/>
              <a:gd name="connsiteY4" fmla="*/ 0 h 939521"/>
              <a:gd name="connsiteX0" fmla="*/ 50242 w 2386484"/>
              <a:gd name="connsiteY0" fmla="*/ 0 h 813916"/>
              <a:gd name="connsiteX1" fmla="*/ 2381459 w 2386484"/>
              <a:gd name="connsiteY1" fmla="*/ 381837 h 813916"/>
              <a:gd name="connsiteX2" fmla="*/ 2386484 w 2386484"/>
              <a:gd name="connsiteY2" fmla="*/ 813916 h 813916"/>
              <a:gd name="connsiteX3" fmla="*/ 0 w 2386484"/>
              <a:gd name="connsiteY3" fmla="*/ 813916 h 813916"/>
              <a:gd name="connsiteX4" fmla="*/ 50242 w 2386484"/>
              <a:gd name="connsiteY4" fmla="*/ 0 h 813916"/>
              <a:gd name="connsiteX0" fmla="*/ 50242 w 2386484"/>
              <a:gd name="connsiteY0" fmla="*/ 116071 h 929987"/>
              <a:gd name="connsiteX1" fmla="*/ 2381459 w 2386484"/>
              <a:gd name="connsiteY1" fmla="*/ 497908 h 929987"/>
              <a:gd name="connsiteX2" fmla="*/ 2386484 w 2386484"/>
              <a:gd name="connsiteY2" fmla="*/ 929987 h 929987"/>
              <a:gd name="connsiteX3" fmla="*/ 0 w 2386484"/>
              <a:gd name="connsiteY3" fmla="*/ 929987 h 929987"/>
              <a:gd name="connsiteX4" fmla="*/ 50242 w 2386484"/>
              <a:gd name="connsiteY4" fmla="*/ 116071 h 929987"/>
              <a:gd name="connsiteX0" fmla="*/ 91776 w 2428018"/>
              <a:gd name="connsiteY0" fmla="*/ 116071 h 929987"/>
              <a:gd name="connsiteX1" fmla="*/ 2422993 w 2428018"/>
              <a:gd name="connsiteY1" fmla="*/ 497908 h 929987"/>
              <a:gd name="connsiteX2" fmla="*/ 2428018 w 2428018"/>
              <a:gd name="connsiteY2" fmla="*/ 929987 h 929987"/>
              <a:gd name="connsiteX3" fmla="*/ 41534 w 2428018"/>
              <a:gd name="connsiteY3" fmla="*/ 929987 h 929987"/>
              <a:gd name="connsiteX4" fmla="*/ 91776 w 2428018"/>
              <a:gd name="connsiteY4" fmla="*/ 116071 h 929987"/>
              <a:gd name="connsiteX0" fmla="*/ 173738 w 2509980"/>
              <a:gd name="connsiteY0" fmla="*/ 116071 h 929987"/>
              <a:gd name="connsiteX1" fmla="*/ 2504955 w 2509980"/>
              <a:gd name="connsiteY1" fmla="*/ 497908 h 929987"/>
              <a:gd name="connsiteX2" fmla="*/ 2509980 w 2509980"/>
              <a:gd name="connsiteY2" fmla="*/ 929987 h 929987"/>
              <a:gd name="connsiteX3" fmla="*/ 123496 w 2509980"/>
              <a:gd name="connsiteY3" fmla="*/ 929987 h 929987"/>
              <a:gd name="connsiteX4" fmla="*/ 173738 w 2509980"/>
              <a:gd name="connsiteY4" fmla="*/ 116071 h 929987"/>
              <a:gd name="connsiteX0" fmla="*/ 173738 w 2509980"/>
              <a:gd name="connsiteY0" fmla="*/ 116071 h 1124255"/>
              <a:gd name="connsiteX1" fmla="*/ 2504955 w 2509980"/>
              <a:gd name="connsiteY1" fmla="*/ 497908 h 1124255"/>
              <a:gd name="connsiteX2" fmla="*/ 2509980 w 2509980"/>
              <a:gd name="connsiteY2" fmla="*/ 929987 h 1124255"/>
              <a:gd name="connsiteX3" fmla="*/ 123496 w 2509980"/>
              <a:gd name="connsiteY3" fmla="*/ 929987 h 1124255"/>
              <a:gd name="connsiteX4" fmla="*/ 173738 w 2509980"/>
              <a:gd name="connsiteY4" fmla="*/ 116071 h 1124255"/>
              <a:gd name="connsiteX0" fmla="*/ 173738 w 2886793"/>
              <a:gd name="connsiteY0" fmla="*/ 116071 h 1139696"/>
              <a:gd name="connsiteX1" fmla="*/ 2504955 w 2886793"/>
              <a:gd name="connsiteY1" fmla="*/ 497908 h 1139696"/>
              <a:gd name="connsiteX2" fmla="*/ 2886793 w 2886793"/>
              <a:gd name="connsiteY2" fmla="*/ 985253 h 1139696"/>
              <a:gd name="connsiteX3" fmla="*/ 123496 w 2886793"/>
              <a:gd name="connsiteY3" fmla="*/ 929987 h 1139696"/>
              <a:gd name="connsiteX4" fmla="*/ 173738 w 2886793"/>
              <a:gd name="connsiteY4" fmla="*/ 116071 h 1139696"/>
              <a:gd name="connsiteX0" fmla="*/ 173738 w 3022445"/>
              <a:gd name="connsiteY0" fmla="*/ 78747 h 1102372"/>
              <a:gd name="connsiteX1" fmla="*/ 3022445 w 3022445"/>
              <a:gd name="connsiteY1" fmla="*/ 676623 h 1102372"/>
              <a:gd name="connsiteX2" fmla="*/ 2886793 w 3022445"/>
              <a:gd name="connsiteY2" fmla="*/ 947929 h 1102372"/>
              <a:gd name="connsiteX3" fmla="*/ 123496 w 3022445"/>
              <a:gd name="connsiteY3" fmla="*/ 892663 h 1102372"/>
              <a:gd name="connsiteX4" fmla="*/ 173738 w 3022445"/>
              <a:gd name="connsiteY4" fmla="*/ 78747 h 1102372"/>
              <a:gd name="connsiteX0" fmla="*/ 173738 w 3022445"/>
              <a:gd name="connsiteY0" fmla="*/ 78747 h 1115191"/>
              <a:gd name="connsiteX1" fmla="*/ 3022445 w 3022445"/>
              <a:gd name="connsiteY1" fmla="*/ 676623 h 1115191"/>
              <a:gd name="connsiteX2" fmla="*/ 2997325 w 3022445"/>
              <a:gd name="connsiteY2" fmla="*/ 988122 h 1115191"/>
              <a:gd name="connsiteX3" fmla="*/ 123496 w 3022445"/>
              <a:gd name="connsiteY3" fmla="*/ 892663 h 1115191"/>
              <a:gd name="connsiteX4" fmla="*/ 173738 w 3022445"/>
              <a:gd name="connsiteY4" fmla="*/ 78747 h 1115191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173738 w 3022445"/>
              <a:gd name="connsiteY0" fmla="*/ 78747 h 1079370"/>
              <a:gd name="connsiteX1" fmla="*/ 3022445 w 3022445"/>
              <a:gd name="connsiteY1" fmla="*/ 676623 h 1079370"/>
              <a:gd name="connsiteX2" fmla="*/ 2997325 w 3022445"/>
              <a:gd name="connsiteY2" fmla="*/ 988122 h 1079370"/>
              <a:gd name="connsiteX3" fmla="*/ 123496 w 3022445"/>
              <a:gd name="connsiteY3" fmla="*/ 892663 h 1079370"/>
              <a:gd name="connsiteX4" fmla="*/ 173738 w 3022445"/>
              <a:gd name="connsiteY4" fmla="*/ 78747 h 1079370"/>
              <a:gd name="connsiteX0" fmla="*/ 204307 w 3053014"/>
              <a:gd name="connsiteY0" fmla="*/ 78747 h 1079370"/>
              <a:gd name="connsiteX1" fmla="*/ 3053014 w 3053014"/>
              <a:gd name="connsiteY1" fmla="*/ 676623 h 1079370"/>
              <a:gd name="connsiteX2" fmla="*/ 3027894 w 3053014"/>
              <a:gd name="connsiteY2" fmla="*/ 988122 h 1079370"/>
              <a:gd name="connsiteX3" fmla="*/ 154065 w 3053014"/>
              <a:gd name="connsiteY3" fmla="*/ 892663 h 1079370"/>
              <a:gd name="connsiteX4" fmla="*/ 204307 w 3053014"/>
              <a:gd name="connsiteY4" fmla="*/ 78747 h 107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014" h="1079370">
                <a:moveTo>
                  <a:pt x="204307" y="78747"/>
                </a:moveTo>
                <a:cubicBezTo>
                  <a:pt x="671556" y="-169113"/>
                  <a:pt x="2359678" y="206026"/>
                  <a:pt x="3053014" y="676623"/>
                </a:cubicBezTo>
                <a:lnTo>
                  <a:pt x="3027894" y="988122"/>
                </a:lnTo>
                <a:cubicBezTo>
                  <a:pt x="2247472" y="842421"/>
                  <a:pt x="803859" y="1329766"/>
                  <a:pt x="154065" y="892663"/>
                </a:cubicBezTo>
                <a:cubicBezTo>
                  <a:pt x="-50252" y="631407"/>
                  <a:pt x="-68674" y="269666"/>
                  <a:pt x="204307" y="78747"/>
                </a:cubicBezTo>
                <a:close/>
              </a:path>
            </a:pathLst>
          </a:custGeom>
          <a:gradFill flip="none" rotWithShape="1">
            <a:gsLst>
              <a:gs pos="70000">
                <a:srgbClr val="FFC000"/>
              </a:gs>
              <a:gs pos="10000">
                <a:srgbClr val="7030A0"/>
              </a:gs>
              <a:gs pos="69000">
                <a:srgbClr val="FFC00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08BB92-420D-4C6D-A864-93BE07A0BA1A}"/>
              </a:ext>
            </a:extLst>
          </p:cNvPr>
          <p:cNvGrpSpPr/>
          <p:nvPr/>
        </p:nvGrpSpPr>
        <p:grpSpPr>
          <a:xfrm>
            <a:off x="3097033" y="751396"/>
            <a:ext cx="624178" cy="3534358"/>
            <a:chOff x="3097033" y="751396"/>
            <a:chExt cx="624178" cy="35343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CD9FF8-5684-41D4-8C62-1ADF3385E800}"/>
                </a:ext>
              </a:extLst>
            </p:cNvPr>
            <p:cNvSpPr/>
            <p:nvPr/>
          </p:nvSpPr>
          <p:spPr>
            <a:xfrm>
              <a:off x="3204377" y="948162"/>
              <a:ext cx="429370" cy="3337592"/>
            </a:xfrm>
            <a:prstGeom prst="ellipse">
              <a:avLst/>
            </a:prstGeom>
            <a:gradFill>
              <a:gsLst>
                <a:gs pos="70000">
                  <a:schemeClr val="bg2">
                    <a:lumMod val="25000"/>
                  </a:schemeClr>
                </a:gs>
                <a:gs pos="10000">
                  <a:srgbClr val="7030A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C6CC87-A5F0-4561-A3C8-551C43555858}"/>
                </a:ext>
              </a:extLst>
            </p:cNvPr>
            <p:cNvSpPr/>
            <p:nvPr/>
          </p:nvSpPr>
          <p:spPr>
            <a:xfrm rot="5400000">
              <a:off x="3180519" y="667910"/>
              <a:ext cx="457205" cy="624178"/>
            </a:xfrm>
            <a:prstGeom prst="ellipse">
              <a:avLst/>
            </a:prstGeom>
            <a:gradFill>
              <a:gsLst>
                <a:gs pos="70000">
                  <a:schemeClr val="bg2">
                    <a:lumMod val="25000"/>
                  </a:schemeClr>
                </a:gs>
                <a:gs pos="10000">
                  <a:srgbClr val="7030A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1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040E684-48BA-4C67-BA11-23BD2D63307E}"/>
              </a:ext>
            </a:extLst>
          </p:cNvPr>
          <p:cNvSpPr/>
          <p:nvPr/>
        </p:nvSpPr>
        <p:spPr>
          <a:xfrm rot="8788894">
            <a:off x="6839030" y="1217160"/>
            <a:ext cx="2520784" cy="1275884"/>
          </a:xfrm>
          <a:custGeom>
            <a:avLst/>
            <a:gdLst>
              <a:gd name="connsiteX0" fmla="*/ 1187116 w 2374232"/>
              <a:gd name="connsiteY0" fmla="*/ 0 h 1275884"/>
              <a:gd name="connsiteX1" fmla="*/ 2374232 w 2374232"/>
              <a:gd name="connsiteY1" fmla="*/ 1185210 h 1275884"/>
              <a:gd name="connsiteX2" fmla="*/ 2369646 w 2374232"/>
              <a:gd name="connsiteY2" fmla="*/ 1275884 h 1275884"/>
              <a:gd name="connsiteX3" fmla="*/ 2368102 w 2374232"/>
              <a:gd name="connsiteY3" fmla="*/ 1245357 h 1275884"/>
              <a:gd name="connsiteX4" fmla="*/ 1187115 w 2374232"/>
              <a:gd name="connsiteY4" fmla="*/ 181328 h 1275884"/>
              <a:gd name="connsiteX5" fmla="*/ 6128 w 2374232"/>
              <a:gd name="connsiteY5" fmla="*/ 1245357 h 1275884"/>
              <a:gd name="connsiteX6" fmla="*/ 4585 w 2374232"/>
              <a:gd name="connsiteY6" fmla="*/ 1275864 h 1275884"/>
              <a:gd name="connsiteX7" fmla="*/ 0 w 2374232"/>
              <a:gd name="connsiteY7" fmla="*/ 1185210 h 1275884"/>
              <a:gd name="connsiteX8" fmla="*/ 1187116 w 2374232"/>
              <a:gd name="connsiteY8" fmla="*/ 0 h 127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232" h="1275884">
                <a:moveTo>
                  <a:pt x="1187116" y="0"/>
                </a:moveTo>
                <a:cubicBezTo>
                  <a:pt x="1842742" y="0"/>
                  <a:pt x="2374232" y="530637"/>
                  <a:pt x="2374232" y="1185210"/>
                </a:cubicBezTo>
                <a:lnTo>
                  <a:pt x="2369646" y="1275884"/>
                </a:lnTo>
                <a:lnTo>
                  <a:pt x="2368102" y="1245357"/>
                </a:lnTo>
                <a:cubicBezTo>
                  <a:pt x="2307310" y="647708"/>
                  <a:pt x="1801764" y="181328"/>
                  <a:pt x="1187115" y="181328"/>
                </a:cubicBezTo>
                <a:cubicBezTo>
                  <a:pt x="572466" y="181328"/>
                  <a:pt x="66920" y="647708"/>
                  <a:pt x="6128" y="1245357"/>
                </a:cubicBezTo>
                <a:lnTo>
                  <a:pt x="4585" y="1275864"/>
                </a:lnTo>
                <a:lnTo>
                  <a:pt x="0" y="1185210"/>
                </a:lnTo>
                <a:cubicBezTo>
                  <a:pt x="0" y="530637"/>
                  <a:pt x="531490" y="0"/>
                  <a:pt x="118711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25BC35-715D-4471-B833-3CA41CC4F72A}"/>
              </a:ext>
            </a:extLst>
          </p:cNvPr>
          <p:cNvGrpSpPr/>
          <p:nvPr/>
        </p:nvGrpSpPr>
        <p:grpSpPr>
          <a:xfrm>
            <a:off x="3284097" y="2310534"/>
            <a:ext cx="1493527" cy="2973951"/>
            <a:chOff x="3663603" y="2774518"/>
            <a:chExt cx="1493527" cy="297395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BE7C0F7-9139-4120-AF33-697EAE569957}"/>
                </a:ext>
              </a:extLst>
            </p:cNvPr>
            <p:cNvGrpSpPr/>
            <p:nvPr/>
          </p:nvGrpSpPr>
          <p:grpSpPr>
            <a:xfrm>
              <a:off x="3722238" y="2812302"/>
              <a:ext cx="1434892" cy="2936167"/>
              <a:chOff x="1375301" y="2965095"/>
              <a:chExt cx="1403499" cy="3302138"/>
            </a:xfrm>
            <a:solidFill>
              <a:schemeClr val="tx1"/>
            </a:solidFill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229001B-2C88-412A-9F4F-AC627E842F62}"/>
                  </a:ext>
                </a:extLst>
              </p:cNvPr>
              <p:cNvSpPr/>
              <p:nvPr/>
            </p:nvSpPr>
            <p:spPr>
              <a:xfrm>
                <a:off x="1375441" y="2965095"/>
                <a:ext cx="1403359" cy="1272525"/>
              </a:xfrm>
              <a:prstGeom prst="roundRect">
                <a:avLst>
                  <a:gd name="adj" fmla="val 408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0" name="Rectangle: Rounded Corners 54">
                <a:extLst>
                  <a:ext uri="{FF2B5EF4-FFF2-40B4-BE49-F238E27FC236}">
                    <a16:creationId xmlns:a16="http://schemas.microsoft.com/office/drawing/2014/main" id="{511F9525-AFEA-4FEF-A394-ADC69E73830E}"/>
                  </a:ext>
                </a:extLst>
              </p:cNvPr>
              <p:cNvSpPr/>
              <p:nvPr/>
            </p:nvSpPr>
            <p:spPr>
              <a:xfrm>
                <a:off x="1375301" y="3492413"/>
                <a:ext cx="1403499" cy="2774820"/>
              </a:xfrm>
              <a:custGeom>
                <a:avLst/>
                <a:gdLst>
                  <a:gd name="connsiteX0" fmla="*/ 0 w 678055"/>
                  <a:gd name="connsiteY0" fmla="*/ 210984 h 2770577"/>
                  <a:gd name="connsiteX1" fmla="*/ 210984 w 678055"/>
                  <a:gd name="connsiteY1" fmla="*/ 0 h 2770577"/>
                  <a:gd name="connsiteX2" fmla="*/ 467071 w 678055"/>
                  <a:gd name="connsiteY2" fmla="*/ 0 h 2770577"/>
                  <a:gd name="connsiteX3" fmla="*/ 678055 w 678055"/>
                  <a:gd name="connsiteY3" fmla="*/ 210984 h 2770577"/>
                  <a:gd name="connsiteX4" fmla="*/ 678055 w 678055"/>
                  <a:gd name="connsiteY4" fmla="*/ 2559593 h 2770577"/>
                  <a:gd name="connsiteX5" fmla="*/ 467071 w 678055"/>
                  <a:gd name="connsiteY5" fmla="*/ 2770577 h 2770577"/>
                  <a:gd name="connsiteX6" fmla="*/ 210984 w 678055"/>
                  <a:gd name="connsiteY6" fmla="*/ 2770577 h 2770577"/>
                  <a:gd name="connsiteX7" fmla="*/ 0 w 678055"/>
                  <a:gd name="connsiteY7" fmla="*/ 2559593 h 2770577"/>
                  <a:gd name="connsiteX8" fmla="*/ 0 w 678055"/>
                  <a:gd name="connsiteY8" fmla="*/ 210984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8772 w 996928"/>
                  <a:gd name="connsiteY0" fmla="*/ 218936 h 2770577"/>
                  <a:gd name="connsiteX1" fmla="*/ 529857 w 996928"/>
                  <a:gd name="connsiteY1" fmla="*/ 0 h 2770577"/>
                  <a:gd name="connsiteX2" fmla="*/ 785944 w 996928"/>
                  <a:gd name="connsiteY2" fmla="*/ 0 h 2770577"/>
                  <a:gd name="connsiteX3" fmla="*/ 996928 w 996928"/>
                  <a:gd name="connsiteY3" fmla="*/ 210984 h 2770577"/>
                  <a:gd name="connsiteX4" fmla="*/ 996928 w 996928"/>
                  <a:gd name="connsiteY4" fmla="*/ 2559593 h 2770577"/>
                  <a:gd name="connsiteX5" fmla="*/ 785944 w 996928"/>
                  <a:gd name="connsiteY5" fmla="*/ 2770577 h 2770577"/>
                  <a:gd name="connsiteX6" fmla="*/ 529857 w 996928"/>
                  <a:gd name="connsiteY6" fmla="*/ 2770577 h 2770577"/>
                  <a:gd name="connsiteX7" fmla="*/ 318873 w 996928"/>
                  <a:gd name="connsiteY7" fmla="*/ 2559593 h 2770577"/>
                  <a:gd name="connsiteX8" fmla="*/ 8772 w 996928"/>
                  <a:gd name="connsiteY8" fmla="*/ 218936 h 2770577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75224"/>
                  <a:gd name="connsiteY0" fmla="*/ 218936 h 2770577"/>
                  <a:gd name="connsiteX1" fmla="*/ 529857 w 1275224"/>
                  <a:gd name="connsiteY1" fmla="*/ 0 h 2770577"/>
                  <a:gd name="connsiteX2" fmla="*/ 785944 w 1275224"/>
                  <a:gd name="connsiteY2" fmla="*/ 0 h 2770577"/>
                  <a:gd name="connsiteX3" fmla="*/ 1275224 w 1275224"/>
                  <a:gd name="connsiteY3" fmla="*/ 187131 h 2770577"/>
                  <a:gd name="connsiteX4" fmla="*/ 996928 w 1275224"/>
                  <a:gd name="connsiteY4" fmla="*/ 2559593 h 2770577"/>
                  <a:gd name="connsiteX5" fmla="*/ 785944 w 1275224"/>
                  <a:gd name="connsiteY5" fmla="*/ 2770577 h 2770577"/>
                  <a:gd name="connsiteX6" fmla="*/ 529857 w 1275224"/>
                  <a:gd name="connsiteY6" fmla="*/ 2770577 h 2770577"/>
                  <a:gd name="connsiteX7" fmla="*/ 318873 w 1275224"/>
                  <a:gd name="connsiteY7" fmla="*/ 2559593 h 2770577"/>
                  <a:gd name="connsiteX8" fmla="*/ 8772 w 1275224"/>
                  <a:gd name="connsiteY8" fmla="*/ 218936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7108 w 1400781"/>
                  <a:gd name="connsiteY8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262498 w 1400781"/>
                  <a:gd name="connsiteY8" fmla="*/ 2520111 h 2770577"/>
                  <a:gd name="connsiteX9" fmla="*/ 683917 w 1400781"/>
                  <a:gd name="connsiteY9" fmla="*/ 2225913 h 2770577"/>
                  <a:gd name="connsiteX10" fmla="*/ 7108 w 1400781"/>
                  <a:gd name="connsiteY10" fmla="*/ 266644 h 2770577"/>
                  <a:gd name="connsiteX0" fmla="*/ 7108 w 1400781"/>
                  <a:gd name="connsiteY0" fmla="*/ 266644 h 2774820"/>
                  <a:gd name="connsiteX1" fmla="*/ 655414 w 1400781"/>
                  <a:gd name="connsiteY1" fmla="*/ 0 h 2774820"/>
                  <a:gd name="connsiteX2" fmla="*/ 911501 w 1400781"/>
                  <a:gd name="connsiteY2" fmla="*/ 0 h 2774820"/>
                  <a:gd name="connsiteX3" fmla="*/ 1400781 w 1400781"/>
                  <a:gd name="connsiteY3" fmla="*/ 187131 h 2774820"/>
                  <a:gd name="connsiteX4" fmla="*/ 1122485 w 1400781"/>
                  <a:gd name="connsiteY4" fmla="*/ 2559593 h 2774820"/>
                  <a:gd name="connsiteX5" fmla="*/ 911501 w 1400781"/>
                  <a:gd name="connsiteY5" fmla="*/ 2770577 h 2774820"/>
                  <a:gd name="connsiteX6" fmla="*/ 655414 w 1400781"/>
                  <a:gd name="connsiteY6" fmla="*/ 2770577 h 2774820"/>
                  <a:gd name="connsiteX7" fmla="*/ 142280 w 1400781"/>
                  <a:gd name="connsiteY7" fmla="*/ 2686813 h 2774820"/>
                  <a:gd name="connsiteX8" fmla="*/ 262498 w 1400781"/>
                  <a:gd name="connsiteY8" fmla="*/ 2520111 h 2774820"/>
                  <a:gd name="connsiteX9" fmla="*/ 683917 w 1400781"/>
                  <a:gd name="connsiteY9" fmla="*/ 2225913 h 2774820"/>
                  <a:gd name="connsiteX10" fmla="*/ 7108 w 1400781"/>
                  <a:gd name="connsiteY10" fmla="*/ 266644 h 2774820"/>
                  <a:gd name="connsiteX0" fmla="*/ 7108 w 1402580"/>
                  <a:gd name="connsiteY0" fmla="*/ 266644 h 2774820"/>
                  <a:gd name="connsiteX1" fmla="*/ 655414 w 1402580"/>
                  <a:gd name="connsiteY1" fmla="*/ 0 h 2774820"/>
                  <a:gd name="connsiteX2" fmla="*/ 911501 w 1402580"/>
                  <a:gd name="connsiteY2" fmla="*/ 0 h 2774820"/>
                  <a:gd name="connsiteX3" fmla="*/ 1400781 w 1402580"/>
                  <a:gd name="connsiteY3" fmla="*/ 187131 h 2774820"/>
                  <a:gd name="connsiteX4" fmla="*/ 866797 w 1402580"/>
                  <a:gd name="connsiteY4" fmla="*/ 842385 h 2774820"/>
                  <a:gd name="connsiteX5" fmla="*/ 1122485 w 1402580"/>
                  <a:gd name="connsiteY5" fmla="*/ 2559593 h 2774820"/>
                  <a:gd name="connsiteX6" fmla="*/ 911501 w 1402580"/>
                  <a:gd name="connsiteY6" fmla="*/ 2770577 h 2774820"/>
                  <a:gd name="connsiteX7" fmla="*/ 655414 w 1402580"/>
                  <a:gd name="connsiteY7" fmla="*/ 2770577 h 2774820"/>
                  <a:gd name="connsiteX8" fmla="*/ 142280 w 1402580"/>
                  <a:gd name="connsiteY8" fmla="*/ 2686813 h 2774820"/>
                  <a:gd name="connsiteX9" fmla="*/ 262498 w 1402580"/>
                  <a:gd name="connsiteY9" fmla="*/ 2520111 h 2774820"/>
                  <a:gd name="connsiteX10" fmla="*/ 683917 w 1402580"/>
                  <a:gd name="connsiteY10" fmla="*/ 2225913 h 2774820"/>
                  <a:gd name="connsiteX11" fmla="*/ 7108 w 1402580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22485 w 1403575"/>
                  <a:gd name="connsiteY5" fmla="*/ 2559593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318157 w 1403575"/>
                  <a:gd name="connsiteY9" fmla="*/ 2559867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2985"/>
                  <a:gd name="connsiteY0" fmla="*/ 266644 h 2774820"/>
                  <a:gd name="connsiteX1" fmla="*/ 655414 w 1402985"/>
                  <a:gd name="connsiteY1" fmla="*/ 0 h 2774820"/>
                  <a:gd name="connsiteX2" fmla="*/ 911501 w 1402985"/>
                  <a:gd name="connsiteY2" fmla="*/ 0 h 2774820"/>
                  <a:gd name="connsiteX3" fmla="*/ 1400781 w 1402985"/>
                  <a:gd name="connsiteY3" fmla="*/ 187131 h 2774820"/>
                  <a:gd name="connsiteX4" fmla="*/ 803186 w 1402985"/>
                  <a:gd name="connsiteY4" fmla="*/ 1049119 h 2774820"/>
                  <a:gd name="connsiteX5" fmla="*/ 1146339 w 1402985"/>
                  <a:gd name="connsiteY5" fmla="*/ 2655008 h 2774820"/>
                  <a:gd name="connsiteX6" fmla="*/ 911501 w 1402985"/>
                  <a:gd name="connsiteY6" fmla="*/ 2770577 h 2774820"/>
                  <a:gd name="connsiteX7" fmla="*/ 655414 w 1402985"/>
                  <a:gd name="connsiteY7" fmla="*/ 2770577 h 2774820"/>
                  <a:gd name="connsiteX8" fmla="*/ 142280 w 1402985"/>
                  <a:gd name="connsiteY8" fmla="*/ 2686813 h 2774820"/>
                  <a:gd name="connsiteX9" fmla="*/ 318157 w 1402985"/>
                  <a:gd name="connsiteY9" fmla="*/ 2559867 h 2774820"/>
                  <a:gd name="connsiteX10" fmla="*/ 683917 w 1402985"/>
                  <a:gd name="connsiteY10" fmla="*/ 2225913 h 2774820"/>
                  <a:gd name="connsiteX11" fmla="*/ 7108 w 1402985"/>
                  <a:gd name="connsiteY11" fmla="*/ 266644 h 2774820"/>
                  <a:gd name="connsiteX0" fmla="*/ 7108 w 1402840"/>
                  <a:gd name="connsiteY0" fmla="*/ 266644 h 2774820"/>
                  <a:gd name="connsiteX1" fmla="*/ 655414 w 1402840"/>
                  <a:gd name="connsiteY1" fmla="*/ 0 h 2774820"/>
                  <a:gd name="connsiteX2" fmla="*/ 911501 w 1402840"/>
                  <a:gd name="connsiteY2" fmla="*/ 0 h 2774820"/>
                  <a:gd name="connsiteX3" fmla="*/ 1400781 w 1402840"/>
                  <a:gd name="connsiteY3" fmla="*/ 187131 h 2774820"/>
                  <a:gd name="connsiteX4" fmla="*/ 771381 w 1402840"/>
                  <a:gd name="connsiteY4" fmla="*/ 1009362 h 2774820"/>
                  <a:gd name="connsiteX5" fmla="*/ 1146339 w 1402840"/>
                  <a:gd name="connsiteY5" fmla="*/ 2655008 h 2774820"/>
                  <a:gd name="connsiteX6" fmla="*/ 911501 w 1402840"/>
                  <a:gd name="connsiteY6" fmla="*/ 2770577 h 2774820"/>
                  <a:gd name="connsiteX7" fmla="*/ 655414 w 1402840"/>
                  <a:gd name="connsiteY7" fmla="*/ 2770577 h 2774820"/>
                  <a:gd name="connsiteX8" fmla="*/ 142280 w 1402840"/>
                  <a:gd name="connsiteY8" fmla="*/ 2686813 h 2774820"/>
                  <a:gd name="connsiteX9" fmla="*/ 318157 w 1402840"/>
                  <a:gd name="connsiteY9" fmla="*/ 2559867 h 2774820"/>
                  <a:gd name="connsiteX10" fmla="*/ 683917 w 1402840"/>
                  <a:gd name="connsiteY10" fmla="*/ 2225913 h 2774820"/>
                  <a:gd name="connsiteX11" fmla="*/ 7108 w 1402840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3499" h="2774820">
                    <a:moveTo>
                      <a:pt x="7108" y="266644"/>
                    </a:moveTo>
                    <a:cubicBezTo>
                      <a:pt x="-72405" y="110364"/>
                      <a:pt x="538891" y="0"/>
                      <a:pt x="655414" y="0"/>
                    </a:cubicBezTo>
                    <a:lnTo>
                      <a:pt x="911501" y="0"/>
                    </a:lnTo>
                    <a:cubicBezTo>
                      <a:pt x="1028024" y="0"/>
                      <a:pt x="1400781" y="70608"/>
                      <a:pt x="1400781" y="187131"/>
                    </a:cubicBezTo>
                    <a:cubicBezTo>
                      <a:pt x="1437062" y="323553"/>
                      <a:pt x="1104010" y="780929"/>
                      <a:pt x="771381" y="1009362"/>
                    </a:cubicBezTo>
                    <a:cubicBezTo>
                      <a:pt x="804511" y="1547896"/>
                      <a:pt x="1095156" y="2329667"/>
                      <a:pt x="1146339" y="2655008"/>
                    </a:cubicBezTo>
                    <a:cubicBezTo>
                      <a:pt x="1146339" y="2771531"/>
                      <a:pt x="1028024" y="2770577"/>
                      <a:pt x="911501" y="2770577"/>
                    </a:cubicBezTo>
                    <a:lnTo>
                      <a:pt x="655414" y="2770577"/>
                    </a:lnTo>
                    <a:cubicBezTo>
                      <a:pt x="538891" y="2770577"/>
                      <a:pt x="142280" y="2803336"/>
                      <a:pt x="142280" y="2686813"/>
                    </a:cubicBezTo>
                    <a:cubicBezTo>
                      <a:pt x="91372" y="2650370"/>
                      <a:pt x="227884" y="2631383"/>
                      <a:pt x="318157" y="2559867"/>
                    </a:cubicBezTo>
                    <a:cubicBezTo>
                      <a:pt x="408430" y="2488351"/>
                      <a:pt x="812620" y="2598840"/>
                      <a:pt x="683917" y="2225913"/>
                    </a:cubicBezTo>
                    <a:cubicBezTo>
                      <a:pt x="611030" y="1843755"/>
                      <a:pt x="-30548" y="609800"/>
                      <a:pt x="7108" y="2666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AFB8694-18E5-40C4-B3D2-6302C3FF5465}"/>
                </a:ext>
              </a:extLst>
            </p:cNvPr>
            <p:cNvGrpSpPr/>
            <p:nvPr/>
          </p:nvGrpSpPr>
          <p:grpSpPr>
            <a:xfrm>
              <a:off x="3663603" y="2774518"/>
              <a:ext cx="1434893" cy="2936167"/>
              <a:chOff x="1375300" y="2965095"/>
              <a:chExt cx="1403500" cy="33021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CEC4199-7FFA-47AE-99FC-EFA29E2C1345}"/>
                  </a:ext>
                </a:extLst>
              </p:cNvPr>
              <p:cNvSpPr/>
              <p:nvPr/>
            </p:nvSpPr>
            <p:spPr>
              <a:xfrm>
                <a:off x="1375441" y="2965095"/>
                <a:ext cx="1403359" cy="1272525"/>
              </a:xfrm>
              <a:prstGeom prst="roundRect">
                <a:avLst>
                  <a:gd name="adj" fmla="val 408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8" name="Rectangle: Rounded Corners 54">
                <a:extLst>
                  <a:ext uri="{FF2B5EF4-FFF2-40B4-BE49-F238E27FC236}">
                    <a16:creationId xmlns:a16="http://schemas.microsoft.com/office/drawing/2014/main" id="{66FB8E34-7D40-40CC-A48D-5D877C6F9C14}"/>
                  </a:ext>
                </a:extLst>
              </p:cNvPr>
              <p:cNvSpPr/>
              <p:nvPr/>
            </p:nvSpPr>
            <p:spPr>
              <a:xfrm>
                <a:off x="1375300" y="3492413"/>
                <a:ext cx="1403499" cy="2774820"/>
              </a:xfrm>
              <a:custGeom>
                <a:avLst/>
                <a:gdLst>
                  <a:gd name="connsiteX0" fmla="*/ 0 w 678055"/>
                  <a:gd name="connsiteY0" fmla="*/ 210984 h 2770577"/>
                  <a:gd name="connsiteX1" fmla="*/ 210984 w 678055"/>
                  <a:gd name="connsiteY1" fmla="*/ 0 h 2770577"/>
                  <a:gd name="connsiteX2" fmla="*/ 467071 w 678055"/>
                  <a:gd name="connsiteY2" fmla="*/ 0 h 2770577"/>
                  <a:gd name="connsiteX3" fmla="*/ 678055 w 678055"/>
                  <a:gd name="connsiteY3" fmla="*/ 210984 h 2770577"/>
                  <a:gd name="connsiteX4" fmla="*/ 678055 w 678055"/>
                  <a:gd name="connsiteY4" fmla="*/ 2559593 h 2770577"/>
                  <a:gd name="connsiteX5" fmla="*/ 467071 w 678055"/>
                  <a:gd name="connsiteY5" fmla="*/ 2770577 h 2770577"/>
                  <a:gd name="connsiteX6" fmla="*/ 210984 w 678055"/>
                  <a:gd name="connsiteY6" fmla="*/ 2770577 h 2770577"/>
                  <a:gd name="connsiteX7" fmla="*/ 0 w 678055"/>
                  <a:gd name="connsiteY7" fmla="*/ 2559593 h 2770577"/>
                  <a:gd name="connsiteX8" fmla="*/ 0 w 678055"/>
                  <a:gd name="connsiteY8" fmla="*/ 210984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8772 w 996928"/>
                  <a:gd name="connsiteY0" fmla="*/ 218936 h 2770577"/>
                  <a:gd name="connsiteX1" fmla="*/ 529857 w 996928"/>
                  <a:gd name="connsiteY1" fmla="*/ 0 h 2770577"/>
                  <a:gd name="connsiteX2" fmla="*/ 785944 w 996928"/>
                  <a:gd name="connsiteY2" fmla="*/ 0 h 2770577"/>
                  <a:gd name="connsiteX3" fmla="*/ 996928 w 996928"/>
                  <a:gd name="connsiteY3" fmla="*/ 210984 h 2770577"/>
                  <a:gd name="connsiteX4" fmla="*/ 996928 w 996928"/>
                  <a:gd name="connsiteY4" fmla="*/ 2559593 h 2770577"/>
                  <a:gd name="connsiteX5" fmla="*/ 785944 w 996928"/>
                  <a:gd name="connsiteY5" fmla="*/ 2770577 h 2770577"/>
                  <a:gd name="connsiteX6" fmla="*/ 529857 w 996928"/>
                  <a:gd name="connsiteY6" fmla="*/ 2770577 h 2770577"/>
                  <a:gd name="connsiteX7" fmla="*/ 318873 w 996928"/>
                  <a:gd name="connsiteY7" fmla="*/ 2559593 h 2770577"/>
                  <a:gd name="connsiteX8" fmla="*/ 8772 w 996928"/>
                  <a:gd name="connsiteY8" fmla="*/ 218936 h 2770577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75224"/>
                  <a:gd name="connsiteY0" fmla="*/ 218936 h 2770577"/>
                  <a:gd name="connsiteX1" fmla="*/ 529857 w 1275224"/>
                  <a:gd name="connsiteY1" fmla="*/ 0 h 2770577"/>
                  <a:gd name="connsiteX2" fmla="*/ 785944 w 1275224"/>
                  <a:gd name="connsiteY2" fmla="*/ 0 h 2770577"/>
                  <a:gd name="connsiteX3" fmla="*/ 1275224 w 1275224"/>
                  <a:gd name="connsiteY3" fmla="*/ 187131 h 2770577"/>
                  <a:gd name="connsiteX4" fmla="*/ 996928 w 1275224"/>
                  <a:gd name="connsiteY4" fmla="*/ 2559593 h 2770577"/>
                  <a:gd name="connsiteX5" fmla="*/ 785944 w 1275224"/>
                  <a:gd name="connsiteY5" fmla="*/ 2770577 h 2770577"/>
                  <a:gd name="connsiteX6" fmla="*/ 529857 w 1275224"/>
                  <a:gd name="connsiteY6" fmla="*/ 2770577 h 2770577"/>
                  <a:gd name="connsiteX7" fmla="*/ 318873 w 1275224"/>
                  <a:gd name="connsiteY7" fmla="*/ 2559593 h 2770577"/>
                  <a:gd name="connsiteX8" fmla="*/ 8772 w 1275224"/>
                  <a:gd name="connsiteY8" fmla="*/ 218936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7108 w 1400781"/>
                  <a:gd name="connsiteY8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262498 w 1400781"/>
                  <a:gd name="connsiteY8" fmla="*/ 2520111 h 2770577"/>
                  <a:gd name="connsiteX9" fmla="*/ 683917 w 1400781"/>
                  <a:gd name="connsiteY9" fmla="*/ 2225913 h 2770577"/>
                  <a:gd name="connsiteX10" fmla="*/ 7108 w 1400781"/>
                  <a:gd name="connsiteY10" fmla="*/ 266644 h 2770577"/>
                  <a:gd name="connsiteX0" fmla="*/ 7108 w 1400781"/>
                  <a:gd name="connsiteY0" fmla="*/ 266644 h 2774820"/>
                  <a:gd name="connsiteX1" fmla="*/ 655414 w 1400781"/>
                  <a:gd name="connsiteY1" fmla="*/ 0 h 2774820"/>
                  <a:gd name="connsiteX2" fmla="*/ 911501 w 1400781"/>
                  <a:gd name="connsiteY2" fmla="*/ 0 h 2774820"/>
                  <a:gd name="connsiteX3" fmla="*/ 1400781 w 1400781"/>
                  <a:gd name="connsiteY3" fmla="*/ 187131 h 2774820"/>
                  <a:gd name="connsiteX4" fmla="*/ 1122485 w 1400781"/>
                  <a:gd name="connsiteY4" fmla="*/ 2559593 h 2774820"/>
                  <a:gd name="connsiteX5" fmla="*/ 911501 w 1400781"/>
                  <a:gd name="connsiteY5" fmla="*/ 2770577 h 2774820"/>
                  <a:gd name="connsiteX6" fmla="*/ 655414 w 1400781"/>
                  <a:gd name="connsiteY6" fmla="*/ 2770577 h 2774820"/>
                  <a:gd name="connsiteX7" fmla="*/ 142280 w 1400781"/>
                  <a:gd name="connsiteY7" fmla="*/ 2686813 h 2774820"/>
                  <a:gd name="connsiteX8" fmla="*/ 262498 w 1400781"/>
                  <a:gd name="connsiteY8" fmla="*/ 2520111 h 2774820"/>
                  <a:gd name="connsiteX9" fmla="*/ 683917 w 1400781"/>
                  <a:gd name="connsiteY9" fmla="*/ 2225913 h 2774820"/>
                  <a:gd name="connsiteX10" fmla="*/ 7108 w 1400781"/>
                  <a:gd name="connsiteY10" fmla="*/ 266644 h 2774820"/>
                  <a:gd name="connsiteX0" fmla="*/ 7108 w 1402580"/>
                  <a:gd name="connsiteY0" fmla="*/ 266644 h 2774820"/>
                  <a:gd name="connsiteX1" fmla="*/ 655414 w 1402580"/>
                  <a:gd name="connsiteY1" fmla="*/ 0 h 2774820"/>
                  <a:gd name="connsiteX2" fmla="*/ 911501 w 1402580"/>
                  <a:gd name="connsiteY2" fmla="*/ 0 h 2774820"/>
                  <a:gd name="connsiteX3" fmla="*/ 1400781 w 1402580"/>
                  <a:gd name="connsiteY3" fmla="*/ 187131 h 2774820"/>
                  <a:gd name="connsiteX4" fmla="*/ 866797 w 1402580"/>
                  <a:gd name="connsiteY4" fmla="*/ 842385 h 2774820"/>
                  <a:gd name="connsiteX5" fmla="*/ 1122485 w 1402580"/>
                  <a:gd name="connsiteY5" fmla="*/ 2559593 h 2774820"/>
                  <a:gd name="connsiteX6" fmla="*/ 911501 w 1402580"/>
                  <a:gd name="connsiteY6" fmla="*/ 2770577 h 2774820"/>
                  <a:gd name="connsiteX7" fmla="*/ 655414 w 1402580"/>
                  <a:gd name="connsiteY7" fmla="*/ 2770577 h 2774820"/>
                  <a:gd name="connsiteX8" fmla="*/ 142280 w 1402580"/>
                  <a:gd name="connsiteY8" fmla="*/ 2686813 h 2774820"/>
                  <a:gd name="connsiteX9" fmla="*/ 262498 w 1402580"/>
                  <a:gd name="connsiteY9" fmla="*/ 2520111 h 2774820"/>
                  <a:gd name="connsiteX10" fmla="*/ 683917 w 1402580"/>
                  <a:gd name="connsiteY10" fmla="*/ 2225913 h 2774820"/>
                  <a:gd name="connsiteX11" fmla="*/ 7108 w 1402580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22485 w 1403575"/>
                  <a:gd name="connsiteY5" fmla="*/ 2559593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318157 w 1403575"/>
                  <a:gd name="connsiteY9" fmla="*/ 2559867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2985"/>
                  <a:gd name="connsiteY0" fmla="*/ 266644 h 2774820"/>
                  <a:gd name="connsiteX1" fmla="*/ 655414 w 1402985"/>
                  <a:gd name="connsiteY1" fmla="*/ 0 h 2774820"/>
                  <a:gd name="connsiteX2" fmla="*/ 911501 w 1402985"/>
                  <a:gd name="connsiteY2" fmla="*/ 0 h 2774820"/>
                  <a:gd name="connsiteX3" fmla="*/ 1400781 w 1402985"/>
                  <a:gd name="connsiteY3" fmla="*/ 187131 h 2774820"/>
                  <a:gd name="connsiteX4" fmla="*/ 803186 w 1402985"/>
                  <a:gd name="connsiteY4" fmla="*/ 1049119 h 2774820"/>
                  <a:gd name="connsiteX5" fmla="*/ 1146339 w 1402985"/>
                  <a:gd name="connsiteY5" fmla="*/ 2655008 h 2774820"/>
                  <a:gd name="connsiteX6" fmla="*/ 911501 w 1402985"/>
                  <a:gd name="connsiteY6" fmla="*/ 2770577 h 2774820"/>
                  <a:gd name="connsiteX7" fmla="*/ 655414 w 1402985"/>
                  <a:gd name="connsiteY7" fmla="*/ 2770577 h 2774820"/>
                  <a:gd name="connsiteX8" fmla="*/ 142280 w 1402985"/>
                  <a:gd name="connsiteY8" fmla="*/ 2686813 h 2774820"/>
                  <a:gd name="connsiteX9" fmla="*/ 318157 w 1402985"/>
                  <a:gd name="connsiteY9" fmla="*/ 2559867 h 2774820"/>
                  <a:gd name="connsiteX10" fmla="*/ 683917 w 1402985"/>
                  <a:gd name="connsiteY10" fmla="*/ 2225913 h 2774820"/>
                  <a:gd name="connsiteX11" fmla="*/ 7108 w 1402985"/>
                  <a:gd name="connsiteY11" fmla="*/ 266644 h 2774820"/>
                  <a:gd name="connsiteX0" fmla="*/ 7108 w 1402840"/>
                  <a:gd name="connsiteY0" fmla="*/ 266644 h 2774820"/>
                  <a:gd name="connsiteX1" fmla="*/ 655414 w 1402840"/>
                  <a:gd name="connsiteY1" fmla="*/ 0 h 2774820"/>
                  <a:gd name="connsiteX2" fmla="*/ 911501 w 1402840"/>
                  <a:gd name="connsiteY2" fmla="*/ 0 h 2774820"/>
                  <a:gd name="connsiteX3" fmla="*/ 1400781 w 1402840"/>
                  <a:gd name="connsiteY3" fmla="*/ 187131 h 2774820"/>
                  <a:gd name="connsiteX4" fmla="*/ 771381 w 1402840"/>
                  <a:gd name="connsiteY4" fmla="*/ 1009362 h 2774820"/>
                  <a:gd name="connsiteX5" fmla="*/ 1146339 w 1402840"/>
                  <a:gd name="connsiteY5" fmla="*/ 2655008 h 2774820"/>
                  <a:gd name="connsiteX6" fmla="*/ 911501 w 1402840"/>
                  <a:gd name="connsiteY6" fmla="*/ 2770577 h 2774820"/>
                  <a:gd name="connsiteX7" fmla="*/ 655414 w 1402840"/>
                  <a:gd name="connsiteY7" fmla="*/ 2770577 h 2774820"/>
                  <a:gd name="connsiteX8" fmla="*/ 142280 w 1402840"/>
                  <a:gd name="connsiteY8" fmla="*/ 2686813 h 2774820"/>
                  <a:gd name="connsiteX9" fmla="*/ 318157 w 1402840"/>
                  <a:gd name="connsiteY9" fmla="*/ 2559867 h 2774820"/>
                  <a:gd name="connsiteX10" fmla="*/ 683917 w 1402840"/>
                  <a:gd name="connsiteY10" fmla="*/ 2225913 h 2774820"/>
                  <a:gd name="connsiteX11" fmla="*/ 7108 w 1402840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3499" h="2774820">
                    <a:moveTo>
                      <a:pt x="7108" y="266644"/>
                    </a:moveTo>
                    <a:cubicBezTo>
                      <a:pt x="-72405" y="110364"/>
                      <a:pt x="538891" y="0"/>
                      <a:pt x="655414" y="0"/>
                    </a:cubicBezTo>
                    <a:lnTo>
                      <a:pt x="911501" y="0"/>
                    </a:lnTo>
                    <a:cubicBezTo>
                      <a:pt x="1028024" y="0"/>
                      <a:pt x="1400781" y="70608"/>
                      <a:pt x="1400781" y="187131"/>
                    </a:cubicBezTo>
                    <a:cubicBezTo>
                      <a:pt x="1437062" y="323553"/>
                      <a:pt x="1104010" y="780929"/>
                      <a:pt x="771381" y="1009362"/>
                    </a:cubicBezTo>
                    <a:cubicBezTo>
                      <a:pt x="804511" y="1547896"/>
                      <a:pt x="1095156" y="2329667"/>
                      <a:pt x="1146339" y="2655008"/>
                    </a:cubicBezTo>
                    <a:cubicBezTo>
                      <a:pt x="1146339" y="2771531"/>
                      <a:pt x="1028024" y="2770577"/>
                      <a:pt x="911501" y="2770577"/>
                    </a:cubicBezTo>
                    <a:lnTo>
                      <a:pt x="655414" y="2770577"/>
                    </a:lnTo>
                    <a:cubicBezTo>
                      <a:pt x="538891" y="2770577"/>
                      <a:pt x="142280" y="2803336"/>
                      <a:pt x="142280" y="2686813"/>
                    </a:cubicBezTo>
                    <a:cubicBezTo>
                      <a:pt x="91372" y="2650370"/>
                      <a:pt x="227884" y="2631383"/>
                      <a:pt x="318157" y="2559867"/>
                    </a:cubicBezTo>
                    <a:cubicBezTo>
                      <a:pt x="408430" y="2488351"/>
                      <a:pt x="812620" y="2598840"/>
                      <a:pt x="683917" y="2225913"/>
                    </a:cubicBezTo>
                    <a:cubicBezTo>
                      <a:pt x="611030" y="1843755"/>
                      <a:pt x="-30548" y="609800"/>
                      <a:pt x="7108" y="2666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C08942-DBDB-4B13-B0C7-FF46084E2BB8}"/>
              </a:ext>
            </a:extLst>
          </p:cNvPr>
          <p:cNvGrpSpPr/>
          <p:nvPr/>
        </p:nvGrpSpPr>
        <p:grpSpPr>
          <a:xfrm>
            <a:off x="5123392" y="2101093"/>
            <a:ext cx="1641223" cy="3234576"/>
            <a:chOff x="809585" y="2920204"/>
            <a:chExt cx="1641223" cy="323457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D37CD9-6CF4-4DA5-ADC6-2A1AC85FAD15}"/>
                </a:ext>
              </a:extLst>
            </p:cNvPr>
            <p:cNvGrpSpPr/>
            <p:nvPr/>
          </p:nvGrpSpPr>
          <p:grpSpPr>
            <a:xfrm>
              <a:off x="869116" y="2920204"/>
              <a:ext cx="1581692" cy="3234576"/>
              <a:chOff x="809585" y="2920204"/>
              <a:chExt cx="1581692" cy="3234576"/>
            </a:xfrm>
            <a:solidFill>
              <a:schemeClr val="tx1"/>
            </a:solidFill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40AFEBA-1510-4858-924B-41D4CEC5F263}"/>
                  </a:ext>
                </a:extLst>
              </p:cNvPr>
              <p:cNvSpPr/>
              <p:nvPr/>
            </p:nvSpPr>
            <p:spPr>
              <a:xfrm>
                <a:off x="809585" y="2920204"/>
                <a:ext cx="1082842" cy="1373502"/>
              </a:xfrm>
              <a:prstGeom prst="roundRect">
                <a:avLst>
                  <a:gd name="adj" fmla="val 477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2" name="Rectangle: Rounded Corners 37">
                <a:extLst>
                  <a:ext uri="{FF2B5EF4-FFF2-40B4-BE49-F238E27FC236}">
                    <a16:creationId xmlns:a16="http://schemas.microsoft.com/office/drawing/2014/main" id="{30EEDBFE-840A-4530-9A4F-E4B968D9A161}"/>
                  </a:ext>
                </a:extLst>
              </p:cNvPr>
              <p:cNvSpPr/>
              <p:nvPr/>
            </p:nvSpPr>
            <p:spPr>
              <a:xfrm>
                <a:off x="1040670" y="3769482"/>
                <a:ext cx="1350607" cy="2385298"/>
              </a:xfrm>
              <a:custGeom>
                <a:avLst/>
                <a:gdLst>
                  <a:gd name="connsiteX0" fmla="*/ 0 w 565181"/>
                  <a:gd name="connsiteY0" fmla="*/ 219793 h 2118598"/>
                  <a:gd name="connsiteX1" fmla="*/ 219793 w 565181"/>
                  <a:gd name="connsiteY1" fmla="*/ 0 h 2118598"/>
                  <a:gd name="connsiteX2" fmla="*/ 345388 w 565181"/>
                  <a:gd name="connsiteY2" fmla="*/ 0 h 2118598"/>
                  <a:gd name="connsiteX3" fmla="*/ 565181 w 565181"/>
                  <a:gd name="connsiteY3" fmla="*/ 219793 h 2118598"/>
                  <a:gd name="connsiteX4" fmla="*/ 565181 w 565181"/>
                  <a:gd name="connsiteY4" fmla="*/ 1898805 h 2118598"/>
                  <a:gd name="connsiteX5" fmla="*/ 345388 w 565181"/>
                  <a:gd name="connsiteY5" fmla="*/ 2118598 h 2118598"/>
                  <a:gd name="connsiteX6" fmla="*/ 219793 w 565181"/>
                  <a:gd name="connsiteY6" fmla="*/ 2118598 h 2118598"/>
                  <a:gd name="connsiteX7" fmla="*/ 0 w 565181"/>
                  <a:gd name="connsiteY7" fmla="*/ 1898805 h 2118598"/>
                  <a:gd name="connsiteX8" fmla="*/ 0 w 565181"/>
                  <a:gd name="connsiteY8" fmla="*/ 219793 h 211859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148402 w 713583"/>
                  <a:gd name="connsiteY8" fmla="*/ 219793 h 221384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359674 w 713583"/>
                  <a:gd name="connsiteY8" fmla="*/ 1085392 h 2213848"/>
                  <a:gd name="connsiteX9" fmla="*/ 148402 w 713583"/>
                  <a:gd name="connsiteY9" fmla="*/ 219793 h 2213848"/>
                  <a:gd name="connsiteX0" fmla="*/ 148402 w 1015561"/>
                  <a:gd name="connsiteY0" fmla="*/ 219793 h 2213848"/>
                  <a:gd name="connsiteX1" fmla="*/ 368195 w 1015561"/>
                  <a:gd name="connsiteY1" fmla="*/ 0 h 2213848"/>
                  <a:gd name="connsiteX2" fmla="*/ 493790 w 1015561"/>
                  <a:gd name="connsiteY2" fmla="*/ 0 h 2213848"/>
                  <a:gd name="connsiteX3" fmla="*/ 713583 w 1015561"/>
                  <a:gd name="connsiteY3" fmla="*/ 219793 h 2213848"/>
                  <a:gd name="connsiteX4" fmla="*/ 1015561 w 1015561"/>
                  <a:gd name="connsiteY4" fmla="*/ 1123492 h 2213848"/>
                  <a:gd name="connsiteX5" fmla="*/ 713583 w 1015561"/>
                  <a:gd name="connsiteY5" fmla="*/ 1898805 h 2213848"/>
                  <a:gd name="connsiteX6" fmla="*/ 493790 w 1015561"/>
                  <a:gd name="connsiteY6" fmla="*/ 2118598 h 2213848"/>
                  <a:gd name="connsiteX7" fmla="*/ 34820 w 1015561"/>
                  <a:gd name="connsiteY7" fmla="*/ 2213848 h 2213848"/>
                  <a:gd name="connsiteX8" fmla="*/ 148402 w 1015561"/>
                  <a:gd name="connsiteY8" fmla="*/ 1898805 h 2213848"/>
                  <a:gd name="connsiteX9" fmla="*/ 359674 w 1015561"/>
                  <a:gd name="connsiteY9" fmla="*/ 1085392 h 2213848"/>
                  <a:gd name="connsiteX10" fmla="*/ 148402 w 1015561"/>
                  <a:gd name="connsiteY10" fmla="*/ 219793 h 2213848"/>
                  <a:gd name="connsiteX0" fmla="*/ 148402 w 1151759"/>
                  <a:gd name="connsiteY0" fmla="*/ 219793 h 2213848"/>
                  <a:gd name="connsiteX1" fmla="*/ 368195 w 1151759"/>
                  <a:gd name="connsiteY1" fmla="*/ 0 h 2213848"/>
                  <a:gd name="connsiteX2" fmla="*/ 493790 w 1151759"/>
                  <a:gd name="connsiteY2" fmla="*/ 0 h 2213848"/>
                  <a:gd name="connsiteX3" fmla="*/ 1151733 w 1151759"/>
                  <a:gd name="connsiteY3" fmla="*/ 1153243 h 2213848"/>
                  <a:gd name="connsiteX4" fmla="*/ 1015561 w 1151759"/>
                  <a:gd name="connsiteY4" fmla="*/ 1123492 h 2213848"/>
                  <a:gd name="connsiteX5" fmla="*/ 713583 w 1151759"/>
                  <a:gd name="connsiteY5" fmla="*/ 1898805 h 2213848"/>
                  <a:gd name="connsiteX6" fmla="*/ 493790 w 1151759"/>
                  <a:gd name="connsiteY6" fmla="*/ 2118598 h 2213848"/>
                  <a:gd name="connsiteX7" fmla="*/ 34820 w 1151759"/>
                  <a:gd name="connsiteY7" fmla="*/ 2213848 h 2213848"/>
                  <a:gd name="connsiteX8" fmla="*/ 148402 w 1151759"/>
                  <a:gd name="connsiteY8" fmla="*/ 1898805 h 2213848"/>
                  <a:gd name="connsiteX9" fmla="*/ 359674 w 1151759"/>
                  <a:gd name="connsiteY9" fmla="*/ 1085392 h 2213848"/>
                  <a:gd name="connsiteX10" fmla="*/ 148402 w 1151759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359674 w 1158436"/>
                  <a:gd name="connsiteY9" fmla="*/ 1085392 h 2213848"/>
                  <a:gd name="connsiteX10" fmla="*/ 148402 w 1158436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740674 w 1158436"/>
                  <a:gd name="connsiteY9" fmla="*/ 1323517 h 2213848"/>
                  <a:gd name="connsiteX10" fmla="*/ 148402 w 1158436"/>
                  <a:gd name="connsiteY10" fmla="*/ 21979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333375 w 1343409"/>
                  <a:gd name="connsiteY8" fmla="*/ 18988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1022381 w 1343409"/>
                  <a:gd name="connsiteY5" fmla="*/ 2136930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47700 w 1343409"/>
                  <a:gd name="connsiteY8" fmla="*/ 1822605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48343 w 1343409"/>
                  <a:gd name="connsiteY7" fmla="*/ 2280523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85298"/>
                  <a:gd name="connsiteX1" fmla="*/ 553168 w 1343409"/>
                  <a:gd name="connsiteY1" fmla="*/ 0 h 2385298"/>
                  <a:gd name="connsiteX2" fmla="*/ 678763 w 1343409"/>
                  <a:gd name="connsiteY2" fmla="*/ 0 h 2385298"/>
                  <a:gd name="connsiteX3" fmla="*/ 1336706 w 1343409"/>
                  <a:gd name="connsiteY3" fmla="*/ 1153243 h 2385298"/>
                  <a:gd name="connsiteX4" fmla="*/ 1343409 w 1343409"/>
                  <a:gd name="connsiteY4" fmla="*/ 1256842 h 2385298"/>
                  <a:gd name="connsiteX5" fmla="*/ 1022381 w 1343409"/>
                  <a:gd name="connsiteY5" fmla="*/ 2136930 h 2385298"/>
                  <a:gd name="connsiteX6" fmla="*/ 393013 w 1343409"/>
                  <a:gd name="connsiteY6" fmla="*/ 2385298 h 2385298"/>
                  <a:gd name="connsiteX7" fmla="*/ 48343 w 1343409"/>
                  <a:gd name="connsiteY7" fmla="*/ 2280523 h 2385298"/>
                  <a:gd name="connsiteX8" fmla="*/ 676275 w 1343409"/>
                  <a:gd name="connsiteY8" fmla="*/ 1851180 h 2385298"/>
                  <a:gd name="connsiteX9" fmla="*/ 925647 w 1343409"/>
                  <a:gd name="connsiteY9" fmla="*/ 1323517 h 2385298"/>
                  <a:gd name="connsiteX10" fmla="*/ 0 w 1343409"/>
                  <a:gd name="connsiteY10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50607" h="2385298">
                    <a:moveTo>
                      <a:pt x="0" y="429343"/>
                    </a:moveTo>
                    <a:cubicBezTo>
                      <a:pt x="0" y="307955"/>
                      <a:pt x="431780" y="0"/>
                      <a:pt x="553168" y="0"/>
                    </a:cubicBezTo>
                    <a:lnTo>
                      <a:pt x="678763" y="0"/>
                    </a:lnTo>
                    <a:cubicBezTo>
                      <a:pt x="792536" y="144865"/>
                      <a:pt x="1088048" y="753186"/>
                      <a:pt x="1292955" y="859668"/>
                    </a:cubicBezTo>
                    <a:cubicBezTo>
                      <a:pt x="1402612" y="1051875"/>
                      <a:pt x="1318772" y="1088635"/>
                      <a:pt x="1336706" y="1153243"/>
                    </a:cubicBezTo>
                    <a:cubicBezTo>
                      <a:pt x="1338940" y="1441776"/>
                      <a:pt x="1341175" y="968309"/>
                      <a:pt x="1343409" y="1256842"/>
                    </a:cubicBezTo>
                    <a:lnTo>
                      <a:pt x="1022381" y="2136930"/>
                    </a:lnTo>
                    <a:cubicBezTo>
                      <a:pt x="1022381" y="2258318"/>
                      <a:pt x="514401" y="2385298"/>
                      <a:pt x="393013" y="2385298"/>
                    </a:cubicBezTo>
                    <a:cubicBezTo>
                      <a:pt x="351148" y="2385298"/>
                      <a:pt x="90208" y="2280523"/>
                      <a:pt x="48343" y="2280523"/>
                    </a:cubicBezTo>
                    <a:cubicBezTo>
                      <a:pt x="-73045" y="2280523"/>
                      <a:pt x="676275" y="1972568"/>
                      <a:pt x="676275" y="1851180"/>
                    </a:cubicBezTo>
                    <a:cubicBezTo>
                      <a:pt x="873699" y="1611792"/>
                      <a:pt x="928248" y="1629580"/>
                      <a:pt x="925647" y="1323517"/>
                    </a:cubicBezTo>
                    <a:lnTo>
                      <a:pt x="0" y="4293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7F34A8-4A57-4F78-8953-199C7F2FDC90}"/>
                </a:ext>
              </a:extLst>
            </p:cNvPr>
            <p:cNvGrpSpPr/>
            <p:nvPr/>
          </p:nvGrpSpPr>
          <p:grpSpPr>
            <a:xfrm>
              <a:off x="809585" y="2920204"/>
              <a:ext cx="1581692" cy="3234576"/>
              <a:chOff x="809585" y="2920204"/>
              <a:chExt cx="1581692" cy="323457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1C47ACF-83DB-442E-B3CA-2FBA6D0E6239}"/>
                  </a:ext>
                </a:extLst>
              </p:cNvPr>
              <p:cNvSpPr/>
              <p:nvPr/>
            </p:nvSpPr>
            <p:spPr>
              <a:xfrm>
                <a:off x="809585" y="2920204"/>
                <a:ext cx="1082842" cy="1373502"/>
              </a:xfrm>
              <a:prstGeom prst="roundRect">
                <a:avLst>
                  <a:gd name="adj" fmla="val 4777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Rectangle: Rounded Corners 37">
                <a:extLst>
                  <a:ext uri="{FF2B5EF4-FFF2-40B4-BE49-F238E27FC236}">
                    <a16:creationId xmlns:a16="http://schemas.microsoft.com/office/drawing/2014/main" id="{9E89C791-A235-40B8-A05B-6C38D434ED91}"/>
                  </a:ext>
                </a:extLst>
              </p:cNvPr>
              <p:cNvSpPr/>
              <p:nvPr/>
            </p:nvSpPr>
            <p:spPr>
              <a:xfrm>
                <a:off x="1040670" y="3769482"/>
                <a:ext cx="1350607" cy="2385298"/>
              </a:xfrm>
              <a:custGeom>
                <a:avLst/>
                <a:gdLst>
                  <a:gd name="connsiteX0" fmla="*/ 0 w 565181"/>
                  <a:gd name="connsiteY0" fmla="*/ 219793 h 2118598"/>
                  <a:gd name="connsiteX1" fmla="*/ 219793 w 565181"/>
                  <a:gd name="connsiteY1" fmla="*/ 0 h 2118598"/>
                  <a:gd name="connsiteX2" fmla="*/ 345388 w 565181"/>
                  <a:gd name="connsiteY2" fmla="*/ 0 h 2118598"/>
                  <a:gd name="connsiteX3" fmla="*/ 565181 w 565181"/>
                  <a:gd name="connsiteY3" fmla="*/ 219793 h 2118598"/>
                  <a:gd name="connsiteX4" fmla="*/ 565181 w 565181"/>
                  <a:gd name="connsiteY4" fmla="*/ 1898805 h 2118598"/>
                  <a:gd name="connsiteX5" fmla="*/ 345388 w 565181"/>
                  <a:gd name="connsiteY5" fmla="*/ 2118598 h 2118598"/>
                  <a:gd name="connsiteX6" fmla="*/ 219793 w 565181"/>
                  <a:gd name="connsiteY6" fmla="*/ 2118598 h 2118598"/>
                  <a:gd name="connsiteX7" fmla="*/ 0 w 565181"/>
                  <a:gd name="connsiteY7" fmla="*/ 1898805 h 2118598"/>
                  <a:gd name="connsiteX8" fmla="*/ 0 w 565181"/>
                  <a:gd name="connsiteY8" fmla="*/ 219793 h 211859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148402 w 713583"/>
                  <a:gd name="connsiteY8" fmla="*/ 219793 h 221384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359674 w 713583"/>
                  <a:gd name="connsiteY8" fmla="*/ 1085392 h 2213848"/>
                  <a:gd name="connsiteX9" fmla="*/ 148402 w 713583"/>
                  <a:gd name="connsiteY9" fmla="*/ 219793 h 2213848"/>
                  <a:gd name="connsiteX0" fmla="*/ 148402 w 1015561"/>
                  <a:gd name="connsiteY0" fmla="*/ 219793 h 2213848"/>
                  <a:gd name="connsiteX1" fmla="*/ 368195 w 1015561"/>
                  <a:gd name="connsiteY1" fmla="*/ 0 h 2213848"/>
                  <a:gd name="connsiteX2" fmla="*/ 493790 w 1015561"/>
                  <a:gd name="connsiteY2" fmla="*/ 0 h 2213848"/>
                  <a:gd name="connsiteX3" fmla="*/ 713583 w 1015561"/>
                  <a:gd name="connsiteY3" fmla="*/ 219793 h 2213848"/>
                  <a:gd name="connsiteX4" fmla="*/ 1015561 w 1015561"/>
                  <a:gd name="connsiteY4" fmla="*/ 1123492 h 2213848"/>
                  <a:gd name="connsiteX5" fmla="*/ 713583 w 1015561"/>
                  <a:gd name="connsiteY5" fmla="*/ 1898805 h 2213848"/>
                  <a:gd name="connsiteX6" fmla="*/ 493790 w 1015561"/>
                  <a:gd name="connsiteY6" fmla="*/ 2118598 h 2213848"/>
                  <a:gd name="connsiteX7" fmla="*/ 34820 w 1015561"/>
                  <a:gd name="connsiteY7" fmla="*/ 2213848 h 2213848"/>
                  <a:gd name="connsiteX8" fmla="*/ 148402 w 1015561"/>
                  <a:gd name="connsiteY8" fmla="*/ 1898805 h 2213848"/>
                  <a:gd name="connsiteX9" fmla="*/ 359674 w 1015561"/>
                  <a:gd name="connsiteY9" fmla="*/ 1085392 h 2213848"/>
                  <a:gd name="connsiteX10" fmla="*/ 148402 w 1015561"/>
                  <a:gd name="connsiteY10" fmla="*/ 219793 h 2213848"/>
                  <a:gd name="connsiteX0" fmla="*/ 148402 w 1151759"/>
                  <a:gd name="connsiteY0" fmla="*/ 219793 h 2213848"/>
                  <a:gd name="connsiteX1" fmla="*/ 368195 w 1151759"/>
                  <a:gd name="connsiteY1" fmla="*/ 0 h 2213848"/>
                  <a:gd name="connsiteX2" fmla="*/ 493790 w 1151759"/>
                  <a:gd name="connsiteY2" fmla="*/ 0 h 2213848"/>
                  <a:gd name="connsiteX3" fmla="*/ 1151733 w 1151759"/>
                  <a:gd name="connsiteY3" fmla="*/ 1153243 h 2213848"/>
                  <a:gd name="connsiteX4" fmla="*/ 1015561 w 1151759"/>
                  <a:gd name="connsiteY4" fmla="*/ 1123492 h 2213848"/>
                  <a:gd name="connsiteX5" fmla="*/ 713583 w 1151759"/>
                  <a:gd name="connsiteY5" fmla="*/ 1898805 h 2213848"/>
                  <a:gd name="connsiteX6" fmla="*/ 493790 w 1151759"/>
                  <a:gd name="connsiteY6" fmla="*/ 2118598 h 2213848"/>
                  <a:gd name="connsiteX7" fmla="*/ 34820 w 1151759"/>
                  <a:gd name="connsiteY7" fmla="*/ 2213848 h 2213848"/>
                  <a:gd name="connsiteX8" fmla="*/ 148402 w 1151759"/>
                  <a:gd name="connsiteY8" fmla="*/ 1898805 h 2213848"/>
                  <a:gd name="connsiteX9" fmla="*/ 359674 w 1151759"/>
                  <a:gd name="connsiteY9" fmla="*/ 1085392 h 2213848"/>
                  <a:gd name="connsiteX10" fmla="*/ 148402 w 1151759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359674 w 1158436"/>
                  <a:gd name="connsiteY9" fmla="*/ 1085392 h 2213848"/>
                  <a:gd name="connsiteX10" fmla="*/ 148402 w 1158436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740674 w 1158436"/>
                  <a:gd name="connsiteY9" fmla="*/ 1323517 h 2213848"/>
                  <a:gd name="connsiteX10" fmla="*/ 148402 w 1158436"/>
                  <a:gd name="connsiteY10" fmla="*/ 21979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333375 w 1343409"/>
                  <a:gd name="connsiteY8" fmla="*/ 18988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1022381 w 1343409"/>
                  <a:gd name="connsiteY5" fmla="*/ 2136930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47700 w 1343409"/>
                  <a:gd name="connsiteY8" fmla="*/ 1822605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48343 w 1343409"/>
                  <a:gd name="connsiteY7" fmla="*/ 2280523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85298"/>
                  <a:gd name="connsiteX1" fmla="*/ 553168 w 1343409"/>
                  <a:gd name="connsiteY1" fmla="*/ 0 h 2385298"/>
                  <a:gd name="connsiteX2" fmla="*/ 678763 w 1343409"/>
                  <a:gd name="connsiteY2" fmla="*/ 0 h 2385298"/>
                  <a:gd name="connsiteX3" fmla="*/ 1336706 w 1343409"/>
                  <a:gd name="connsiteY3" fmla="*/ 1153243 h 2385298"/>
                  <a:gd name="connsiteX4" fmla="*/ 1343409 w 1343409"/>
                  <a:gd name="connsiteY4" fmla="*/ 1256842 h 2385298"/>
                  <a:gd name="connsiteX5" fmla="*/ 1022381 w 1343409"/>
                  <a:gd name="connsiteY5" fmla="*/ 2136930 h 2385298"/>
                  <a:gd name="connsiteX6" fmla="*/ 393013 w 1343409"/>
                  <a:gd name="connsiteY6" fmla="*/ 2385298 h 2385298"/>
                  <a:gd name="connsiteX7" fmla="*/ 48343 w 1343409"/>
                  <a:gd name="connsiteY7" fmla="*/ 2280523 h 2385298"/>
                  <a:gd name="connsiteX8" fmla="*/ 676275 w 1343409"/>
                  <a:gd name="connsiteY8" fmla="*/ 1851180 h 2385298"/>
                  <a:gd name="connsiteX9" fmla="*/ 925647 w 1343409"/>
                  <a:gd name="connsiteY9" fmla="*/ 1323517 h 2385298"/>
                  <a:gd name="connsiteX10" fmla="*/ 0 w 1343409"/>
                  <a:gd name="connsiteY10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50607" h="2385298">
                    <a:moveTo>
                      <a:pt x="0" y="429343"/>
                    </a:moveTo>
                    <a:cubicBezTo>
                      <a:pt x="0" y="307955"/>
                      <a:pt x="431780" y="0"/>
                      <a:pt x="553168" y="0"/>
                    </a:cubicBezTo>
                    <a:lnTo>
                      <a:pt x="678763" y="0"/>
                    </a:lnTo>
                    <a:cubicBezTo>
                      <a:pt x="792536" y="144865"/>
                      <a:pt x="1088048" y="753186"/>
                      <a:pt x="1292955" y="859668"/>
                    </a:cubicBezTo>
                    <a:cubicBezTo>
                      <a:pt x="1402612" y="1051875"/>
                      <a:pt x="1318772" y="1088635"/>
                      <a:pt x="1336706" y="1153243"/>
                    </a:cubicBezTo>
                    <a:cubicBezTo>
                      <a:pt x="1338940" y="1441776"/>
                      <a:pt x="1341175" y="968309"/>
                      <a:pt x="1343409" y="1256842"/>
                    </a:cubicBezTo>
                    <a:lnTo>
                      <a:pt x="1022381" y="2136930"/>
                    </a:lnTo>
                    <a:cubicBezTo>
                      <a:pt x="1022381" y="2258318"/>
                      <a:pt x="514401" y="2385298"/>
                      <a:pt x="393013" y="2385298"/>
                    </a:cubicBezTo>
                    <a:cubicBezTo>
                      <a:pt x="351148" y="2385298"/>
                      <a:pt x="90208" y="2280523"/>
                      <a:pt x="48343" y="2280523"/>
                    </a:cubicBezTo>
                    <a:cubicBezTo>
                      <a:pt x="-73045" y="2280523"/>
                      <a:pt x="676275" y="1972568"/>
                      <a:pt x="676275" y="1851180"/>
                    </a:cubicBezTo>
                    <a:cubicBezTo>
                      <a:pt x="873699" y="1611792"/>
                      <a:pt x="928248" y="1629580"/>
                      <a:pt x="925647" y="1323517"/>
                    </a:cubicBezTo>
                    <a:lnTo>
                      <a:pt x="0" y="42934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472C6B-E979-4FF2-9EAB-2CCB0CB24C61}"/>
              </a:ext>
            </a:extLst>
          </p:cNvPr>
          <p:cNvGrpSpPr/>
          <p:nvPr/>
        </p:nvGrpSpPr>
        <p:grpSpPr>
          <a:xfrm>
            <a:off x="966816" y="-766015"/>
            <a:ext cx="6656425" cy="4706481"/>
            <a:chOff x="3873302" y="1095442"/>
            <a:chExt cx="6656425" cy="47064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312219-8DC5-4E0C-9A40-8F9009291AF8}"/>
                </a:ext>
              </a:extLst>
            </p:cNvPr>
            <p:cNvGrpSpPr/>
            <p:nvPr/>
          </p:nvGrpSpPr>
          <p:grpSpPr>
            <a:xfrm>
              <a:off x="3873302" y="1095442"/>
              <a:ext cx="3719145" cy="3559372"/>
              <a:chOff x="3873302" y="1095442"/>
              <a:chExt cx="3719145" cy="355937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2DF7237-1BDE-43A0-AD13-587817078062}"/>
                  </a:ext>
                </a:extLst>
              </p:cNvPr>
              <p:cNvSpPr/>
              <p:nvPr/>
            </p:nvSpPr>
            <p:spPr>
              <a:xfrm rot="19559368">
                <a:off x="6062819" y="3061353"/>
                <a:ext cx="992022" cy="159346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6B60974-3862-4B3D-BFE3-AA77966EA3DF}"/>
                  </a:ext>
                </a:extLst>
              </p:cNvPr>
              <p:cNvSpPr/>
              <p:nvPr/>
            </p:nvSpPr>
            <p:spPr>
              <a:xfrm rot="19559368">
                <a:off x="5963584" y="2972751"/>
                <a:ext cx="992022" cy="159346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2C4D9A78-AA59-42DE-8EF0-6DE90AD5FB8C}"/>
                  </a:ext>
                </a:extLst>
              </p:cNvPr>
              <p:cNvSpPr/>
              <p:nvPr/>
            </p:nvSpPr>
            <p:spPr>
              <a:xfrm>
                <a:off x="4567773" y="1095442"/>
                <a:ext cx="1356354" cy="960283"/>
              </a:xfrm>
              <a:custGeom>
                <a:avLst/>
                <a:gdLst>
                  <a:gd name="connsiteX0" fmla="*/ 0 w 1392701"/>
                  <a:gd name="connsiteY0" fmla="*/ 844063 h 1688126"/>
                  <a:gd name="connsiteX1" fmla="*/ 696351 w 1392701"/>
                  <a:gd name="connsiteY1" fmla="*/ 0 h 1688126"/>
                  <a:gd name="connsiteX2" fmla="*/ 1392702 w 1392701"/>
                  <a:gd name="connsiteY2" fmla="*/ 844063 h 1688126"/>
                  <a:gd name="connsiteX3" fmla="*/ 696351 w 1392701"/>
                  <a:gd name="connsiteY3" fmla="*/ 1688126 h 1688126"/>
                  <a:gd name="connsiteX4" fmla="*/ 0 w 1392701"/>
                  <a:gd name="connsiteY4" fmla="*/ 844063 h 1688126"/>
                  <a:gd name="connsiteX0" fmla="*/ 0 w 719028"/>
                  <a:gd name="connsiteY0" fmla="*/ 844430 h 1688956"/>
                  <a:gd name="connsiteX1" fmla="*/ 696351 w 719028"/>
                  <a:gd name="connsiteY1" fmla="*/ 367 h 1688956"/>
                  <a:gd name="connsiteX2" fmla="*/ 562709 w 719028"/>
                  <a:gd name="connsiteY2" fmla="*/ 928836 h 1688956"/>
                  <a:gd name="connsiteX3" fmla="*/ 696351 w 719028"/>
                  <a:gd name="connsiteY3" fmla="*/ 1688493 h 1688956"/>
                  <a:gd name="connsiteX4" fmla="*/ 0 w 719028"/>
                  <a:gd name="connsiteY4" fmla="*/ 844430 h 1688956"/>
                  <a:gd name="connsiteX0" fmla="*/ 0 w 2391509"/>
                  <a:gd name="connsiteY0" fmla="*/ 1028483 h 1892331"/>
                  <a:gd name="connsiteX1" fmla="*/ 696351 w 2391509"/>
                  <a:gd name="connsiteY1" fmla="*/ 184420 h 1892331"/>
                  <a:gd name="connsiteX2" fmla="*/ 2391509 w 2391509"/>
                  <a:gd name="connsiteY2" fmla="*/ 268827 h 1892331"/>
                  <a:gd name="connsiteX3" fmla="*/ 696351 w 2391509"/>
                  <a:gd name="connsiteY3" fmla="*/ 1872546 h 1892331"/>
                  <a:gd name="connsiteX4" fmla="*/ 0 w 2391509"/>
                  <a:gd name="connsiteY4" fmla="*/ 1028483 h 1892331"/>
                  <a:gd name="connsiteX0" fmla="*/ 0 w 3024555"/>
                  <a:gd name="connsiteY0" fmla="*/ 1459071 h 1975438"/>
                  <a:gd name="connsiteX1" fmla="*/ 1329397 w 3024555"/>
                  <a:gd name="connsiteY1" fmla="*/ 207045 h 1975438"/>
                  <a:gd name="connsiteX2" fmla="*/ 3024555 w 3024555"/>
                  <a:gd name="connsiteY2" fmla="*/ 291452 h 1975438"/>
                  <a:gd name="connsiteX3" fmla="*/ 1329397 w 3024555"/>
                  <a:gd name="connsiteY3" fmla="*/ 1895171 h 1975438"/>
                  <a:gd name="connsiteX4" fmla="*/ 0 w 3024555"/>
                  <a:gd name="connsiteY4" fmla="*/ 1459071 h 1975438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536881 h 2071632"/>
                  <a:gd name="connsiteX1" fmla="*/ 1329397 w 2926081"/>
                  <a:gd name="connsiteY1" fmla="*/ 284855 h 2071632"/>
                  <a:gd name="connsiteX2" fmla="*/ 2926081 w 2926081"/>
                  <a:gd name="connsiteY2" fmla="*/ 116044 h 2071632"/>
                  <a:gd name="connsiteX3" fmla="*/ 1329397 w 2926081"/>
                  <a:gd name="connsiteY3" fmla="*/ 1972981 h 2071632"/>
                  <a:gd name="connsiteX4" fmla="*/ 0 w 2926081"/>
                  <a:gd name="connsiteY4" fmla="*/ 1536881 h 207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81" h="2071632">
                    <a:moveTo>
                      <a:pt x="0" y="1536881"/>
                    </a:moveTo>
                    <a:cubicBezTo>
                      <a:pt x="0" y="1070718"/>
                      <a:pt x="841717" y="521661"/>
                      <a:pt x="1329397" y="284855"/>
                    </a:cubicBezTo>
                    <a:cubicBezTo>
                      <a:pt x="1817077" y="48049"/>
                      <a:pt x="2700998" y="-125036"/>
                      <a:pt x="2926081" y="116044"/>
                    </a:cubicBezTo>
                    <a:cubicBezTo>
                      <a:pt x="2307103" y="441530"/>
                      <a:pt x="1817077" y="1736175"/>
                      <a:pt x="1329397" y="1972981"/>
                    </a:cubicBezTo>
                    <a:cubicBezTo>
                      <a:pt x="841717" y="2209787"/>
                      <a:pt x="0" y="2003044"/>
                      <a:pt x="0" y="153688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id="{BEC31BDD-80E8-4A81-A032-6FE85DF6E02B}"/>
                  </a:ext>
                </a:extLst>
              </p:cNvPr>
              <p:cNvSpPr/>
              <p:nvPr/>
            </p:nvSpPr>
            <p:spPr>
              <a:xfrm>
                <a:off x="4516956" y="1139609"/>
                <a:ext cx="1356354" cy="960283"/>
              </a:xfrm>
              <a:custGeom>
                <a:avLst/>
                <a:gdLst>
                  <a:gd name="connsiteX0" fmla="*/ 0 w 1392701"/>
                  <a:gd name="connsiteY0" fmla="*/ 844063 h 1688126"/>
                  <a:gd name="connsiteX1" fmla="*/ 696351 w 1392701"/>
                  <a:gd name="connsiteY1" fmla="*/ 0 h 1688126"/>
                  <a:gd name="connsiteX2" fmla="*/ 1392702 w 1392701"/>
                  <a:gd name="connsiteY2" fmla="*/ 844063 h 1688126"/>
                  <a:gd name="connsiteX3" fmla="*/ 696351 w 1392701"/>
                  <a:gd name="connsiteY3" fmla="*/ 1688126 h 1688126"/>
                  <a:gd name="connsiteX4" fmla="*/ 0 w 1392701"/>
                  <a:gd name="connsiteY4" fmla="*/ 844063 h 1688126"/>
                  <a:gd name="connsiteX0" fmla="*/ 0 w 719028"/>
                  <a:gd name="connsiteY0" fmla="*/ 844430 h 1688956"/>
                  <a:gd name="connsiteX1" fmla="*/ 696351 w 719028"/>
                  <a:gd name="connsiteY1" fmla="*/ 367 h 1688956"/>
                  <a:gd name="connsiteX2" fmla="*/ 562709 w 719028"/>
                  <a:gd name="connsiteY2" fmla="*/ 928836 h 1688956"/>
                  <a:gd name="connsiteX3" fmla="*/ 696351 w 719028"/>
                  <a:gd name="connsiteY3" fmla="*/ 1688493 h 1688956"/>
                  <a:gd name="connsiteX4" fmla="*/ 0 w 719028"/>
                  <a:gd name="connsiteY4" fmla="*/ 844430 h 1688956"/>
                  <a:gd name="connsiteX0" fmla="*/ 0 w 2391509"/>
                  <a:gd name="connsiteY0" fmla="*/ 1028483 h 1892331"/>
                  <a:gd name="connsiteX1" fmla="*/ 696351 w 2391509"/>
                  <a:gd name="connsiteY1" fmla="*/ 184420 h 1892331"/>
                  <a:gd name="connsiteX2" fmla="*/ 2391509 w 2391509"/>
                  <a:gd name="connsiteY2" fmla="*/ 268827 h 1892331"/>
                  <a:gd name="connsiteX3" fmla="*/ 696351 w 2391509"/>
                  <a:gd name="connsiteY3" fmla="*/ 1872546 h 1892331"/>
                  <a:gd name="connsiteX4" fmla="*/ 0 w 2391509"/>
                  <a:gd name="connsiteY4" fmla="*/ 1028483 h 1892331"/>
                  <a:gd name="connsiteX0" fmla="*/ 0 w 3024555"/>
                  <a:gd name="connsiteY0" fmla="*/ 1459071 h 1975438"/>
                  <a:gd name="connsiteX1" fmla="*/ 1329397 w 3024555"/>
                  <a:gd name="connsiteY1" fmla="*/ 207045 h 1975438"/>
                  <a:gd name="connsiteX2" fmla="*/ 3024555 w 3024555"/>
                  <a:gd name="connsiteY2" fmla="*/ 291452 h 1975438"/>
                  <a:gd name="connsiteX3" fmla="*/ 1329397 w 3024555"/>
                  <a:gd name="connsiteY3" fmla="*/ 1895171 h 1975438"/>
                  <a:gd name="connsiteX4" fmla="*/ 0 w 3024555"/>
                  <a:gd name="connsiteY4" fmla="*/ 1459071 h 1975438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536881 h 2071632"/>
                  <a:gd name="connsiteX1" fmla="*/ 1329397 w 2926081"/>
                  <a:gd name="connsiteY1" fmla="*/ 284855 h 2071632"/>
                  <a:gd name="connsiteX2" fmla="*/ 2926081 w 2926081"/>
                  <a:gd name="connsiteY2" fmla="*/ 116044 h 2071632"/>
                  <a:gd name="connsiteX3" fmla="*/ 1329397 w 2926081"/>
                  <a:gd name="connsiteY3" fmla="*/ 1972981 h 2071632"/>
                  <a:gd name="connsiteX4" fmla="*/ 0 w 2926081"/>
                  <a:gd name="connsiteY4" fmla="*/ 1536881 h 207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81" h="2071632">
                    <a:moveTo>
                      <a:pt x="0" y="1536881"/>
                    </a:moveTo>
                    <a:cubicBezTo>
                      <a:pt x="0" y="1070718"/>
                      <a:pt x="841717" y="521661"/>
                      <a:pt x="1329397" y="284855"/>
                    </a:cubicBezTo>
                    <a:cubicBezTo>
                      <a:pt x="1817077" y="48049"/>
                      <a:pt x="2700998" y="-125036"/>
                      <a:pt x="2926081" y="116044"/>
                    </a:cubicBezTo>
                    <a:cubicBezTo>
                      <a:pt x="2307103" y="441530"/>
                      <a:pt x="1817077" y="1736175"/>
                      <a:pt x="1329397" y="1972981"/>
                    </a:cubicBezTo>
                    <a:cubicBezTo>
                      <a:pt x="841717" y="2209787"/>
                      <a:pt x="0" y="2003044"/>
                      <a:pt x="0" y="153688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dirty="0"/>
                  <a:t>d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ACBCC93-6FE5-4E26-862B-2736574A7178}"/>
                  </a:ext>
                </a:extLst>
              </p:cNvPr>
              <p:cNvSpPr/>
              <p:nvPr/>
            </p:nvSpPr>
            <p:spPr>
              <a:xfrm>
                <a:off x="3873302" y="1390359"/>
                <a:ext cx="2729131" cy="24899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66C0439-0154-47A6-9BDE-5EC9B85B8338}"/>
                  </a:ext>
                </a:extLst>
              </p:cNvPr>
              <p:cNvSpPr/>
              <p:nvPr/>
            </p:nvSpPr>
            <p:spPr>
              <a:xfrm>
                <a:off x="3889718" y="1434904"/>
                <a:ext cx="2729131" cy="24899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B26439D-2439-4A35-93A7-FBCBC0A4535D}"/>
                  </a:ext>
                </a:extLst>
              </p:cNvPr>
              <p:cNvSpPr/>
              <p:nvPr/>
            </p:nvSpPr>
            <p:spPr>
              <a:xfrm>
                <a:off x="3889718" y="2546253"/>
                <a:ext cx="1878957" cy="1533377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236665-BCD0-41BE-BEB6-186E68CD7BB1}"/>
                  </a:ext>
                </a:extLst>
              </p:cNvPr>
              <p:cNvSpPr/>
              <p:nvPr/>
            </p:nvSpPr>
            <p:spPr>
              <a:xfrm>
                <a:off x="4164038" y="3123031"/>
                <a:ext cx="548640" cy="422031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BA469E-15D2-445B-81AB-7614F3ED11BB}"/>
                  </a:ext>
                </a:extLst>
              </p:cNvPr>
              <p:cNvSpPr/>
              <p:nvPr/>
            </p:nvSpPr>
            <p:spPr>
              <a:xfrm>
                <a:off x="4114801" y="3123030"/>
                <a:ext cx="548640" cy="42203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DD6849-2ED6-42C4-9CAA-2A6EC1ECF786}"/>
                  </a:ext>
                </a:extLst>
              </p:cNvPr>
              <p:cNvGrpSpPr/>
              <p:nvPr/>
            </p:nvGrpSpPr>
            <p:grpSpPr>
              <a:xfrm>
                <a:off x="4031314" y="2011682"/>
                <a:ext cx="1884151" cy="647113"/>
                <a:chOff x="-1123669" y="897780"/>
                <a:chExt cx="2966537" cy="102949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49E12B5-9342-4F68-A80C-ABE8CE9F124E}"/>
                    </a:ext>
                  </a:extLst>
                </p:cNvPr>
                <p:cNvSpPr/>
                <p:nvPr/>
              </p:nvSpPr>
              <p:spPr>
                <a:xfrm>
                  <a:off x="801858" y="942535"/>
                  <a:ext cx="1041010" cy="9847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AD172A1-481B-4212-A9D8-A1F0F75F7209}"/>
                    </a:ext>
                  </a:extLst>
                </p:cNvPr>
                <p:cNvSpPr/>
                <p:nvPr/>
              </p:nvSpPr>
              <p:spPr>
                <a:xfrm>
                  <a:off x="846157" y="1281368"/>
                  <a:ext cx="466579" cy="44135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C16DF48-C2FF-4DBD-B02D-94280774B70E}"/>
                    </a:ext>
                  </a:extLst>
                </p:cNvPr>
                <p:cNvSpPr/>
                <p:nvPr/>
              </p:nvSpPr>
              <p:spPr>
                <a:xfrm>
                  <a:off x="-1123669" y="897780"/>
                  <a:ext cx="928815" cy="8786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099763B-FAEF-4C25-8859-8BDB56917B4B}"/>
                    </a:ext>
                  </a:extLst>
                </p:cNvPr>
                <p:cNvSpPr/>
                <p:nvPr/>
              </p:nvSpPr>
              <p:spPr>
                <a:xfrm>
                  <a:off x="-990771" y="1214230"/>
                  <a:ext cx="416294" cy="39379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F3EF5195-4D12-4584-82D6-878FDEA9B342}"/>
                  </a:ext>
                </a:extLst>
              </p:cNvPr>
              <p:cNvSpPr/>
              <p:nvPr/>
            </p:nvSpPr>
            <p:spPr>
              <a:xfrm rot="788322">
                <a:off x="6219677" y="1547545"/>
                <a:ext cx="1356354" cy="960283"/>
              </a:xfrm>
              <a:custGeom>
                <a:avLst/>
                <a:gdLst>
                  <a:gd name="connsiteX0" fmla="*/ 0 w 1392701"/>
                  <a:gd name="connsiteY0" fmla="*/ 844063 h 1688126"/>
                  <a:gd name="connsiteX1" fmla="*/ 696351 w 1392701"/>
                  <a:gd name="connsiteY1" fmla="*/ 0 h 1688126"/>
                  <a:gd name="connsiteX2" fmla="*/ 1392702 w 1392701"/>
                  <a:gd name="connsiteY2" fmla="*/ 844063 h 1688126"/>
                  <a:gd name="connsiteX3" fmla="*/ 696351 w 1392701"/>
                  <a:gd name="connsiteY3" fmla="*/ 1688126 h 1688126"/>
                  <a:gd name="connsiteX4" fmla="*/ 0 w 1392701"/>
                  <a:gd name="connsiteY4" fmla="*/ 844063 h 1688126"/>
                  <a:gd name="connsiteX0" fmla="*/ 0 w 719028"/>
                  <a:gd name="connsiteY0" fmla="*/ 844430 h 1688956"/>
                  <a:gd name="connsiteX1" fmla="*/ 696351 w 719028"/>
                  <a:gd name="connsiteY1" fmla="*/ 367 h 1688956"/>
                  <a:gd name="connsiteX2" fmla="*/ 562709 w 719028"/>
                  <a:gd name="connsiteY2" fmla="*/ 928836 h 1688956"/>
                  <a:gd name="connsiteX3" fmla="*/ 696351 w 719028"/>
                  <a:gd name="connsiteY3" fmla="*/ 1688493 h 1688956"/>
                  <a:gd name="connsiteX4" fmla="*/ 0 w 719028"/>
                  <a:gd name="connsiteY4" fmla="*/ 844430 h 1688956"/>
                  <a:gd name="connsiteX0" fmla="*/ 0 w 2391509"/>
                  <a:gd name="connsiteY0" fmla="*/ 1028483 h 1892331"/>
                  <a:gd name="connsiteX1" fmla="*/ 696351 w 2391509"/>
                  <a:gd name="connsiteY1" fmla="*/ 184420 h 1892331"/>
                  <a:gd name="connsiteX2" fmla="*/ 2391509 w 2391509"/>
                  <a:gd name="connsiteY2" fmla="*/ 268827 h 1892331"/>
                  <a:gd name="connsiteX3" fmla="*/ 696351 w 2391509"/>
                  <a:gd name="connsiteY3" fmla="*/ 1872546 h 1892331"/>
                  <a:gd name="connsiteX4" fmla="*/ 0 w 2391509"/>
                  <a:gd name="connsiteY4" fmla="*/ 1028483 h 1892331"/>
                  <a:gd name="connsiteX0" fmla="*/ 0 w 3024555"/>
                  <a:gd name="connsiteY0" fmla="*/ 1459071 h 1975438"/>
                  <a:gd name="connsiteX1" fmla="*/ 1329397 w 3024555"/>
                  <a:gd name="connsiteY1" fmla="*/ 207045 h 1975438"/>
                  <a:gd name="connsiteX2" fmla="*/ 3024555 w 3024555"/>
                  <a:gd name="connsiteY2" fmla="*/ 291452 h 1975438"/>
                  <a:gd name="connsiteX3" fmla="*/ 1329397 w 3024555"/>
                  <a:gd name="connsiteY3" fmla="*/ 1895171 h 1975438"/>
                  <a:gd name="connsiteX4" fmla="*/ 0 w 3024555"/>
                  <a:gd name="connsiteY4" fmla="*/ 1459071 h 1975438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536881 h 2071632"/>
                  <a:gd name="connsiteX1" fmla="*/ 1329397 w 2926081"/>
                  <a:gd name="connsiteY1" fmla="*/ 284855 h 2071632"/>
                  <a:gd name="connsiteX2" fmla="*/ 2926081 w 2926081"/>
                  <a:gd name="connsiteY2" fmla="*/ 116044 h 2071632"/>
                  <a:gd name="connsiteX3" fmla="*/ 1329397 w 2926081"/>
                  <a:gd name="connsiteY3" fmla="*/ 1972981 h 2071632"/>
                  <a:gd name="connsiteX4" fmla="*/ 0 w 2926081"/>
                  <a:gd name="connsiteY4" fmla="*/ 1536881 h 207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81" h="2071632">
                    <a:moveTo>
                      <a:pt x="0" y="1536881"/>
                    </a:moveTo>
                    <a:cubicBezTo>
                      <a:pt x="0" y="1070718"/>
                      <a:pt x="841717" y="521661"/>
                      <a:pt x="1329397" y="284855"/>
                    </a:cubicBezTo>
                    <a:cubicBezTo>
                      <a:pt x="1817077" y="48049"/>
                      <a:pt x="2700998" y="-125036"/>
                      <a:pt x="2926081" y="116044"/>
                    </a:cubicBezTo>
                    <a:cubicBezTo>
                      <a:pt x="2307103" y="441530"/>
                      <a:pt x="1817077" y="1736175"/>
                      <a:pt x="1329397" y="1972981"/>
                    </a:cubicBezTo>
                    <a:cubicBezTo>
                      <a:pt x="841717" y="2209787"/>
                      <a:pt x="0" y="2003044"/>
                      <a:pt x="0" y="153688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DF40A88-CD84-4972-8774-00897AE68438}"/>
                  </a:ext>
                </a:extLst>
              </p:cNvPr>
              <p:cNvSpPr/>
              <p:nvPr/>
            </p:nvSpPr>
            <p:spPr>
              <a:xfrm rot="788322">
                <a:off x="6236093" y="1578024"/>
                <a:ext cx="1356354" cy="960283"/>
              </a:xfrm>
              <a:custGeom>
                <a:avLst/>
                <a:gdLst>
                  <a:gd name="connsiteX0" fmla="*/ 0 w 1392701"/>
                  <a:gd name="connsiteY0" fmla="*/ 844063 h 1688126"/>
                  <a:gd name="connsiteX1" fmla="*/ 696351 w 1392701"/>
                  <a:gd name="connsiteY1" fmla="*/ 0 h 1688126"/>
                  <a:gd name="connsiteX2" fmla="*/ 1392702 w 1392701"/>
                  <a:gd name="connsiteY2" fmla="*/ 844063 h 1688126"/>
                  <a:gd name="connsiteX3" fmla="*/ 696351 w 1392701"/>
                  <a:gd name="connsiteY3" fmla="*/ 1688126 h 1688126"/>
                  <a:gd name="connsiteX4" fmla="*/ 0 w 1392701"/>
                  <a:gd name="connsiteY4" fmla="*/ 844063 h 1688126"/>
                  <a:gd name="connsiteX0" fmla="*/ 0 w 719028"/>
                  <a:gd name="connsiteY0" fmla="*/ 844430 h 1688956"/>
                  <a:gd name="connsiteX1" fmla="*/ 696351 w 719028"/>
                  <a:gd name="connsiteY1" fmla="*/ 367 h 1688956"/>
                  <a:gd name="connsiteX2" fmla="*/ 562709 w 719028"/>
                  <a:gd name="connsiteY2" fmla="*/ 928836 h 1688956"/>
                  <a:gd name="connsiteX3" fmla="*/ 696351 w 719028"/>
                  <a:gd name="connsiteY3" fmla="*/ 1688493 h 1688956"/>
                  <a:gd name="connsiteX4" fmla="*/ 0 w 719028"/>
                  <a:gd name="connsiteY4" fmla="*/ 844430 h 1688956"/>
                  <a:gd name="connsiteX0" fmla="*/ 0 w 2391509"/>
                  <a:gd name="connsiteY0" fmla="*/ 1028483 h 1892331"/>
                  <a:gd name="connsiteX1" fmla="*/ 696351 w 2391509"/>
                  <a:gd name="connsiteY1" fmla="*/ 184420 h 1892331"/>
                  <a:gd name="connsiteX2" fmla="*/ 2391509 w 2391509"/>
                  <a:gd name="connsiteY2" fmla="*/ 268827 h 1892331"/>
                  <a:gd name="connsiteX3" fmla="*/ 696351 w 2391509"/>
                  <a:gd name="connsiteY3" fmla="*/ 1872546 h 1892331"/>
                  <a:gd name="connsiteX4" fmla="*/ 0 w 2391509"/>
                  <a:gd name="connsiteY4" fmla="*/ 1028483 h 1892331"/>
                  <a:gd name="connsiteX0" fmla="*/ 0 w 3024555"/>
                  <a:gd name="connsiteY0" fmla="*/ 1459071 h 1975438"/>
                  <a:gd name="connsiteX1" fmla="*/ 1329397 w 3024555"/>
                  <a:gd name="connsiteY1" fmla="*/ 207045 h 1975438"/>
                  <a:gd name="connsiteX2" fmla="*/ 3024555 w 3024555"/>
                  <a:gd name="connsiteY2" fmla="*/ 291452 h 1975438"/>
                  <a:gd name="connsiteX3" fmla="*/ 1329397 w 3024555"/>
                  <a:gd name="connsiteY3" fmla="*/ 1895171 h 1975438"/>
                  <a:gd name="connsiteX4" fmla="*/ 0 w 3024555"/>
                  <a:gd name="connsiteY4" fmla="*/ 1459071 h 1975438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636900 h 2171651"/>
                  <a:gd name="connsiteX1" fmla="*/ 1329397 w 2926081"/>
                  <a:gd name="connsiteY1" fmla="*/ 384874 h 2171651"/>
                  <a:gd name="connsiteX2" fmla="*/ 2926081 w 2926081"/>
                  <a:gd name="connsiteY2" fmla="*/ 216063 h 2171651"/>
                  <a:gd name="connsiteX3" fmla="*/ 1329397 w 2926081"/>
                  <a:gd name="connsiteY3" fmla="*/ 2073000 h 2171651"/>
                  <a:gd name="connsiteX4" fmla="*/ 0 w 2926081"/>
                  <a:gd name="connsiteY4" fmla="*/ 1636900 h 2171651"/>
                  <a:gd name="connsiteX0" fmla="*/ 0 w 2926081"/>
                  <a:gd name="connsiteY0" fmla="*/ 1536881 h 2071632"/>
                  <a:gd name="connsiteX1" fmla="*/ 1329397 w 2926081"/>
                  <a:gd name="connsiteY1" fmla="*/ 284855 h 2071632"/>
                  <a:gd name="connsiteX2" fmla="*/ 2926081 w 2926081"/>
                  <a:gd name="connsiteY2" fmla="*/ 116044 h 2071632"/>
                  <a:gd name="connsiteX3" fmla="*/ 1329397 w 2926081"/>
                  <a:gd name="connsiteY3" fmla="*/ 1972981 h 2071632"/>
                  <a:gd name="connsiteX4" fmla="*/ 0 w 2926081"/>
                  <a:gd name="connsiteY4" fmla="*/ 1536881 h 207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81" h="2071632">
                    <a:moveTo>
                      <a:pt x="0" y="1536881"/>
                    </a:moveTo>
                    <a:cubicBezTo>
                      <a:pt x="0" y="1070718"/>
                      <a:pt x="841717" y="521661"/>
                      <a:pt x="1329397" y="284855"/>
                    </a:cubicBezTo>
                    <a:cubicBezTo>
                      <a:pt x="1817077" y="48049"/>
                      <a:pt x="2700998" y="-125036"/>
                      <a:pt x="2926081" y="116044"/>
                    </a:cubicBezTo>
                    <a:cubicBezTo>
                      <a:pt x="2307103" y="441530"/>
                      <a:pt x="1817077" y="1736175"/>
                      <a:pt x="1329397" y="1972981"/>
                    </a:cubicBezTo>
                    <a:cubicBezTo>
                      <a:pt x="841717" y="2209787"/>
                      <a:pt x="0" y="2003044"/>
                      <a:pt x="0" y="153688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51757542-3AC5-45F7-BF10-D1E246CB6C0E}"/>
                  </a:ext>
                </a:extLst>
              </p:cNvPr>
              <p:cNvSpPr/>
              <p:nvPr/>
            </p:nvSpPr>
            <p:spPr>
              <a:xfrm rot="13755358">
                <a:off x="4424882" y="3149282"/>
                <a:ext cx="927286" cy="777699"/>
              </a:xfrm>
              <a:prstGeom prst="chord">
                <a:avLst>
                  <a:gd name="adj1" fmla="val 7304371"/>
                  <a:gd name="adj2" fmla="val 16200000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3EE5002-087C-4FA5-AAA1-F2403EC1A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4785" y="3624318"/>
                <a:ext cx="525535" cy="312260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D30F41-AD5F-4E7B-8188-BD3B70F6C96A}"/>
                </a:ext>
              </a:extLst>
            </p:cNvPr>
            <p:cNvGrpSpPr/>
            <p:nvPr/>
          </p:nvGrpSpPr>
          <p:grpSpPr>
            <a:xfrm>
              <a:off x="6214670" y="3425292"/>
              <a:ext cx="4315057" cy="2376631"/>
              <a:chOff x="6369951" y="3231421"/>
              <a:chExt cx="4053462" cy="224298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46D33F2-3EB8-4847-BE65-BD126F8F0894}"/>
                  </a:ext>
                </a:extLst>
              </p:cNvPr>
              <p:cNvSpPr/>
              <p:nvPr/>
            </p:nvSpPr>
            <p:spPr>
              <a:xfrm>
                <a:off x="6446451" y="3231421"/>
                <a:ext cx="3976962" cy="2160860"/>
              </a:xfrm>
              <a:prstGeom prst="roundRect">
                <a:avLst>
                  <a:gd name="adj" fmla="val 4441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2C714D7-0603-4343-8905-0B7AF0BC5EAE}"/>
                  </a:ext>
                </a:extLst>
              </p:cNvPr>
              <p:cNvSpPr/>
              <p:nvPr/>
            </p:nvSpPr>
            <p:spPr>
              <a:xfrm>
                <a:off x="6369951" y="3411144"/>
                <a:ext cx="3796585" cy="2063262"/>
              </a:xfrm>
              <a:prstGeom prst="roundRect">
                <a:avLst>
                  <a:gd name="adj" fmla="val 4441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9D265FB-3895-4EB6-B365-A8F2273D642D}"/>
                  </a:ext>
                </a:extLst>
              </p:cNvPr>
              <p:cNvSpPr/>
              <p:nvPr/>
            </p:nvSpPr>
            <p:spPr>
              <a:xfrm>
                <a:off x="6414552" y="3282724"/>
                <a:ext cx="3976962" cy="2160860"/>
              </a:xfrm>
              <a:prstGeom prst="roundRect">
                <a:avLst>
                  <a:gd name="adj" fmla="val 4441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0538AC-01EE-48B7-8A74-08845872BFDD}"/>
              </a:ext>
            </a:extLst>
          </p:cNvPr>
          <p:cNvGrpSpPr/>
          <p:nvPr/>
        </p:nvGrpSpPr>
        <p:grpSpPr>
          <a:xfrm>
            <a:off x="6122986" y="2344879"/>
            <a:ext cx="1641223" cy="3234576"/>
            <a:chOff x="809585" y="2920204"/>
            <a:chExt cx="1641223" cy="32345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BF854D-2B69-45C6-800C-30B3905E63D7}"/>
                </a:ext>
              </a:extLst>
            </p:cNvPr>
            <p:cNvGrpSpPr/>
            <p:nvPr/>
          </p:nvGrpSpPr>
          <p:grpSpPr>
            <a:xfrm>
              <a:off x="869116" y="2920204"/>
              <a:ext cx="1581692" cy="3234576"/>
              <a:chOff x="809585" y="2920204"/>
              <a:chExt cx="1581692" cy="3234576"/>
            </a:xfrm>
            <a:solidFill>
              <a:schemeClr val="tx1"/>
            </a:solidFill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8DDE794-35E6-4F66-8555-716F8B3A1C0E}"/>
                  </a:ext>
                </a:extLst>
              </p:cNvPr>
              <p:cNvSpPr/>
              <p:nvPr/>
            </p:nvSpPr>
            <p:spPr>
              <a:xfrm>
                <a:off x="809585" y="2920204"/>
                <a:ext cx="1082842" cy="1373502"/>
              </a:xfrm>
              <a:prstGeom prst="roundRect">
                <a:avLst>
                  <a:gd name="adj" fmla="val 477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2" name="Rectangle: Rounded Corners 37">
                <a:extLst>
                  <a:ext uri="{FF2B5EF4-FFF2-40B4-BE49-F238E27FC236}">
                    <a16:creationId xmlns:a16="http://schemas.microsoft.com/office/drawing/2014/main" id="{B4B8C9D3-90B7-473F-BA8D-9ECF5090E0CB}"/>
                  </a:ext>
                </a:extLst>
              </p:cNvPr>
              <p:cNvSpPr/>
              <p:nvPr/>
            </p:nvSpPr>
            <p:spPr>
              <a:xfrm>
                <a:off x="1040670" y="3769482"/>
                <a:ext cx="1350607" cy="2385298"/>
              </a:xfrm>
              <a:custGeom>
                <a:avLst/>
                <a:gdLst>
                  <a:gd name="connsiteX0" fmla="*/ 0 w 565181"/>
                  <a:gd name="connsiteY0" fmla="*/ 219793 h 2118598"/>
                  <a:gd name="connsiteX1" fmla="*/ 219793 w 565181"/>
                  <a:gd name="connsiteY1" fmla="*/ 0 h 2118598"/>
                  <a:gd name="connsiteX2" fmla="*/ 345388 w 565181"/>
                  <a:gd name="connsiteY2" fmla="*/ 0 h 2118598"/>
                  <a:gd name="connsiteX3" fmla="*/ 565181 w 565181"/>
                  <a:gd name="connsiteY3" fmla="*/ 219793 h 2118598"/>
                  <a:gd name="connsiteX4" fmla="*/ 565181 w 565181"/>
                  <a:gd name="connsiteY4" fmla="*/ 1898805 h 2118598"/>
                  <a:gd name="connsiteX5" fmla="*/ 345388 w 565181"/>
                  <a:gd name="connsiteY5" fmla="*/ 2118598 h 2118598"/>
                  <a:gd name="connsiteX6" fmla="*/ 219793 w 565181"/>
                  <a:gd name="connsiteY6" fmla="*/ 2118598 h 2118598"/>
                  <a:gd name="connsiteX7" fmla="*/ 0 w 565181"/>
                  <a:gd name="connsiteY7" fmla="*/ 1898805 h 2118598"/>
                  <a:gd name="connsiteX8" fmla="*/ 0 w 565181"/>
                  <a:gd name="connsiteY8" fmla="*/ 219793 h 211859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148402 w 713583"/>
                  <a:gd name="connsiteY8" fmla="*/ 219793 h 221384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359674 w 713583"/>
                  <a:gd name="connsiteY8" fmla="*/ 1085392 h 2213848"/>
                  <a:gd name="connsiteX9" fmla="*/ 148402 w 713583"/>
                  <a:gd name="connsiteY9" fmla="*/ 219793 h 2213848"/>
                  <a:gd name="connsiteX0" fmla="*/ 148402 w 1015561"/>
                  <a:gd name="connsiteY0" fmla="*/ 219793 h 2213848"/>
                  <a:gd name="connsiteX1" fmla="*/ 368195 w 1015561"/>
                  <a:gd name="connsiteY1" fmla="*/ 0 h 2213848"/>
                  <a:gd name="connsiteX2" fmla="*/ 493790 w 1015561"/>
                  <a:gd name="connsiteY2" fmla="*/ 0 h 2213848"/>
                  <a:gd name="connsiteX3" fmla="*/ 713583 w 1015561"/>
                  <a:gd name="connsiteY3" fmla="*/ 219793 h 2213848"/>
                  <a:gd name="connsiteX4" fmla="*/ 1015561 w 1015561"/>
                  <a:gd name="connsiteY4" fmla="*/ 1123492 h 2213848"/>
                  <a:gd name="connsiteX5" fmla="*/ 713583 w 1015561"/>
                  <a:gd name="connsiteY5" fmla="*/ 1898805 h 2213848"/>
                  <a:gd name="connsiteX6" fmla="*/ 493790 w 1015561"/>
                  <a:gd name="connsiteY6" fmla="*/ 2118598 h 2213848"/>
                  <a:gd name="connsiteX7" fmla="*/ 34820 w 1015561"/>
                  <a:gd name="connsiteY7" fmla="*/ 2213848 h 2213848"/>
                  <a:gd name="connsiteX8" fmla="*/ 148402 w 1015561"/>
                  <a:gd name="connsiteY8" fmla="*/ 1898805 h 2213848"/>
                  <a:gd name="connsiteX9" fmla="*/ 359674 w 1015561"/>
                  <a:gd name="connsiteY9" fmla="*/ 1085392 h 2213848"/>
                  <a:gd name="connsiteX10" fmla="*/ 148402 w 1015561"/>
                  <a:gd name="connsiteY10" fmla="*/ 219793 h 2213848"/>
                  <a:gd name="connsiteX0" fmla="*/ 148402 w 1151759"/>
                  <a:gd name="connsiteY0" fmla="*/ 219793 h 2213848"/>
                  <a:gd name="connsiteX1" fmla="*/ 368195 w 1151759"/>
                  <a:gd name="connsiteY1" fmla="*/ 0 h 2213848"/>
                  <a:gd name="connsiteX2" fmla="*/ 493790 w 1151759"/>
                  <a:gd name="connsiteY2" fmla="*/ 0 h 2213848"/>
                  <a:gd name="connsiteX3" fmla="*/ 1151733 w 1151759"/>
                  <a:gd name="connsiteY3" fmla="*/ 1153243 h 2213848"/>
                  <a:gd name="connsiteX4" fmla="*/ 1015561 w 1151759"/>
                  <a:gd name="connsiteY4" fmla="*/ 1123492 h 2213848"/>
                  <a:gd name="connsiteX5" fmla="*/ 713583 w 1151759"/>
                  <a:gd name="connsiteY5" fmla="*/ 1898805 h 2213848"/>
                  <a:gd name="connsiteX6" fmla="*/ 493790 w 1151759"/>
                  <a:gd name="connsiteY6" fmla="*/ 2118598 h 2213848"/>
                  <a:gd name="connsiteX7" fmla="*/ 34820 w 1151759"/>
                  <a:gd name="connsiteY7" fmla="*/ 2213848 h 2213848"/>
                  <a:gd name="connsiteX8" fmla="*/ 148402 w 1151759"/>
                  <a:gd name="connsiteY8" fmla="*/ 1898805 h 2213848"/>
                  <a:gd name="connsiteX9" fmla="*/ 359674 w 1151759"/>
                  <a:gd name="connsiteY9" fmla="*/ 1085392 h 2213848"/>
                  <a:gd name="connsiteX10" fmla="*/ 148402 w 1151759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359674 w 1158436"/>
                  <a:gd name="connsiteY9" fmla="*/ 1085392 h 2213848"/>
                  <a:gd name="connsiteX10" fmla="*/ 148402 w 1158436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740674 w 1158436"/>
                  <a:gd name="connsiteY9" fmla="*/ 1323517 h 2213848"/>
                  <a:gd name="connsiteX10" fmla="*/ 148402 w 1158436"/>
                  <a:gd name="connsiteY10" fmla="*/ 21979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333375 w 1343409"/>
                  <a:gd name="connsiteY8" fmla="*/ 18988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1022381 w 1343409"/>
                  <a:gd name="connsiteY5" fmla="*/ 2136930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47700 w 1343409"/>
                  <a:gd name="connsiteY8" fmla="*/ 1822605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48343 w 1343409"/>
                  <a:gd name="connsiteY7" fmla="*/ 2280523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85298"/>
                  <a:gd name="connsiteX1" fmla="*/ 553168 w 1343409"/>
                  <a:gd name="connsiteY1" fmla="*/ 0 h 2385298"/>
                  <a:gd name="connsiteX2" fmla="*/ 678763 w 1343409"/>
                  <a:gd name="connsiteY2" fmla="*/ 0 h 2385298"/>
                  <a:gd name="connsiteX3" fmla="*/ 1336706 w 1343409"/>
                  <a:gd name="connsiteY3" fmla="*/ 1153243 h 2385298"/>
                  <a:gd name="connsiteX4" fmla="*/ 1343409 w 1343409"/>
                  <a:gd name="connsiteY4" fmla="*/ 1256842 h 2385298"/>
                  <a:gd name="connsiteX5" fmla="*/ 1022381 w 1343409"/>
                  <a:gd name="connsiteY5" fmla="*/ 2136930 h 2385298"/>
                  <a:gd name="connsiteX6" fmla="*/ 393013 w 1343409"/>
                  <a:gd name="connsiteY6" fmla="*/ 2385298 h 2385298"/>
                  <a:gd name="connsiteX7" fmla="*/ 48343 w 1343409"/>
                  <a:gd name="connsiteY7" fmla="*/ 2280523 h 2385298"/>
                  <a:gd name="connsiteX8" fmla="*/ 676275 w 1343409"/>
                  <a:gd name="connsiteY8" fmla="*/ 1851180 h 2385298"/>
                  <a:gd name="connsiteX9" fmla="*/ 925647 w 1343409"/>
                  <a:gd name="connsiteY9" fmla="*/ 1323517 h 2385298"/>
                  <a:gd name="connsiteX10" fmla="*/ 0 w 1343409"/>
                  <a:gd name="connsiteY10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50607" h="2385298">
                    <a:moveTo>
                      <a:pt x="0" y="429343"/>
                    </a:moveTo>
                    <a:cubicBezTo>
                      <a:pt x="0" y="307955"/>
                      <a:pt x="431780" y="0"/>
                      <a:pt x="553168" y="0"/>
                    </a:cubicBezTo>
                    <a:lnTo>
                      <a:pt x="678763" y="0"/>
                    </a:lnTo>
                    <a:cubicBezTo>
                      <a:pt x="792536" y="144865"/>
                      <a:pt x="1088048" y="753186"/>
                      <a:pt x="1292955" y="859668"/>
                    </a:cubicBezTo>
                    <a:cubicBezTo>
                      <a:pt x="1402612" y="1051875"/>
                      <a:pt x="1318772" y="1088635"/>
                      <a:pt x="1336706" y="1153243"/>
                    </a:cubicBezTo>
                    <a:cubicBezTo>
                      <a:pt x="1338940" y="1441776"/>
                      <a:pt x="1341175" y="968309"/>
                      <a:pt x="1343409" y="1256842"/>
                    </a:cubicBezTo>
                    <a:lnTo>
                      <a:pt x="1022381" y="2136930"/>
                    </a:lnTo>
                    <a:cubicBezTo>
                      <a:pt x="1022381" y="2258318"/>
                      <a:pt x="514401" y="2385298"/>
                      <a:pt x="393013" y="2385298"/>
                    </a:cubicBezTo>
                    <a:cubicBezTo>
                      <a:pt x="351148" y="2385298"/>
                      <a:pt x="90208" y="2280523"/>
                      <a:pt x="48343" y="2280523"/>
                    </a:cubicBezTo>
                    <a:cubicBezTo>
                      <a:pt x="-73045" y="2280523"/>
                      <a:pt x="676275" y="1972568"/>
                      <a:pt x="676275" y="1851180"/>
                    </a:cubicBezTo>
                    <a:cubicBezTo>
                      <a:pt x="873699" y="1611792"/>
                      <a:pt x="928248" y="1629580"/>
                      <a:pt x="925647" y="1323517"/>
                    </a:cubicBezTo>
                    <a:lnTo>
                      <a:pt x="0" y="4293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125984-1DC6-4274-BBB5-3CC412B84277}"/>
                </a:ext>
              </a:extLst>
            </p:cNvPr>
            <p:cNvGrpSpPr/>
            <p:nvPr/>
          </p:nvGrpSpPr>
          <p:grpSpPr>
            <a:xfrm>
              <a:off x="809585" y="2920204"/>
              <a:ext cx="1581692" cy="3234576"/>
              <a:chOff x="809585" y="2920204"/>
              <a:chExt cx="1581692" cy="323457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8950030-DA30-44D4-8806-B9AEDE0E5BE5}"/>
                  </a:ext>
                </a:extLst>
              </p:cNvPr>
              <p:cNvSpPr/>
              <p:nvPr/>
            </p:nvSpPr>
            <p:spPr>
              <a:xfrm>
                <a:off x="809585" y="2920204"/>
                <a:ext cx="1082842" cy="1373502"/>
              </a:xfrm>
              <a:prstGeom prst="roundRect">
                <a:avLst>
                  <a:gd name="adj" fmla="val 4777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1B1B6E7-54B2-4E4B-8141-D8D652C435AF}"/>
                  </a:ext>
                </a:extLst>
              </p:cNvPr>
              <p:cNvSpPr/>
              <p:nvPr/>
            </p:nvSpPr>
            <p:spPr>
              <a:xfrm>
                <a:off x="1040670" y="3769482"/>
                <a:ext cx="1350607" cy="2385298"/>
              </a:xfrm>
              <a:custGeom>
                <a:avLst/>
                <a:gdLst>
                  <a:gd name="connsiteX0" fmla="*/ 0 w 565181"/>
                  <a:gd name="connsiteY0" fmla="*/ 219793 h 2118598"/>
                  <a:gd name="connsiteX1" fmla="*/ 219793 w 565181"/>
                  <a:gd name="connsiteY1" fmla="*/ 0 h 2118598"/>
                  <a:gd name="connsiteX2" fmla="*/ 345388 w 565181"/>
                  <a:gd name="connsiteY2" fmla="*/ 0 h 2118598"/>
                  <a:gd name="connsiteX3" fmla="*/ 565181 w 565181"/>
                  <a:gd name="connsiteY3" fmla="*/ 219793 h 2118598"/>
                  <a:gd name="connsiteX4" fmla="*/ 565181 w 565181"/>
                  <a:gd name="connsiteY4" fmla="*/ 1898805 h 2118598"/>
                  <a:gd name="connsiteX5" fmla="*/ 345388 w 565181"/>
                  <a:gd name="connsiteY5" fmla="*/ 2118598 h 2118598"/>
                  <a:gd name="connsiteX6" fmla="*/ 219793 w 565181"/>
                  <a:gd name="connsiteY6" fmla="*/ 2118598 h 2118598"/>
                  <a:gd name="connsiteX7" fmla="*/ 0 w 565181"/>
                  <a:gd name="connsiteY7" fmla="*/ 1898805 h 2118598"/>
                  <a:gd name="connsiteX8" fmla="*/ 0 w 565181"/>
                  <a:gd name="connsiteY8" fmla="*/ 219793 h 211859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148402 w 713583"/>
                  <a:gd name="connsiteY8" fmla="*/ 219793 h 2213848"/>
                  <a:gd name="connsiteX0" fmla="*/ 148402 w 713583"/>
                  <a:gd name="connsiteY0" fmla="*/ 219793 h 2213848"/>
                  <a:gd name="connsiteX1" fmla="*/ 368195 w 713583"/>
                  <a:gd name="connsiteY1" fmla="*/ 0 h 2213848"/>
                  <a:gd name="connsiteX2" fmla="*/ 493790 w 713583"/>
                  <a:gd name="connsiteY2" fmla="*/ 0 h 2213848"/>
                  <a:gd name="connsiteX3" fmla="*/ 713583 w 713583"/>
                  <a:gd name="connsiteY3" fmla="*/ 219793 h 2213848"/>
                  <a:gd name="connsiteX4" fmla="*/ 713583 w 713583"/>
                  <a:gd name="connsiteY4" fmla="*/ 1898805 h 2213848"/>
                  <a:gd name="connsiteX5" fmla="*/ 493790 w 713583"/>
                  <a:gd name="connsiteY5" fmla="*/ 2118598 h 2213848"/>
                  <a:gd name="connsiteX6" fmla="*/ 34820 w 713583"/>
                  <a:gd name="connsiteY6" fmla="*/ 2213848 h 2213848"/>
                  <a:gd name="connsiteX7" fmla="*/ 148402 w 713583"/>
                  <a:gd name="connsiteY7" fmla="*/ 1898805 h 2213848"/>
                  <a:gd name="connsiteX8" fmla="*/ 359674 w 713583"/>
                  <a:gd name="connsiteY8" fmla="*/ 1085392 h 2213848"/>
                  <a:gd name="connsiteX9" fmla="*/ 148402 w 713583"/>
                  <a:gd name="connsiteY9" fmla="*/ 219793 h 2213848"/>
                  <a:gd name="connsiteX0" fmla="*/ 148402 w 1015561"/>
                  <a:gd name="connsiteY0" fmla="*/ 219793 h 2213848"/>
                  <a:gd name="connsiteX1" fmla="*/ 368195 w 1015561"/>
                  <a:gd name="connsiteY1" fmla="*/ 0 h 2213848"/>
                  <a:gd name="connsiteX2" fmla="*/ 493790 w 1015561"/>
                  <a:gd name="connsiteY2" fmla="*/ 0 h 2213848"/>
                  <a:gd name="connsiteX3" fmla="*/ 713583 w 1015561"/>
                  <a:gd name="connsiteY3" fmla="*/ 219793 h 2213848"/>
                  <a:gd name="connsiteX4" fmla="*/ 1015561 w 1015561"/>
                  <a:gd name="connsiteY4" fmla="*/ 1123492 h 2213848"/>
                  <a:gd name="connsiteX5" fmla="*/ 713583 w 1015561"/>
                  <a:gd name="connsiteY5" fmla="*/ 1898805 h 2213848"/>
                  <a:gd name="connsiteX6" fmla="*/ 493790 w 1015561"/>
                  <a:gd name="connsiteY6" fmla="*/ 2118598 h 2213848"/>
                  <a:gd name="connsiteX7" fmla="*/ 34820 w 1015561"/>
                  <a:gd name="connsiteY7" fmla="*/ 2213848 h 2213848"/>
                  <a:gd name="connsiteX8" fmla="*/ 148402 w 1015561"/>
                  <a:gd name="connsiteY8" fmla="*/ 1898805 h 2213848"/>
                  <a:gd name="connsiteX9" fmla="*/ 359674 w 1015561"/>
                  <a:gd name="connsiteY9" fmla="*/ 1085392 h 2213848"/>
                  <a:gd name="connsiteX10" fmla="*/ 148402 w 1015561"/>
                  <a:gd name="connsiteY10" fmla="*/ 219793 h 2213848"/>
                  <a:gd name="connsiteX0" fmla="*/ 148402 w 1151759"/>
                  <a:gd name="connsiteY0" fmla="*/ 219793 h 2213848"/>
                  <a:gd name="connsiteX1" fmla="*/ 368195 w 1151759"/>
                  <a:gd name="connsiteY1" fmla="*/ 0 h 2213848"/>
                  <a:gd name="connsiteX2" fmla="*/ 493790 w 1151759"/>
                  <a:gd name="connsiteY2" fmla="*/ 0 h 2213848"/>
                  <a:gd name="connsiteX3" fmla="*/ 1151733 w 1151759"/>
                  <a:gd name="connsiteY3" fmla="*/ 1153243 h 2213848"/>
                  <a:gd name="connsiteX4" fmla="*/ 1015561 w 1151759"/>
                  <a:gd name="connsiteY4" fmla="*/ 1123492 h 2213848"/>
                  <a:gd name="connsiteX5" fmla="*/ 713583 w 1151759"/>
                  <a:gd name="connsiteY5" fmla="*/ 1898805 h 2213848"/>
                  <a:gd name="connsiteX6" fmla="*/ 493790 w 1151759"/>
                  <a:gd name="connsiteY6" fmla="*/ 2118598 h 2213848"/>
                  <a:gd name="connsiteX7" fmla="*/ 34820 w 1151759"/>
                  <a:gd name="connsiteY7" fmla="*/ 2213848 h 2213848"/>
                  <a:gd name="connsiteX8" fmla="*/ 148402 w 1151759"/>
                  <a:gd name="connsiteY8" fmla="*/ 1898805 h 2213848"/>
                  <a:gd name="connsiteX9" fmla="*/ 359674 w 1151759"/>
                  <a:gd name="connsiteY9" fmla="*/ 1085392 h 2213848"/>
                  <a:gd name="connsiteX10" fmla="*/ 148402 w 1151759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359674 w 1158436"/>
                  <a:gd name="connsiteY9" fmla="*/ 1085392 h 2213848"/>
                  <a:gd name="connsiteX10" fmla="*/ 148402 w 1158436"/>
                  <a:gd name="connsiteY10" fmla="*/ 219793 h 2213848"/>
                  <a:gd name="connsiteX0" fmla="*/ 148402 w 1158436"/>
                  <a:gd name="connsiteY0" fmla="*/ 219793 h 2213848"/>
                  <a:gd name="connsiteX1" fmla="*/ 368195 w 1158436"/>
                  <a:gd name="connsiteY1" fmla="*/ 0 h 2213848"/>
                  <a:gd name="connsiteX2" fmla="*/ 493790 w 1158436"/>
                  <a:gd name="connsiteY2" fmla="*/ 0 h 2213848"/>
                  <a:gd name="connsiteX3" fmla="*/ 1151733 w 1158436"/>
                  <a:gd name="connsiteY3" fmla="*/ 1153243 h 2213848"/>
                  <a:gd name="connsiteX4" fmla="*/ 1158436 w 1158436"/>
                  <a:gd name="connsiteY4" fmla="*/ 1256842 h 2213848"/>
                  <a:gd name="connsiteX5" fmla="*/ 713583 w 1158436"/>
                  <a:gd name="connsiteY5" fmla="*/ 1898805 h 2213848"/>
                  <a:gd name="connsiteX6" fmla="*/ 493790 w 1158436"/>
                  <a:gd name="connsiteY6" fmla="*/ 2118598 h 2213848"/>
                  <a:gd name="connsiteX7" fmla="*/ 34820 w 1158436"/>
                  <a:gd name="connsiteY7" fmla="*/ 2213848 h 2213848"/>
                  <a:gd name="connsiteX8" fmla="*/ 148402 w 1158436"/>
                  <a:gd name="connsiteY8" fmla="*/ 1898805 h 2213848"/>
                  <a:gd name="connsiteX9" fmla="*/ 740674 w 1158436"/>
                  <a:gd name="connsiteY9" fmla="*/ 1323517 h 2213848"/>
                  <a:gd name="connsiteX10" fmla="*/ 148402 w 1158436"/>
                  <a:gd name="connsiteY10" fmla="*/ 21979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333375 w 1343409"/>
                  <a:gd name="connsiteY8" fmla="*/ 18988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898556 w 1343409"/>
                  <a:gd name="connsiteY5" fmla="*/ 1898805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213848"/>
                  <a:gd name="connsiteX1" fmla="*/ 553168 w 1343409"/>
                  <a:gd name="connsiteY1" fmla="*/ 0 h 2213848"/>
                  <a:gd name="connsiteX2" fmla="*/ 678763 w 1343409"/>
                  <a:gd name="connsiteY2" fmla="*/ 0 h 2213848"/>
                  <a:gd name="connsiteX3" fmla="*/ 1336706 w 1343409"/>
                  <a:gd name="connsiteY3" fmla="*/ 1153243 h 2213848"/>
                  <a:gd name="connsiteX4" fmla="*/ 1343409 w 1343409"/>
                  <a:gd name="connsiteY4" fmla="*/ 1256842 h 2213848"/>
                  <a:gd name="connsiteX5" fmla="*/ 1022381 w 1343409"/>
                  <a:gd name="connsiteY5" fmla="*/ 2136930 h 2213848"/>
                  <a:gd name="connsiteX6" fmla="*/ 678763 w 1343409"/>
                  <a:gd name="connsiteY6" fmla="*/ 2118598 h 2213848"/>
                  <a:gd name="connsiteX7" fmla="*/ 219793 w 1343409"/>
                  <a:gd name="connsiteY7" fmla="*/ 2213848 h 2213848"/>
                  <a:gd name="connsiteX8" fmla="*/ 647700 w 1343409"/>
                  <a:gd name="connsiteY8" fmla="*/ 1822605 h 2213848"/>
                  <a:gd name="connsiteX9" fmla="*/ 925647 w 1343409"/>
                  <a:gd name="connsiteY9" fmla="*/ 1323517 h 2213848"/>
                  <a:gd name="connsiteX10" fmla="*/ 0 w 1343409"/>
                  <a:gd name="connsiteY10" fmla="*/ 429343 h 2213848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47700 w 1343409"/>
                  <a:gd name="connsiteY8" fmla="*/ 1822605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219793 w 1343409"/>
                  <a:gd name="connsiteY7" fmla="*/ 2213848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18623"/>
                  <a:gd name="connsiteX1" fmla="*/ 553168 w 1343409"/>
                  <a:gd name="connsiteY1" fmla="*/ 0 h 2318623"/>
                  <a:gd name="connsiteX2" fmla="*/ 678763 w 1343409"/>
                  <a:gd name="connsiteY2" fmla="*/ 0 h 2318623"/>
                  <a:gd name="connsiteX3" fmla="*/ 1336706 w 1343409"/>
                  <a:gd name="connsiteY3" fmla="*/ 1153243 h 2318623"/>
                  <a:gd name="connsiteX4" fmla="*/ 1343409 w 1343409"/>
                  <a:gd name="connsiteY4" fmla="*/ 1256842 h 2318623"/>
                  <a:gd name="connsiteX5" fmla="*/ 1022381 w 1343409"/>
                  <a:gd name="connsiteY5" fmla="*/ 2136930 h 2318623"/>
                  <a:gd name="connsiteX6" fmla="*/ 669238 w 1343409"/>
                  <a:gd name="connsiteY6" fmla="*/ 2318623 h 2318623"/>
                  <a:gd name="connsiteX7" fmla="*/ 48343 w 1343409"/>
                  <a:gd name="connsiteY7" fmla="*/ 2280523 h 2318623"/>
                  <a:gd name="connsiteX8" fmla="*/ 676275 w 1343409"/>
                  <a:gd name="connsiteY8" fmla="*/ 1851180 h 2318623"/>
                  <a:gd name="connsiteX9" fmla="*/ 925647 w 1343409"/>
                  <a:gd name="connsiteY9" fmla="*/ 1323517 h 2318623"/>
                  <a:gd name="connsiteX10" fmla="*/ 0 w 1343409"/>
                  <a:gd name="connsiteY10" fmla="*/ 429343 h 2318623"/>
                  <a:gd name="connsiteX0" fmla="*/ 0 w 1343409"/>
                  <a:gd name="connsiteY0" fmla="*/ 429343 h 2385298"/>
                  <a:gd name="connsiteX1" fmla="*/ 553168 w 1343409"/>
                  <a:gd name="connsiteY1" fmla="*/ 0 h 2385298"/>
                  <a:gd name="connsiteX2" fmla="*/ 678763 w 1343409"/>
                  <a:gd name="connsiteY2" fmla="*/ 0 h 2385298"/>
                  <a:gd name="connsiteX3" fmla="*/ 1336706 w 1343409"/>
                  <a:gd name="connsiteY3" fmla="*/ 1153243 h 2385298"/>
                  <a:gd name="connsiteX4" fmla="*/ 1343409 w 1343409"/>
                  <a:gd name="connsiteY4" fmla="*/ 1256842 h 2385298"/>
                  <a:gd name="connsiteX5" fmla="*/ 1022381 w 1343409"/>
                  <a:gd name="connsiteY5" fmla="*/ 2136930 h 2385298"/>
                  <a:gd name="connsiteX6" fmla="*/ 393013 w 1343409"/>
                  <a:gd name="connsiteY6" fmla="*/ 2385298 h 2385298"/>
                  <a:gd name="connsiteX7" fmla="*/ 48343 w 1343409"/>
                  <a:gd name="connsiteY7" fmla="*/ 2280523 h 2385298"/>
                  <a:gd name="connsiteX8" fmla="*/ 676275 w 1343409"/>
                  <a:gd name="connsiteY8" fmla="*/ 1851180 h 2385298"/>
                  <a:gd name="connsiteX9" fmla="*/ 925647 w 1343409"/>
                  <a:gd name="connsiteY9" fmla="*/ 1323517 h 2385298"/>
                  <a:gd name="connsiteX10" fmla="*/ 0 w 1343409"/>
                  <a:gd name="connsiteY10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  <a:gd name="connsiteX0" fmla="*/ 0 w 1350607"/>
                  <a:gd name="connsiteY0" fmla="*/ 429343 h 2385298"/>
                  <a:gd name="connsiteX1" fmla="*/ 553168 w 1350607"/>
                  <a:gd name="connsiteY1" fmla="*/ 0 h 2385298"/>
                  <a:gd name="connsiteX2" fmla="*/ 678763 w 1350607"/>
                  <a:gd name="connsiteY2" fmla="*/ 0 h 2385298"/>
                  <a:gd name="connsiteX3" fmla="*/ 1292955 w 1350607"/>
                  <a:gd name="connsiteY3" fmla="*/ 859668 h 2385298"/>
                  <a:gd name="connsiteX4" fmla="*/ 1336706 w 1350607"/>
                  <a:gd name="connsiteY4" fmla="*/ 1153243 h 2385298"/>
                  <a:gd name="connsiteX5" fmla="*/ 1343409 w 1350607"/>
                  <a:gd name="connsiteY5" fmla="*/ 1256842 h 2385298"/>
                  <a:gd name="connsiteX6" fmla="*/ 1022381 w 1350607"/>
                  <a:gd name="connsiteY6" fmla="*/ 2136930 h 2385298"/>
                  <a:gd name="connsiteX7" fmla="*/ 393013 w 1350607"/>
                  <a:gd name="connsiteY7" fmla="*/ 2385298 h 2385298"/>
                  <a:gd name="connsiteX8" fmla="*/ 48343 w 1350607"/>
                  <a:gd name="connsiteY8" fmla="*/ 2280523 h 2385298"/>
                  <a:gd name="connsiteX9" fmla="*/ 676275 w 1350607"/>
                  <a:gd name="connsiteY9" fmla="*/ 1851180 h 2385298"/>
                  <a:gd name="connsiteX10" fmla="*/ 925647 w 1350607"/>
                  <a:gd name="connsiteY10" fmla="*/ 1323517 h 2385298"/>
                  <a:gd name="connsiteX11" fmla="*/ 0 w 1350607"/>
                  <a:gd name="connsiteY11" fmla="*/ 429343 h 238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50607" h="2385298">
                    <a:moveTo>
                      <a:pt x="0" y="429343"/>
                    </a:moveTo>
                    <a:cubicBezTo>
                      <a:pt x="0" y="307955"/>
                      <a:pt x="431780" y="0"/>
                      <a:pt x="553168" y="0"/>
                    </a:cubicBezTo>
                    <a:lnTo>
                      <a:pt x="678763" y="0"/>
                    </a:lnTo>
                    <a:cubicBezTo>
                      <a:pt x="792536" y="144865"/>
                      <a:pt x="1088048" y="753186"/>
                      <a:pt x="1292955" y="859668"/>
                    </a:cubicBezTo>
                    <a:cubicBezTo>
                      <a:pt x="1402612" y="1051875"/>
                      <a:pt x="1318772" y="1088635"/>
                      <a:pt x="1336706" y="1153243"/>
                    </a:cubicBezTo>
                    <a:cubicBezTo>
                      <a:pt x="1338940" y="1441776"/>
                      <a:pt x="1341175" y="968309"/>
                      <a:pt x="1343409" y="1256842"/>
                    </a:cubicBezTo>
                    <a:lnTo>
                      <a:pt x="1022381" y="2136930"/>
                    </a:lnTo>
                    <a:cubicBezTo>
                      <a:pt x="1022381" y="2258318"/>
                      <a:pt x="514401" y="2385298"/>
                      <a:pt x="393013" y="2385298"/>
                    </a:cubicBezTo>
                    <a:cubicBezTo>
                      <a:pt x="351148" y="2385298"/>
                      <a:pt x="90208" y="2280523"/>
                      <a:pt x="48343" y="2280523"/>
                    </a:cubicBezTo>
                    <a:cubicBezTo>
                      <a:pt x="-73045" y="2280523"/>
                      <a:pt x="676275" y="1972568"/>
                      <a:pt x="676275" y="1851180"/>
                    </a:cubicBezTo>
                    <a:cubicBezTo>
                      <a:pt x="873699" y="1611792"/>
                      <a:pt x="928248" y="1629580"/>
                      <a:pt x="925647" y="1323517"/>
                    </a:cubicBezTo>
                    <a:lnTo>
                      <a:pt x="0" y="42934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E93A90-D1DB-4EC3-AE94-4450C495176F}"/>
              </a:ext>
            </a:extLst>
          </p:cNvPr>
          <p:cNvGrpSpPr/>
          <p:nvPr/>
        </p:nvGrpSpPr>
        <p:grpSpPr>
          <a:xfrm>
            <a:off x="4036429" y="2601438"/>
            <a:ext cx="1493526" cy="2973951"/>
            <a:chOff x="3663604" y="2774518"/>
            <a:chExt cx="1493526" cy="29739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7F1F220-30A0-4660-BD6D-44AF77176F27}"/>
                </a:ext>
              </a:extLst>
            </p:cNvPr>
            <p:cNvGrpSpPr/>
            <p:nvPr/>
          </p:nvGrpSpPr>
          <p:grpSpPr>
            <a:xfrm>
              <a:off x="3722238" y="2812302"/>
              <a:ext cx="1434892" cy="2936167"/>
              <a:chOff x="1375301" y="2965095"/>
              <a:chExt cx="1403499" cy="3302138"/>
            </a:xfrm>
            <a:solidFill>
              <a:schemeClr val="tx1"/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FB9AF3-4597-4F2C-AA76-72D5E945E39B}"/>
                  </a:ext>
                </a:extLst>
              </p:cNvPr>
              <p:cNvSpPr/>
              <p:nvPr/>
            </p:nvSpPr>
            <p:spPr>
              <a:xfrm>
                <a:off x="1375441" y="2965095"/>
                <a:ext cx="1403359" cy="1272525"/>
              </a:xfrm>
              <a:prstGeom prst="roundRect">
                <a:avLst>
                  <a:gd name="adj" fmla="val 408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Rectangle: Rounded Corners 54">
                <a:extLst>
                  <a:ext uri="{FF2B5EF4-FFF2-40B4-BE49-F238E27FC236}">
                    <a16:creationId xmlns:a16="http://schemas.microsoft.com/office/drawing/2014/main" id="{7C3C55DB-431D-463B-96F3-2632C9E7626F}"/>
                  </a:ext>
                </a:extLst>
              </p:cNvPr>
              <p:cNvSpPr/>
              <p:nvPr/>
            </p:nvSpPr>
            <p:spPr>
              <a:xfrm>
                <a:off x="1375301" y="3492413"/>
                <a:ext cx="1403499" cy="2774820"/>
              </a:xfrm>
              <a:custGeom>
                <a:avLst/>
                <a:gdLst>
                  <a:gd name="connsiteX0" fmla="*/ 0 w 678055"/>
                  <a:gd name="connsiteY0" fmla="*/ 210984 h 2770577"/>
                  <a:gd name="connsiteX1" fmla="*/ 210984 w 678055"/>
                  <a:gd name="connsiteY1" fmla="*/ 0 h 2770577"/>
                  <a:gd name="connsiteX2" fmla="*/ 467071 w 678055"/>
                  <a:gd name="connsiteY2" fmla="*/ 0 h 2770577"/>
                  <a:gd name="connsiteX3" fmla="*/ 678055 w 678055"/>
                  <a:gd name="connsiteY3" fmla="*/ 210984 h 2770577"/>
                  <a:gd name="connsiteX4" fmla="*/ 678055 w 678055"/>
                  <a:gd name="connsiteY4" fmla="*/ 2559593 h 2770577"/>
                  <a:gd name="connsiteX5" fmla="*/ 467071 w 678055"/>
                  <a:gd name="connsiteY5" fmla="*/ 2770577 h 2770577"/>
                  <a:gd name="connsiteX6" fmla="*/ 210984 w 678055"/>
                  <a:gd name="connsiteY6" fmla="*/ 2770577 h 2770577"/>
                  <a:gd name="connsiteX7" fmla="*/ 0 w 678055"/>
                  <a:gd name="connsiteY7" fmla="*/ 2559593 h 2770577"/>
                  <a:gd name="connsiteX8" fmla="*/ 0 w 678055"/>
                  <a:gd name="connsiteY8" fmla="*/ 210984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8772 w 996928"/>
                  <a:gd name="connsiteY0" fmla="*/ 218936 h 2770577"/>
                  <a:gd name="connsiteX1" fmla="*/ 529857 w 996928"/>
                  <a:gd name="connsiteY1" fmla="*/ 0 h 2770577"/>
                  <a:gd name="connsiteX2" fmla="*/ 785944 w 996928"/>
                  <a:gd name="connsiteY2" fmla="*/ 0 h 2770577"/>
                  <a:gd name="connsiteX3" fmla="*/ 996928 w 996928"/>
                  <a:gd name="connsiteY3" fmla="*/ 210984 h 2770577"/>
                  <a:gd name="connsiteX4" fmla="*/ 996928 w 996928"/>
                  <a:gd name="connsiteY4" fmla="*/ 2559593 h 2770577"/>
                  <a:gd name="connsiteX5" fmla="*/ 785944 w 996928"/>
                  <a:gd name="connsiteY5" fmla="*/ 2770577 h 2770577"/>
                  <a:gd name="connsiteX6" fmla="*/ 529857 w 996928"/>
                  <a:gd name="connsiteY6" fmla="*/ 2770577 h 2770577"/>
                  <a:gd name="connsiteX7" fmla="*/ 318873 w 996928"/>
                  <a:gd name="connsiteY7" fmla="*/ 2559593 h 2770577"/>
                  <a:gd name="connsiteX8" fmla="*/ 8772 w 996928"/>
                  <a:gd name="connsiteY8" fmla="*/ 218936 h 2770577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75224"/>
                  <a:gd name="connsiteY0" fmla="*/ 218936 h 2770577"/>
                  <a:gd name="connsiteX1" fmla="*/ 529857 w 1275224"/>
                  <a:gd name="connsiteY1" fmla="*/ 0 h 2770577"/>
                  <a:gd name="connsiteX2" fmla="*/ 785944 w 1275224"/>
                  <a:gd name="connsiteY2" fmla="*/ 0 h 2770577"/>
                  <a:gd name="connsiteX3" fmla="*/ 1275224 w 1275224"/>
                  <a:gd name="connsiteY3" fmla="*/ 187131 h 2770577"/>
                  <a:gd name="connsiteX4" fmla="*/ 996928 w 1275224"/>
                  <a:gd name="connsiteY4" fmla="*/ 2559593 h 2770577"/>
                  <a:gd name="connsiteX5" fmla="*/ 785944 w 1275224"/>
                  <a:gd name="connsiteY5" fmla="*/ 2770577 h 2770577"/>
                  <a:gd name="connsiteX6" fmla="*/ 529857 w 1275224"/>
                  <a:gd name="connsiteY6" fmla="*/ 2770577 h 2770577"/>
                  <a:gd name="connsiteX7" fmla="*/ 318873 w 1275224"/>
                  <a:gd name="connsiteY7" fmla="*/ 2559593 h 2770577"/>
                  <a:gd name="connsiteX8" fmla="*/ 8772 w 1275224"/>
                  <a:gd name="connsiteY8" fmla="*/ 218936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7108 w 1400781"/>
                  <a:gd name="connsiteY8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262498 w 1400781"/>
                  <a:gd name="connsiteY8" fmla="*/ 2520111 h 2770577"/>
                  <a:gd name="connsiteX9" fmla="*/ 683917 w 1400781"/>
                  <a:gd name="connsiteY9" fmla="*/ 2225913 h 2770577"/>
                  <a:gd name="connsiteX10" fmla="*/ 7108 w 1400781"/>
                  <a:gd name="connsiteY10" fmla="*/ 266644 h 2770577"/>
                  <a:gd name="connsiteX0" fmla="*/ 7108 w 1400781"/>
                  <a:gd name="connsiteY0" fmla="*/ 266644 h 2774820"/>
                  <a:gd name="connsiteX1" fmla="*/ 655414 w 1400781"/>
                  <a:gd name="connsiteY1" fmla="*/ 0 h 2774820"/>
                  <a:gd name="connsiteX2" fmla="*/ 911501 w 1400781"/>
                  <a:gd name="connsiteY2" fmla="*/ 0 h 2774820"/>
                  <a:gd name="connsiteX3" fmla="*/ 1400781 w 1400781"/>
                  <a:gd name="connsiteY3" fmla="*/ 187131 h 2774820"/>
                  <a:gd name="connsiteX4" fmla="*/ 1122485 w 1400781"/>
                  <a:gd name="connsiteY4" fmla="*/ 2559593 h 2774820"/>
                  <a:gd name="connsiteX5" fmla="*/ 911501 w 1400781"/>
                  <a:gd name="connsiteY5" fmla="*/ 2770577 h 2774820"/>
                  <a:gd name="connsiteX6" fmla="*/ 655414 w 1400781"/>
                  <a:gd name="connsiteY6" fmla="*/ 2770577 h 2774820"/>
                  <a:gd name="connsiteX7" fmla="*/ 142280 w 1400781"/>
                  <a:gd name="connsiteY7" fmla="*/ 2686813 h 2774820"/>
                  <a:gd name="connsiteX8" fmla="*/ 262498 w 1400781"/>
                  <a:gd name="connsiteY8" fmla="*/ 2520111 h 2774820"/>
                  <a:gd name="connsiteX9" fmla="*/ 683917 w 1400781"/>
                  <a:gd name="connsiteY9" fmla="*/ 2225913 h 2774820"/>
                  <a:gd name="connsiteX10" fmla="*/ 7108 w 1400781"/>
                  <a:gd name="connsiteY10" fmla="*/ 266644 h 2774820"/>
                  <a:gd name="connsiteX0" fmla="*/ 7108 w 1402580"/>
                  <a:gd name="connsiteY0" fmla="*/ 266644 h 2774820"/>
                  <a:gd name="connsiteX1" fmla="*/ 655414 w 1402580"/>
                  <a:gd name="connsiteY1" fmla="*/ 0 h 2774820"/>
                  <a:gd name="connsiteX2" fmla="*/ 911501 w 1402580"/>
                  <a:gd name="connsiteY2" fmla="*/ 0 h 2774820"/>
                  <a:gd name="connsiteX3" fmla="*/ 1400781 w 1402580"/>
                  <a:gd name="connsiteY3" fmla="*/ 187131 h 2774820"/>
                  <a:gd name="connsiteX4" fmla="*/ 866797 w 1402580"/>
                  <a:gd name="connsiteY4" fmla="*/ 842385 h 2774820"/>
                  <a:gd name="connsiteX5" fmla="*/ 1122485 w 1402580"/>
                  <a:gd name="connsiteY5" fmla="*/ 2559593 h 2774820"/>
                  <a:gd name="connsiteX6" fmla="*/ 911501 w 1402580"/>
                  <a:gd name="connsiteY6" fmla="*/ 2770577 h 2774820"/>
                  <a:gd name="connsiteX7" fmla="*/ 655414 w 1402580"/>
                  <a:gd name="connsiteY7" fmla="*/ 2770577 h 2774820"/>
                  <a:gd name="connsiteX8" fmla="*/ 142280 w 1402580"/>
                  <a:gd name="connsiteY8" fmla="*/ 2686813 h 2774820"/>
                  <a:gd name="connsiteX9" fmla="*/ 262498 w 1402580"/>
                  <a:gd name="connsiteY9" fmla="*/ 2520111 h 2774820"/>
                  <a:gd name="connsiteX10" fmla="*/ 683917 w 1402580"/>
                  <a:gd name="connsiteY10" fmla="*/ 2225913 h 2774820"/>
                  <a:gd name="connsiteX11" fmla="*/ 7108 w 1402580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22485 w 1403575"/>
                  <a:gd name="connsiteY5" fmla="*/ 2559593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318157 w 1403575"/>
                  <a:gd name="connsiteY9" fmla="*/ 2559867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2985"/>
                  <a:gd name="connsiteY0" fmla="*/ 266644 h 2774820"/>
                  <a:gd name="connsiteX1" fmla="*/ 655414 w 1402985"/>
                  <a:gd name="connsiteY1" fmla="*/ 0 h 2774820"/>
                  <a:gd name="connsiteX2" fmla="*/ 911501 w 1402985"/>
                  <a:gd name="connsiteY2" fmla="*/ 0 h 2774820"/>
                  <a:gd name="connsiteX3" fmla="*/ 1400781 w 1402985"/>
                  <a:gd name="connsiteY3" fmla="*/ 187131 h 2774820"/>
                  <a:gd name="connsiteX4" fmla="*/ 803186 w 1402985"/>
                  <a:gd name="connsiteY4" fmla="*/ 1049119 h 2774820"/>
                  <a:gd name="connsiteX5" fmla="*/ 1146339 w 1402985"/>
                  <a:gd name="connsiteY5" fmla="*/ 2655008 h 2774820"/>
                  <a:gd name="connsiteX6" fmla="*/ 911501 w 1402985"/>
                  <a:gd name="connsiteY6" fmla="*/ 2770577 h 2774820"/>
                  <a:gd name="connsiteX7" fmla="*/ 655414 w 1402985"/>
                  <a:gd name="connsiteY7" fmla="*/ 2770577 h 2774820"/>
                  <a:gd name="connsiteX8" fmla="*/ 142280 w 1402985"/>
                  <a:gd name="connsiteY8" fmla="*/ 2686813 h 2774820"/>
                  <a:gd name="connsiteX9" fmla="*/ 318157 w 1402985"/>
                  <a:gd name="connsiteY9" fmla="*/ 2559867 h 2774820"/>
                  <a:gd name="connsiteX10" fmla="*/ 683917 w 1402985"/>
                  <a:gd name="connsiteY10" fmla="*/ 2225913 h 2774820"/>
                  <a:gd name="connsiteX11" fmla="*/ 7108 w 1402985"/>
                  <a:gd name="connsiteY11" fmla="*/ 266644 h 2774820"/>
                  <a:gd name="connsiteX0" fmla="*/ 7108 w 1402840"/>
                  <a:gd name="connsiteY0" fmla="*/ 266644 h 2774820"/>
                  <a:gd name="connsiteX1" fmla="*/ 655414 w 1402840"/>
                  <a:gd name="connsiteY1" fmla="*/ 0 h 2774820"/>
                  <a:gd name="connsiteX2" fmla="*/ 911501 w 1402840"/>
                  <a:gd name="connsiteY2" fmla="*/ 0 h 2774820"/>
                  <a:gd name="connsiteX3" fmla="*/ 1400781 w 1402840"/>
                  <a:gd name="connsiteY3" fmla="*/ 187131 h 2774820"/>
                  <a:gd name="connsiteX4" fmla="*/ 771381 w 1402840"/>
                  <a:gd name="connsiteY4" fmla="*/ 1009362 h 2774820"/>
                  <a:gd name="connsiteX5" fmla="*/ 1146339 w 1402840"/>
                  <a:gd name="connsiteY5" fmla="*/ 2655008 h 2774820"/>
                  <a:gd name="connsiteX6" fmla="*/ 911501 w 1402840"/>
                  <a:gd name="connsiteY6" fmla="*/ 2770577 h 2774820"/>
                  <a:gd name="connsiteX7" fmla="*/ 655414 w 1402840"/>
                  <a:gd name="connsiteY7" fmla="*/ 2770577 h 2774820"/>
                  <a:gd name="connsiteX8" fmla="*/ 142280 w 1402840"/>
                  <a:gd name="connsiteY8" fmla="*/ 2686813 h 2774820"/>
                  <a:gd name="connsiteX9" fmla="*/ 318157 w 1402840"/>
                  <a:gd name="connsiteY9" fmla="*/ 2559867 h 2774820"/>
                  <a:gd name="connsiteX10" fmla="*/ 683917 w 1402840"/>
                  <a:gd name="connsiteY10" fmla="*/ 2225913 h 2774820"/>
                  <a:gd name="connsiteX11" fmla="*/ 7108 w 1402840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3499" h="2774820">
                    <a:moveTo>
                      <a:pt x="7108" y="266644"/>
                    </a:moveTo>
                    <a:cubicBezTo>
                      <a:pt x="-72405" y="110364"/>
                      <a:pt x="538891" y="0"/>
                      <a:pt x="655414" y="0"/>
                    </a:cubicBezTo>
                    <a:lnTo>
                      <a:pt x="911501" y="0"/>
                    </a:lnTo>
                    <a:cubicBezTo>
                      <a:pt x="1028024" y="0"/>
                      <a:pt x="1400781" y="70608"/>
                      <a:pt x="1400781" y="187131"/>
                    </a:cubicBezTo>
                    <a:cubicBezTo>
                      <a:pt x="1437062" y="323553"/>
                      <a:pt x="1104010" y="780929"/>
                      <a:pt x="771381" y="1009362"/>
                    </a:cubicBezTo>
                    <a:cubicBezTo>
                      <a:pt x="804511" y="1547896"/>
                      <a:pt x="1095156" y="2329667"/>
                      <a:pt x="1146339" y="2655008"/>
                    </a:cubicBezTo>
                    <a:cubicBezTo>
                      <a:pt x="1146339" y="2771531"/>
                      <a:pt x="1028024" y="2770577"/>
                      <a:pt x="911501" y="2770577"/>
                    </a:cubicBezTo>
                    <a:lnTo>
                      <a:pt x="655414" y="2770577"/>
                    </a:lnTo>
                    <a:cubicBezTo>
                      <a:pt x="538891" y="2770577"/>
                      <a:pt x="142280" y="2803336"/>
                      <a:pt x="142280" y="2686813"/>
                    </a:cubicBezTo>
                    <a:cubicBezTo>
                      <a:pt x="91372" y="2650370"/>
                      <a:pt x="227884" y="2631383"/>
                      <a:pt x="318157" y="2559867"/>
                    </a:cubicBezTo>
                    <a:cubicBezTo>
                      <a:pt x="408430" y="2488351"/>
                      <a:pt x="812620" y="2598840"/>
                      <a:pt x="683917" y="2225913"/>
                    </a:cubicBezTo>
                    <a:cubicBezTo>
                      <a:pt x="611030" y="1843755"/>
                      <a:pt x="-30548" y="609800"/>
                      <a:pt x="7108" y="2666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DC78C9-1F30-46F8-84AD-CB7FEE1860F2}"/>
                </a:ext>
              </a:extLst>
            </p:cNvPr>
            <p:cNvGrpSpPr/>
            <p:nvPr/>
          </p:nvGrpSpPr>
          <p:grpSpPr>
            <a:xfrm>
              <a:off x="3663604" y="2774518"/>
              <a:ext cx="1434892" cy="2936167"/>
              <a:chOff x="1375301" y="2965095"/>
              <a:chExt cx="1403499" cy="33021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94C9740-758A-4D61-B3A3-255C9BDC56E3}"/>
                  </a:ext>
                </a:extLst>
              </p:cNvPr>
              <p:cNvSpPr/>
              <p:nvPr/>
            </p:nvSpPr>
            <p:spPr>
              <a:xfrm>
                <a:off x="1375441" y="2965095"/>
                <a:ext cx="1403359" cy="1272525"/>
              </a:xfrm>
              <a:prstGeom prst="roundRect">
                <a:avLst>
                  <a:gd name="adj" fmla="val 4087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8D0F087-CE56-4EFA-89C3-A0C36197B5BD}"/>
                  </a:ext>
                </a:extLst>
              </p:cNvPr>
              <p:cNvSpPr/>
              <p:nvPr/>
            </p:nvSpPr>
            <p:spPr>
              <a:xfrm>
                <a:off x="1375301" y="3492413"/>
                <a:ext cx="1403499" cy="2774820"/>
              </a:xfrm>
              <a:custGeom>
                <a:avLst/>
                <a:gdLst>
                  <a:gd name="connsiteX0" fmla="*/ 0 w 678055"/>
                  <a:gd name="connsiteY0" fmla="*/ 210984 h 2770577"/>
                  <a:gd name="connsiteX1" fmla="*/ 210984 w 678055"/>
                  <a:gd name="connsiteY1" fmla="*/ 0 h 2770577"/>
                  <a:gd name="connsiteX2" fmla="*/ 467071 w 678055"/>
                  <a:gd name="connsiteY2" fmla="*/ 0 h 2770577"/>
                  <a:gd name="connsiteX3" fmla="*/ 678055 w 678055"/>
                  <a:gd name="connsiteY3" fmla="*/ 210984 h 2770577"/>
                  <a:gd name="connsiteX4" fmla="*/ 678055 w 678055"/>
                  <a:gd name="connsiteY4" fmla="*/ 2559593 h 2770577"/>
                  <a:gd name="connsiteX5" fmla="*/ 467071 w 678055"/>
                  <a:gd name="connsiteY5" fmla="*/ 2770577 h 2770577"/>
                  <a:gd name="connsiteX6" fmla="*/ 210984 w 678055"/>
                  <a:gd name="connsiteY6" fmla="*/ 2770577 h 2770577"/>
                  <a:gd name="connsiteX7" fmla="*/ 0 w 678055"/>
                  <a:gd name="connsiteY7" fmla="*/ 2559593 h 2770577"/>
                  <a:gd name="connsiteX8" fmla="*/ 0 w 678055"/>
                  <a:gd name="connsiteY8" fmla="*/ 210984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0 w 988156"/>
                  <a:gd name="connsiteY0" fmla="*/ 218936 h 2770577"/>
                  <a:gd name="connsiteX1" fmla="*/ 521085 w 988156"/>
                  <a:gd name="connsiteY1" fmla="*/ 0 h 2770577"/>
                  <a:gd name="connsiteX2" fmla="*/ 777172 w 988156"/>
                  <a:gd name="connsiteY2" fmla="*/ 0 h 2770577"/>
                  <a:gd name="connsiteX3" fmla="*/ 988156 w 988156"/>
                  <a:gd name="connsiteY3" fmla="*/ 210984 h 2770577"/>
                  <a:gd name="connsiteX4" fmla="*/ 988156 w 988156"/>
                  <a:gd name="connsiteY4" fmla="*/ 2559593 h 2770577"/>
                  <a:gd name="connsiteX5" fmla="*/ 777172 w 988156"/>
                  <a:gd name="connsiteY5" fmla="*/ 2770577 h 2770577"/>
                  <a:gd name="connsiteX6" fmla="*/ 521085 w 988156"/>
                  <a:gd name="connsiteY6" fmla="*/ 2770577 h 2770577"/>
                  <a:gd name="connsiteX7" fmla="*/ 310101 w 988156"/>
                  <a:gd name="connsiteY7" fmla="*/ 2559593 h 2770577"/>
                  <a:gd name="connsiteX8" fmla="*/ 0 w 988156"/>
                  <a:gd name="connsiteY8" fmla="*/ 218936 h 2770577"/>
                  <a:gd name="connsiteX0" fmla="*/ 8772 w 996928"/>
                  <a:gd name="connsiteY0" fmla="*/ 218936 h 2770577"/>
                  <a:gd name="connsiteX1" fmla="*/ 529857 w 996928"/>
                  <a:gd name="connsiteY1" fmla="*/ 0 h 2770577"/>
                  <a:gd name="connsiteX2" fmla="*/ 785944 w 996928"/>
                  <a:gd name="connsiteY2" fmla="*/ 0 h 2770577"/>
                  <a:gd name="connsiteX3" fmla="*/ 996928 w 996928"/>
                  <a:gd name="connsiteY3" fmla="*/ 210984 h 2770577"/>
                  <a:gd name="connsiteX4" fmla="*/ 996928 w 996928"/>
                  <a:gd name="connsiteY4" fmla="*/ 2559593 h 2770577"/>
                  <a:gd name="connsiteX5" fmla="*/ 785944 w 996928"/>
                  <a:gd name="connsiteY5" fmla="*/ 2770577 h 2770577"/>
                  <a:gd name="connsiteX6" fmla="*/ 529857 w 996928"/>
                  <a:gd name="connsiteY6" fmla="*/ 2770577 h 2770577"/>
                  <a:gd name="connsiteX7" fmla="*/ 318873 w 996928"/>
                  <a:gd name="connsiteY7" fmla="*/ 2559593 h 2770577"/>
                  <a:gd name="connsiteX8" fmla="*/ 8772 w 996928"/>
                  <a:gd name="connsiteY8" fmla="*/ 218936 h 2770577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11613"/>
                  <a:gd name="connsiteY0" fmla="*/ 219784 h 2771425"/>
                  <a:gd name="connsiteX1" fmla="*/ 529857 w 1211613"/>
                  <a:gd name="connsiteY1" fmla="*/ 848 h 2771425"/>
                  <a:gd name="connsiteX2" fmla="*/ 785944 w 1211613"/>
                  <a:gd name="connsiteY2" fmla="*/ 848 h 2771425"/>
                  <a:gd name="connsiteX3" fmla="*/ 1211613 w 1211613"/>
                  <a:gd name="connsiteY3" fmla="*/ 100514 h 2771425"/>
                  <a:gd name="connsiteX4" fmla="*/ 996928 w 1211613"/>
                  <a:gd name="connsiteY4" fmla="*/ 2560441 h 2771425"/>
                  <a:gd name="connsiteX5" fmla="*/ 785944 w 1211613"/>
                  <a:gd name="connsiteY5" fmla="*/ 2771425 h 2771425"/>
                  <a:gd name="connsiteX6" fmla="*/ 529857 w 1211613"/>
                  <a:gd name="connsiteY6" fmla="*/ 2771425 h 2771425"/>
                  <a:gd name="connsiteX7" fmla="*/ 318873 w 1211613"/>
                  <a:gd name="connsiteY7" fmla="*/ 2560441 h 2771425"/>
                  <a:gd name="connsiteX8" fmla="*/ 8772 w 1211613"/>
                  <a:gd name="connsiteY8" fmla="*/ 219784 h 2771425"/>
                  <a:gd name="connsiteX0" fmla="*/ 8772 w 1275224"/>
                  <a:gd name="connsiteY0" fmla="*/ 218936 h 2770577"/>
                  <a:gd name="connsiteX1" fmla="*/ 529857 w 1275224"/>
                  <a:gd name="connsiteY1" fmla="*/ 0 h 2770577"/>
                  <a:gd name="connsiteX2" fmla="*/ 785944 w 1275224"/>
                  <a:gd name="connsiteY2" fmla="*/ 0 h 2770577"/>
                  <a:gd name="connsiteX3" fmla="*/ 1275224 w 1275224"/>
                  <a:gd name="connsiteY3" fmla="*/ 187131 h 2770577"/>
                  <a:gd name="connsiteX4" fmla="*/ 996928 w 1275224"/>
                  <a:gd name="connsiteY4" fmla="*/ 2559593 h 2770577"/>
                  <a:gd name="connsiteX5" fmla="*/ 785944 w 1275224"/>
                  <a:gd name="connsiteY5" fmla="*/ 2770577 h 2770577"/>
                  <a:gd name="connsiteX6" fmla="*/ 529857 w 1275224"/>
                  <a:gd name="connsiteY6" fmla="*/ 2770577 h 2770577"/>
                  <a:gd name="connsiteX7" fmla="*/ 318873 w 1275224"/>
                  <a:gd name="connsiteY7" fmla="*/ 2559593 h 2770577"/>
                  <a:gd name="connsiteX8" fmla="*/ 8772 w 1275224"/>
                  <a:gd name="connsiteY8" fmla="*/ 218936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7108 w 1400781"/>
                  <a:gd name="connsiteY8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444430 w 1400781"/>
                  <a:gd name="connsiteY7" fmla="*/ 2559593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683917 w 1400781"/>
                  <a:gd name="connsiteY8" fmla="*/ 2225913 h 2770577"/>
                  <a:gd name="connsiteX9" fmla="*/ 7108 w 1400781"/>
                  <a:gd name="connsiteY9" fmla="*/ 266644 h 2770577"/>
                  <a:gd name="connsiteX0" fmla="*/ 7108 w 1400781"/>
                  <a:gd name="connsiteY0" fmla="*/ 266644 h 2770577"/>
                  <a:gd name="connsiteX1" fmla="*/ 655414 w 1400781"/>
                  <a:gd name="connsiteY1" fmla="*/ 0 h 2770577"/>
                  <a:gd name="connsiteX2" fmla="*/ 911501 w 1400781"/>
                  <a:gd name="connsiteY2" fmla="*/ 0 h 2770577"/>
                  <a:gd name="connsiteX3" fmla="*/ 1400781 w 1400781"/>
                  <a:gd name="connsiteY3" fmla="*/ 187131 h 2770577"/>
                  <a:gd name="connsiteX4" fmla="*/ 1122485 w 1400781"/>
                  <a:gd name="connsiteY4" fmla="*/ 2559593 h 2770577"/>
                  <a:gd name="connsiteX5" fmla="*/ 911501 w 1400781"/>
                  <a:gd name="connsiteY5" fmla="*/ 2770577 h 2770577"/>
                  <a:gd name="connsiteX6" fmla="*/ 655414 w 1400781"/>
                  <a:gd name="connsiteY6" fmla="*/ 2770577 h 2770577"/>
                  <a:gd name="connsiteX7" fmla="*/ 142280 w 1400781"/>
                  <a:gd name="connsiteY7" fmla="*/ 2655008 h 2770577"/>
                  <a:gd name="connsiteX8" fmla="*/ 262498 w 1400781"/>
                  <a:gd name="connsiteY8" fmla="*/ 2520111 h 2770577"/>
                  <a:gd name="connsiteX9" fmla="*/ 683917 w 1400781"/>
                  <a:gd name="connsiteY9" fmla="*/ 2225913 h 2770577"/>
                  <a:gd name="connsiteX10" fmla="*/ 7108 w 1400781"/>
                  <a:gd name="connsiteY10" fmla="*/ 266644 h 2770577"/>
                  <a:gd name="connsiteX0" fmla="*/ 7108 w 1400781"/>
                  <a:gd name="connsiteY0" fmla="*/ 266644 h 2774820"/>
                  <a:gd name="connsiteX1" fmla="*/ 655414 w 1400781"/>
                  <a:gd name="connsiteY1" fmla="*/ 0 h 2774820"/>
                  <a:gd name="connsiteX2" fmla="*/ 911501 w 1400781"/>
                  <a:gd name="connsiteY2" fmla="*/ 0 h 2774820"/>
                  <a:gd name="connsiteX3" fmla="*/ 1400781 w 1400781"/>
                  <a:gd name="connsiteY3" fmla="*/ 187131 h 2774820"/>
                  <a:gd name="connsiteX4" fmla="*/ 1122485 w 1400781"/>
                  <a:gd name="connsiteY4" fmla="*/ 2559593 h 2774820"/>
                  <a:gd name="connsiteX5" fmla="*/ 911501 w 1400781"/>
                  <a:gd name="connsiteY5" fmla="*/ 2770577 h 2774820"/>
                  <a:gd name="connsiteX6" fmla="*/ 655414 w 1400781"/>
                  <a:gd name="connsiteY6" fmla="*/ 2770577 h 2774820"/>
                  <a:gd name="connsiteX7" fmla="*/ 142280 w 1400781"/>
                  <a:gd name="connsiteY7" fmla="*/ 2686813 h 2774820"/>
                  <a:gd name="connsiteX8" fmla="*/ 262498 w 1400781"/>
                  <a:gd name="connsiteY8" fmla="*/ 2520111 h 2774820"/>
                  <a:gd name="connsiteX9" fmla="*/ 683917 w 1400781"/>
                  <a:gd name="connsiteY9" fmla="*/ 2225913 h 2774820"/>
                  <a:gd name="connsiteX10" fmla="*/ 7108 w 1400781"/>
                  <a:gd name="connsiteY10" fmla="*/ 266644 h 2774820"/>
                  <a:gd name="connsiteX0" fmla="*/ 7108 w 1402580"/>
                  <a:gd name="connsiteY0" fmla="*/ 266644 h 2774820"/>
                  <a:gd name="connsiteX1" fmla="*/ 655414 w 1402580"/>
                  <a:gd name="connsiteY1" fmla="*/ 0 h 2774820"/>
                  <a:gd name="connsiteX2" fmla="*/ 911501 w 1402580"/>
                  <a:gd name="connsiteY2" fmla="*/ 0 h 2774820"/>
                  <a:gd name="connsiteX3" fmla="*/ 1400781 w 1402580"/>
                  <a:gd name="connsiteY3" fmla="*/ 187131 h 2774820"/>
                  <a:gd name="connsiteX4" fmla="*/ 866797 w 1402580"/>
                  <a:gd name="connsiteY4" fmla="*/ 842385 h 2774820"/>
                  <a:gd name="connsiteX5" fmla="*/ 1122485 w 1402580"/>
                  <a:gd name="connsiteY5" fmla="*/ 2559593 h 2774820"/>
                  <a:gd name="connsiteX6" fmla="*/ 911501 w 1402580"/>
                  <a:gd name="connsiteY6" fmla="*/ 2770577 h 2774820"/>
                  <a:gd name="connsiteX7" fmla="*/ 655414 w 1402580"/>
                  <a:gd name="connsiteY7" fmla="*/ 2770577 h 2774820"/>
                  <a:gd name="connsiteX8" fmla="*/ 142280 w 1402580"/>
                  <a:gd name="connsiteY8" fmla="*/ 2686813 h 2774820"/>
                  <a:gd name="connsiteX9" fmla="*/ 262498 w 1402580"/>
                  <a:gd name="connsiteY9" fmla="*/ 2520111 h 2774820"/>
                  <a:gd name="connsiteX10" fmla="*/ 683917 w 1402580"/>
                  <a:gd name="connsiteY10" fmla="*/ 2225913 h 2774820"/>
                  <a:gd name="connsiteX11" fmla="*/ 7108 w 1402580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347"/>
                  <a:gd name="connsiteY0" fmla="*/ 266644 h 2774820"/>
                  <a:gd name="connsiteX1" fmla="*/ 655414 w 1403347"/>
                  <a:gd name="connsiteY1" fmla="*/ 0 h 2774820"/>
                  <a:gd name="connsiteX2" fmla="*/ 911501 w 1403347"/>
                  <a:gd name="connsiteY2" fmla="*/ 0 h 2774820"/>
                  <a:gd name="connsiteX3" fmla="*/ 1400781 w 1403347"/>
                  <a:gd name="connsiteY3" fmla="*/ 187131 h 2774820"/>
                  <a:gd name="connsiteX4" fmla="*/ 866797 w 1403347"/>
                  <a:gd name="connsiteY4" fmla="*/ 842385 h 2774820"/>
                  <a:gd name="connsiteX5" fmla="*/ 1122485 w 1403347"/>
                  <a:gd name="connsiteY5" fmla="*/ 2559593 h 2774820"/>
                  <a:gd name="connsiteX6" fmla="*/ 911501 w 1403347"/>
                  <a:gd name="connsiteY6" fmla="*/ 2770577 h 2774820"/>
                  <a:gd name="connsiteX7" fmla="*/ 655414 w 1403347"/>
                  <a:gd name="connsiteY7" fmla="*/ 2770577 h 2774820"/>
                  <a:gd name="connsiteX8" fmla="*/ 142280 w 1403347"/>
                  <a:gd name="connsiteY8" fmla="*/ 2686813 h 2774820"/>
                  <a:gd name="connsiteX9" fmla="*/ 262498 w 1403347"/>
                  <a:gd name="connsiteY9" fmla="*/ 2520111 h 2774820"/>
                  <a:gd name="connsiteX10" fmla="*/ 683917 w 1403347"/>
                  <a:gd name="connsiteY10" fmla="*/ 2225913 h 2774820"/>
                  <a:gd name="connsiteX11" fmla="*/ 7108 w 1403347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22485 w 1403575"/>
                  <a:gd name="connsiteY5" fmla="*/ 2559593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262498 w 1403575"/>
                  <a:gd name="connsiteY9" fmla="*/ 2520111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3575"/>
                  <a:gd name="connsiteY0" fmla="*/ 266644 h 2774820"/>
                  <a:gd name="connsiteX1" fmla="*/ 655414 w 1403575"/>
                  <a:gd name="connsiteY1" fmla="*/ 0 h 2774820"/>
                  <a:gd name="connsiteX2" fmla="*/ 911501 w 1403575"/>
                  <a:gd name="connsiteY2" fmla="*/ 0 h 2774820"/>
                  <a:gd name="connsiteX3" fmla="*/ 1400781 w 1403575"/>
                  <a:gd name="connsiteY3" fmla="*/ 187131 h 2774820"/>
                  <a:gd name="connsiteX4" fmla="*/ 898602 w 1403575"/>
                  <a:gd name="connsiteY4" fmla="*/ 1104778 h 2774820"/>
                  <a:gd name="connsiteX5" fmla="*/ 1146339 w 1403575"/>
                  <a:gd name="connsiteY5" fmla="*/ 2655008 h 2774820"/>
                  <a:gd name="connsiteX6" fmla="*/ 911501 w 1403575"/>
                  <a:gd name="connsiteY6" fmla="*/ 2770577 h 2774820"/>
                  <a:gd name="connsiteX7" fmla="*/ 655414 w 1403575"/>
                  <a:gd name="connsiteY7" fmla="*/ 2770577 h 2774820"/>
                  <a:gd name="connsiteX8" fmla="*/ 142280 w 1403575"/>
                  <a:gd name="connsiteY8" fmla="*/ 2686813 h 2774820"/>
                  <a:gd name="connsiteX9" fmla="*/ 318157 w 1403575"/>
                  <a:gd name="connsiteY9" fmla="*/ 2559867 h 2774820"/>
                  <a:gd name="connsiteX10" fmla="*/ 683917 w 1403575"/>
                  <a:gd name="connsiteY10" fmla="*/ 2225913 h 2774820"/>
                  <a:gd name="connsiteX11" fmla="*/ 7108 w 1403575"/>
                  <a:gd name="connsiteY11" fmla="*/ 266644 h 2774820"/>
                  <a:gd name="connsiteX0" fmla="*/ 7108 w 1402985"/>
                  <a:gd name="connsiteY0" fmla="*/ 266644 h 2774820"/>
                  <a:gd name="connsiteX1" fmla="*/ 655414 w 1402985"/>
                  <a:gd name="connsiteY1" fmla="*/ 0 h 2774820"/>
                  <a:gd name="connsiteX2" fmla="*/ 911501 w 1402985"/>
                  <a:gd name="connsiteY2" fmla="*/ 0 h 2774820"/>
                  <a:gd name="connsiteX3" fmla="*/ 1400781 w 1402985"/>
                  <a:gd name="connsiteY3" fmla="*/ 187131 h 2774820"/>
                  <a:gd name="connsiteX4" fmla="*/ 803186 w 1402985"/>
                  <a:gd name="connsiteY4" fmla="*/ 1049119 h 2774820"/>
                  <a:gd name="connsiteX5" fmla="*/ 1146339 w 1402985"/>
                  <a:gd name="connsiteY5" fmla="*/ 2655008 h 2774820"/>
                  <a:gd name="connsiteX6" fmla="*/ 911501 w 1402985"/>
                  <a:gd name="connsiteY6" fmla="*/ 2770577 h 2774820"/>
                  <a:gd name="connsiteX7" fmla="*/ 655414 w 1402985"/>
                  <a:gd name="connsiteY7" fmla="*/ 2770577 h 2774820"/>
                  <a:gd name="connsiteX8" fmla="*/ 142280 w 1402985"/>
                  <a:gd name="connsiteY8" fmla="*/ 2686813 h 2774820"/>
                  <a:gd name="connsiteX9" fmla="*/ 318157 w 1402985"/>
                  <a:gd name="connsiteY9" fmla="*/ 2559867 h 2774820"/>
                  <a:gd name="connsiteX10" fmla="*/ 683917 w 1402985"/>
                  <a:gd name="connsiteY10" fmla="*/ 2225913 h 2774820"/>
                  <a:gd name="connsiteX11" fmla="*/ 7108 w 1402985"/>
                  <a:gd name="connsiteY11" fmla="*/ 266644 h 2774820"/>
                  <a:gd name="connsiteX0" fmla="*/ 7108 w 1402840"/>
                  <a:gd name="connsiteY0" fmla="*/ 266644 h 2774820"/>
                  <a:gd name="connsiteX1" fmla="*/ 655414 w 1402840"/>
                  <a:gd name="connsiteY1" fmla="*/ 0 h 2774820"/>
                  <a:gd name="connsiteX2" fmla="*/ 911501 w 1402840"/>
                  <a:gd name="connsiteY2" fmla="*/ 0 h 2774820"/>
                  <a:gd name="connsiteX3" fmla="*/ 1400781 w 1402840"/>
                  <a:gd name="connsiteY3" fmla="*/ 187131 h 2774820"/>
                  <a:gd name="connsiteX4" fmla="*/ 771381 w 1402840"/>
                  <a:gd name="connsiteY4" fmla="*/ 1009362 h 2774820"/>
                  <a:gd name="connsiteX5" fmla="*/ 1146339 w 1402840"/>
                  <a:gd name="connsiteY5" fmla="*/ 2655008 h 2774820"/>
                  <a:gd name="connsiteX6" fmla="*/ 911501 w 1402840"/>
                  <a:gd name="connsiteY6" fmla="*/ 2770577 h 2774820"/>
                  <a:gd name="connsiteX7" fmla="*/ 655414 w 1402840"/>
                  <a:gd name="connsiteY7" fmla="*/ 2770577 h 2774820"/>
                  <a:gd name="connsiteX8" fmla="*/ 142280 w 1402840"/>
                  <a:gd name="connsiteY8" fmla="*/ 2686813 h 2774820"/>
                  <a:gd name="connsiteX9" fmla="*/ 318157 w 1402840"/>
                  <a:gd name="connsiteY9" fmla="*/ 2559867 h 2774820"/>
                  <a:gd name="connsiteX10" fmla="*/ 683917 w 1402840"/>
                  <a:gd name="connsiteY10" fmla="*/ 2225913 h 2774820"/>
                  <a:gd name="connsiteX11" fmla="*/ 7108 w 1402840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  <a:gd name="connsiteX0" fmla="*/ 7108 w 1403499"/>
                  <a:gd name="connsiteY0" fmla="*/ 266644 h 2774820"/>
                  <a:gd name="connsiteX1" fmla="*/ 655414 w 1403499"/>
                  <a:gd name="connsiteY1" fmla="*/ 0 h 2774820"/>
                  <a:gd name="connsiteX2" fmla="*/ 911501 w 1403499"/>
                  <a:gd name="connsiteY2" fmla="*/ 0 h 2774820"/>
                  <a:gd name="connsiteX3" fmla="*/ 1400781 w 1403499"/>
                  <a:gd name="connsiteY3" fmla="*/ 187131 h 2774820"/>
                  <a:gd name="connsiteX4" fmla="*/ 771381 w 1403499"/>
                  <a:gd name="connsiteY4" fmla="*/ 1009362 h 2774820"/>
                  <a:gd name="connsiteX5" fmla="*/ 1146339 w 1403499"/>
                  <a:gd name="connsiteY5" fmla="*/ 2655008 h 2774820"/>
                  <a:gd name="connsiteX6" fmla="*/ 911501 w 1403499"/>
                  <a:gd name="connsiteY6" fmla="*/ 2770577 h 2774820"/>
                  <a:gd name="connsiteX7" fmla="*/ 655414 w 1403499"/>
                  <a:gd name="connsiteY7" fmla="*/ 2770577 h 2774820"/>
                  <a:gd name="connsiteX8" fmla="*/ 142280 w 1403499"/>
                  <a:gd name="connsiteY8" fmla="*/ 2686813 h 2774820"/>
                  <a:gd name="connsiteX9" fmla="*/ 318157 w 1403499"/>
                  <a:gd name="connsiteY9" fmla="*/ 2559867 h 2774820"/>
                  <a:gd name="connsiteX10" fmla="*/ 683917 w 1403499"/>
                  <a:gd name="connsiteY10" fmla="*/ 2225913 h 2774820"/>
                  <a:gd name="connsiteX11" fmla="*/ 7108 w 1403499"/>
                  <a:gd name="connsiteY11" fmla="*/ 266644 h 27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3499" h="2774820">
                    <a:moveTo>
                      <a:pt x="7108" y="266644"/>
                    </a:moveTo>
                    <a:cubicBezTo>
                      <a:pt x="-72405" y="110364"/>
                      <a:pt x="538891" y="0"/>
                      <a:pt x="655414" y="0"/>
                    </a:cubicBezTo>
                    <a:lnTo>
                      <a:pt x="911501" y="0"/>
                    </a:lnTo>
                    <a:cubicBezTo>
                      <a:pt x="1028024" y="0"/>
                      <a:pt x="1400781" y="70608"/>
                      <a:pt x="1400781" y="187131"/>
                    </a:cubicBezTo>
                    <a:cubicBezTo>
                      <a:pt x="1437062" y="323553"/>
                      <a:pt x="1104010" y="780929"/>
                      <a:pt x="771381" y="1009362"/>
                    </a:cubicBezTo>
                    <a:cubicBezTo>
                      <a:pt x="804511" y="1547896"/>
                      <a:pt x="1095156" y="2329667"/>
                      <a:pt x="1146339" y="2655008"/>
                    </a:cubicBezTo>
                    <a:cubicBezTo>
                      <a:pt x="1146339" y="2771531"/>
                      <a:pt x="1028024" y="2770577"/>
                      <a:pt x="911501" y="2770577"/>
                    </a:cubicBezTo>
                    <a:lnTo>
                      <a:pt x="655414" y="2770577"/>
                    </a:lnTo>
                    <a:cubicBezTo>
                      <a:pt x="538891" y="2770577"/>
                      <a:pt x="142280" y="2803336"/>
                      <a:pt x="142280" y="2686813"/>
                    </a:cubicBezTo>
                    <a:cubicBezTo>
                      <a:pt x="91372" y="2650370"/>
                      <a:pt x="227884" y="2631383"/>
                      <a:pt x="318157" y="2559867"/>
                    </a:cubicBezTo>
                    <a:cubicBezTo>
                      <a:pt x="408430" y="2488351"/>
                      <a:pt x="812620" y="2598840"/>
                      <a:pt x="683917" y="2225913"/>
                    </a:cubicBezTo>
                    <a:cubicBezTo>
                      <a:pt x="611030" y="1843755"/>
                      <a:pt x="-30548" y="609800"/>
                      <a:pt x="7108" y="2666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6320A93-1504-46D8-9ABA-6DA18FBD14E3}"/>
              </a:ext>
            </a:extLst>
          </p:cNvPr>
          <p:cNvSpPr/>
          <p:nvPr/>
        </p:nvSpPr>
        <p:spPr>
          <a:xfrm rot="8788894">
            <a:off x="6798924" y="1161012"/>
            <a:ext cx="2520784" cy="1275884"/>
          </a:xfrm>
          <a:custGeom>
            <a:avLst/>
            <a:gdLst>
              <a:gd name="connsiteX0" fmla="*/ 1187116 w 2374232"/>
              <a:gd name="connsiteY0" fmla="*/ 0 h 1275884"/>
              <a:gd name="connsiteX1" fmla="*/ 2374232 w 2374232"/>
              <a:gd name="connsiteY1" fmla="*/ 1185210 h 1275884"/>
              <a:gd name="connsiteX2" fmla="*/ 2369646 w 2374232"/>
              <a:gd name="connsiteY2" fmla="*/ 1275884 h 1275884"/>
              <a:gd name="connsiteX3" fmla="*/ 2368102 w 2374232"/>
              <a:gd name="connsiteY3" fmla="*/ 1245357 h 1275884"/>
              <a:gd name="connsiteX4" fmla="*/ 1187115 w 2374232"/>
              <a:gd name="connsiteY4" fmla="*/ 181328 h 1275884"/>
              <a:gd name="connsiteX5" fmla="*/ 6128 w 2374232"/>
              <a:gd name="connsiteY5" fmla="*/ 1245357 h 1275884"/>
              <a:gd name="connsiteX6" fmla="*/ 4585 w 2374232"/>
              <a:gd name="connsiteY6" fmla="*/ 1275864 h 1275884"/>
              <a:gd name="connsiteX7" fmla="*/ 0 w 2374232"/>
              <a:gd name="connsiteY7" fmla="*/ 1185210 h 1275884"/>
              <a:gd name="connsiteX8" fmla="*/ 1187116 w 2374232"/>
              <a:gd name="connsiteY8" fmla="*/ 0 h 127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4232" h="1275884">
                <a:moveTo>
                  <a:pt x="1187116" y="0"/>
                </a:moveTo>
                <a:cubicBezTo>
                  <a:pt x="1842742" y="0"/>
                  <a:pt x="2374232" y="530637"/>
                  <a:pt x="2374232" y="1185210"/>
                </a:cubicBezTo>
                <a:lnTo>
                  <a:pt x="2369646" y="1275884"/>
                </a:lnTo>
                <a:lnTo>
                  <a:pt x="2368102" y="1245357"/>
                </a:lnTo>
                <a:cubicBezTo>
                  <a:pt x="2307310" y="647708"/>
                  <a:pt x="1801764" y="181328"/>
                  <a:pt x="1187115" y="181328"/>
                </a:cubicBezTo>
                <a:cubicBezTo>
                  <a:pt x="572466" y="181328"/>
                  <a:pt x="66920" y="647708"/>
                  <a:pt x="6128" y="1245357"/>
                </a:cubicBezTo>
                <a:lnTo>
                  <a:pt x="4585" y="1275864"/>
                </a:lnTo>
                <a:lnTo>
                  <a:pt x="0" y="1185210"/>
                </a:lnTo>
                <a:cubicBezTo>
                  <a:pt x="0" y="530637"/>
                  <a:pt x="531490" y="0"/>
                  <a:pt x="11871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786E3EA-934F-4301-A704-7A46DAA7ABC5}"/>
              </a:ext>
            </a:extLst>
          </p:cNvPr>
          <p:cNvGrpSpPr/>
          <p:nvPr/>
        </p:nvGrpSpPr>
        <p:grpSpPr>
          <a:xfrm>
            <a:off x="7876232" y="194268"/>
            <a:ext cx="8392998" cy="6345470"/>
            <a:chOff x="1119216" y="-613615"/>
            <a:chExt cx="8392998" cy="634547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98BACD9-4C28-4A20-80D7-18B271E92016}"/>
                </a:ext>
              </a:extLst>
            </p:cNvPr>
            <p:cNvSpPr/>
            <p:nvPr/>
          </p:nvSpPr>
          <p:spPr>
            <a:xfrm rot="8788894">
              <a:off x="6991430" y="1369560"/>
              <a:ext cx="2520784" cy="1275884"/>
            </a:xfrm>
            <a:custGeom>
              <a:avLst/>
              <a:gdLst>
                <a:gd name="connsiteX0" fmla="*/ 1187116 w 2374232"/>
                <a:gd name="connsiteY0" fmla="*/ 0 h 1275884"/>
                <a:gd name="connsiteX1" fmla="*/ 2374232 w 2374232"/>
                <a:gd name="connsiteY1" fmla="*/ 1185210 h 1275884"/>
                <a:gd name="connsiteX2" fmla="*/ 2369646 w 2374232"/>
                <a:gd name="connsiteY2" fmla="*/ 1275884 h 1275884"/>
                <a:gd name="connsiteX3" fmla="*/ 2368102 w 2374232"/>
                <a:gd name="connsiteY3" fmla="*/ 1245357 h 1275884"/>
                <a:gd name="connsiteX4" fmla="*/ 1187115 w 2374232"/>
                <a:gd name="connsiteY4" fmla="*/ 181328 h 1275884"/>
                <a:gd name="connsiteX5" fmla="*/ 6128 w 2374232"/>
                <a:gd name="connsiteY5" fmla="*/ 1245357 h 1275884"/>
                <a:gd name="connsiteX6" fmla="*/ 4585 w 2374232"/>
                <a:gd name="connsiteY6" fmla="*/ 1275864 h 1275884"/>
                <a:gd name="connsiteX7" fmla="*/ 0 w 2374232"/>
                <a:gd name="connsiteY7" fmla="*/ 1185210 h 1275884"/>
                <a:gd name="connsiteX8" fmla="*/ 1187116 w 2374232"/>
                <a:gd name="connsiteY8" fmla="*/ 0 h 127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4232" h="1275884">
                  <a:moveTo>
                    <a:pt x="1187116" y="0"/>
                  </a:moveTo>
                  <a:cubicBezTo>
                    <a:pt x="1842742" y="0"/>
                    <a:pt x="2374232" y="530637"/>
                    <a:pt x="2374232" y="1185210"/>
                  </a:cubicBezTo>
                  <a:lnTo>
                    <a:pt x="2369646" y="1275884"/>
                  </a:lnTo>
                  <a:lnTo>
                    <a:pt x="2368102" y="1245357"/>
                  </a:lnTo>
                  <a:cubicBezTo>
                    <a:pt x="2307310" y="647708"/>
                    <a:pt x="1801764" y="181328"/>
                    <a:pt x="1187115" y="181328"/>
                  </a:cubicBezTo>
                  <a:cubicBezTo>
                    <a:pt x="572466" y="181328"/>
                    <a:pt x="66920" y="647708"/>
                    <a:pt x="6128" y="1245357"/>
                  </a:cubicBezTo>
                  <a:lnTo>
                    <a:pt x="4585" y="1275864"/>
                  </a:lnTo>
                  <a:lnTo>
                    <a:pt x="0" y="1185210"/>
                  </a:lnTo>
                  <a:cubicBezTo>
                    <a:pt x="0" y="530637"/>
                    <a:pt x="531490" y="0"/>
                    <a:pt x="118711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BE5C1DF-CEDE-4EB0-AF9C-A3F49B6F4E20}"/>
                </a:ext>
              </a:extLst>
            </p:cNvPr>
            <p:cNvGrpSpPr/>
            <p:nvPr/>
          </p:nvGrpSpPr>
          <p:grpSpPr>
            <a:xfrm>
              <a:off x="3436497" y="2462934"/>
              <a:ext cx="1493527" cy="2973951"/>
              <a:chOff x="3663603" y="2774518"/>
              <a:chExt cx="1493527" cy="297395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3CBE1EC-5070-4C33-91EC-1E9BB7B9B56A}"/>
                  </a:ext>
                </a:extLst>
              </p:cNvPr>
              <p:cNvGrpSpPr/>
              <p:nvPr/>
            </p:nvGrpSpPr>
            <p:grpSpPr>
              <a:xfrm>
                <a:off x="3722238" y="2812302"/>
                <a:ext cx="1434892" cy="2936167"/>
                <a:chOff x="1375301" y="2965095"/>
                <a:chExt cx="1403499" cy="3302138"/>
              </a:xfrm>
              <a:solidFill>
                <a:schemeClr val="tx1"/>
              </a:solidFill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4FD266E-2082-4738-AB2B-5CC4B44B7B89}"/>
                    </a:ext>
                  </a:extLst>
                </p:cNvPr>
                <p:cNvSpPr/>
                <p:nvPr/>
              </p:nvSpPr>
              <p:spPr>
                <a:xfrm>
                  <a:off x="1375441" y="2965095"/>
                  <a:ext cx="1403359" cy="1272525"/>
                </a:xfrm>
                <a:prstGeom prst="roundRect">
                  <a:avLst>
                    <a:gd name="adj" fmla="val 408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3" name="Rectangle: Rounded Corners 54">
                  <a:extLst>
                    <a:ext uri="{FF2B5EF4-FFF2-40B4-BE49-F238E27FC236}">
                      <a16:creationId xmlns:a16="http://schemas.microsoft.com/office/drawing/2014/main" id="{5C0A1137-AE26-41E1-849D-55055CF0ED60}"/>
                    </a:ext>
                  </a:extLst>
                </p:cNvPr>
                <p:cNvSpPr/>
                <p:nvPr/>
              </p:nvSpPr>
              <p:spPr>
                <a:xfrm>
                  <a:off x="1375301" y="3492413"/>
                  <a:ext cx="1403499" cy="2774820"/>
                </a:xfrm>
                <a:custGeom>
                  <a:avLst/>
                  <a:gdLst>
                    <a:gd name="connsiteX0" fmla="*/ 0 w 678055"/>
                    <a:gd name="connsiteY0" fmla="*/ 210984 h 2770577"/>
                    <a:gd name="connsiteX1" fmla="*/ 210984 w 678055"/>
                    <a:gd name="connsiteY1" fmla="*/ 0 h 2770577"/>
                    <a:gd name="connsiteX2" fmla="*/ 467071 w 678055"/>
                    <a:gd name="connsiteY2" fmla="*/ 0 h 2770577"/>
                    <a:gd name="connsiteX3" fmla="*/ 678055 w 678055"/>
                    <a:gd name="connsiteY3" fmla="*/ 210984 h 2770577"/>
                    <a:gd name="connsiteX4" fmla="*/ 678055 w 678055"/>
                    <a:gd name="connsiteY4" fmla="*/ 2559593 h 2770577"/>
                    <a:gd name="connsiteX5" fmla="*/ 467071 w 678055"/>
                    <a:gd name="connsiteY5" fmla="*/ 2770577 h 2770577"/>
                    <a:gd name="connsiteX6" fmla="*/ 210984 w 678055"/>
                    <a:gd name="connsiteY6" fmla="*/ 2770577 h 2770577"/>
                    <a:gd name="connsiteX7" fmla="*/ 0 w 678055"/>
                    <a:gd name="connsiteY7" fmla="*/ 2559593 h 2770577"/>
                    <a:gd name="connsiteX8" fmla="*/ 0 w 678055"/>
                    <a:gd name="connsiteY8" fmla="*/ 210984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8772 w 996928"/>
                    <a:gd name="connsiteY0" fmla="*/ 218936 h 2770577"/>
                    <a:gd name="connsiteX1" fmla="*/ 529857 w 996928"/>
                    <a:gd name="connsiteY1" fmla="*/ 0 h 2770577"/>
                    <a:gd name="connsiteX2" fmla="*/ 785944 w 996928"/>
                    <a:gd name="connsiteY2" fmla="*/ 0 h 2770577"/>
                    <a:gd name="connsiteX3" fmla="*/ 996928 w 996928"/>
                    <a:gd name="connsiteY3" fmla="*/ 210984 h 2770577"/>
                    <a:gd name="connsiteX4" fmla="*/ 996928 w 996928"/>
                    <a:gd name="connsiteY4" fmla="*/ 2559593 h 2770577"/>
                    <a:gd name="connsiteX5" fmla="*/ 785944 w 996928"/>
                    <a:gd name="connsiteY5" fmla="*/ 2770577 h 2770577"/>
                    <a:gd name="connsiteX6" fmla="*/ 529857 w 996928"/>
                    <a:gd name="connsiteY6" fmla="*/ 2770577 h 2770577"/>
                    <a:gd name="connsiteX7" fmla="*/ 318873 w 996928"/>
                    <a:gd name="connsiteY7" fmla="*/ 2559593 h 2770577"/>
                    <a:gd name="connsiteX8" fmla="*/ 8772 w 996928"/>
                    <a:gd name="connsiteY8" fmla="*/ 218936 h 2770577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75224"/>
                    <a:gd name="connsiteY0" fmla="*/ 218936 h 2770577"/>
                    <a:gd name="connsiteX1" fmla="*/ 529857 w 1275224"/>
                    <a:gd name="connsiteY1" fmla="*/ 0 h 2770577"/>
                    <a:gd name="connsiteX2" fmla="*/ 785944 w 1275224"/>
                    <a:gd name="connsiteY2" fmla="*/ 0 h 2770577"/>
                    <a:gd name="connsiteX3" fmla="*/ 1275224 w 1275224"/>
                    <a:gd name="connsiteY3" fmla="*/ 187131 h 2770577"/>
                    <a:gd name="connsiteX4" fmla="*/ 996928 w 1275224"/>
                    <a:gd name="connsiteY4" fmla="*/ 2559593 h 2770577"/>
                    <a:gd name="connsiteX5" fmla="*/ 785944 w 1275224"/>
                    <a:gd name="connsiteY5" fmla="*/ 2770577 h 2770577"/>
                    <a:gd name="connsiteX6" fmla="*/ 529857 w 1275224"/>
                    <a:gd name="connsiteY6" fmla="*/ 2770577 h 2770577"/>
                    <a:gd name="connsiteX7" fmla="*/ 318873 w 1275224"/>
                    <a:gd name="connsiteY7" fmla="*/ 2559593 h 2770577"/>
                    <a:gd name="connsiteX8" fmla="*/ 8772 w 1275224"/>
                    <a:gd name="connsiteY8" fmla="*/ 218936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7108 w 1400781"/>
                    <a:gd name="connsiteY8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262498 w 1400781"/>
                    <a:gd name="connsiteY8" fmla="*/ 2520111 h 2770577"/>
                    <a:gd name="connsiteX9" fmla="*/ 683917 w 1400781"/>
                    <a:gd name="connsiteY9" fmla="*/ 2225913 h 2770577"/>
                    <a:gd name="connsiteX10" fmla="*/ 7108 w 1400781"/>
                    <a:gd name="connsiteY10" fmla="*/ 266644 h 2770577"/>
                    <a:gd name="connsiteX0" fmla="*/ 7108 w 1400781"/>
                    <a:gd name="connsiteY0" fmla="*/ 266644 h 2774820"/>
                    <a:gd name="connsiteX1" fmla="*/ 655414 w 1400781"/>
                    <a:gd name="connsiteY1" fmla="*/ 0 h 2774820"/>
                    <a:gd name="connsiteX2" fmla="*/ 911501 w 1400781"/>
                    <a:gd name="connsiteY2" fmla="*/ 0 h 2774820"/>
                    <a:gd name="connsiteX3" fmla="*/ 1400781 w 1400781"/>
                    <a:gd name="connsiteY3" fmla="*/ 187131 h 2774820"/>
                    <a:gd name="connsiteX4" fmla="*/ 1122485 w 1400781"/>
                    <a:gd name="connsiteY4" fmla="*/ 2559593 h 2774820"/>
                    <a:gd name="connsiteX5" fmla="*/ 911501 w 1400781"/>
                    <a:gd name="connsiteY5" fmla="*/ 2770577 h 2774820"/>
                    <a:gd name="connsiteX6" fmla="*/ 655414 w 1400781"/>
                    <a:gd name="connsiteY6" fmla="*/ 2770577 h 2774820"/>
                    <a:gd name="connsiteX7" fmla="*/ 142280 w 1400781"/>
                    <a:gd name="connsiteY7" fmla="*/ 2686813 h 2774820"/>
                    <a:gd name="connsiteX8" fmla="*/ 262498 w 1400781"/>
                    <a:gd name="connsiteY8" fmla="*/ 2520111 h 2774820"/>
                    <a:gd name="connsiteX9" fmla="*/ 683917 w 1400781"/>
                    <a:gd name="connsiteY9" fmla="*/ 2225913 h 2774820"/>
                    <a:gd name="connsiteX10" fmla="*/ 7108 w 1400781"/>
                    <a:gd name="connsiteY10" fmla="*/ 266644 h 2774820"/>
                    <a:gd name="connsiteX0" fmla="*/ 7108 w 1402580"/>
                    <a:gd name="connsiteY0" fmla="*/ 266644 h 2774820"/>
                    <a:gd name="connsiteX1" fmla="*/ 655414 w 1402580"/>
                    <a:gd name="connsiteY1" fmla="*/ 0 h 2774820"/>
                    <a:gd name="connsiteX2" fmla="*/ 911501 w 1402580"/>
                    <a:gd name="connsiteY2" fmla="*/ 0 h 2774820"/>
                    <a:gd name="connsiteX3" fmla="*/ 1400781 w 1402580"/>
                    <a:gd name="connsiteY3" fmla="*/ 187131 h 2774820"/>
                    <a:gd name="connsiteX4" fmla="*/ 866797 w 1402580"/>
                    <a:gd name="connsiteY4" fmla="*/ 842385 h 2774820"/>
                    <a:gd name="connsiteX5" fmla="*/ 1122485 w 1402580"/>
                    <a:gd name="connsiteY5" fmla="*/ 2559593 h 2774820"/>
                    <a:gd name="connsiteX6" fmla="*/ 911501 w 1402580"/>
                    <a:gd name="connsiteY6" fmla="*/ 2770577 h 2774820"/>
                    <a:gd name="connsiteX7" fmla="*/ 655414 w 1402580"/>
                    <a:gd name="connsiteY7" fmla="*/ 2770577 h 2774820"/>
                    <a:gd name="connsiteX8" fmla="*/ 142280 w 1402580"/>
                    <a:gd name="connsiteY8" fmla="*/ 2686813 h 2774820"/>
                    <a:gd name="connsiteX9" fmla="*/ 262498 w 1402580"/>
                    <a:gd name="connsiteY9" fmla="*/ 2520111 h 2774820"/>
                    <a:gd name="connsiteX10" fmla="*/ 683917 w 1402580"/>
                    <a:gd name="connsiteY10" fmla="*/ 2225913 h 2774820"/>
                    <a:gd name="connsiteX11" fmla="*/ 7108 w 1402580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22485 w 1403575"/>
                    <a:gd name="connsiteY5" fmla="*/ 2559593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318157 w 1403575"/>
                    <a:gd name="connsiteY9" fmla="*/ 2559867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2985"/>
                    <a:gd name="connsiteY0" fmla="*/ 266644 h 2774820"/>
                    <a:gd name="connsiteX1" fmla="*/ 655414 w 1402985"/>
                    <a:gd name="connsiteY1" fmla="*/ 0 h 2774820"/>
                    <a:gd name="connsiteX2" fmla="*/ 911501 w 1402985"/>
                    <a:gd name="connsiteY2" fmla="*/ 0 h 2774820"/>
                    <a:gd name="connsiteX3" fmla="*/ 1400781 w 1402985"/>
                    <a:gd name="connsiteY3" fmla="*/ 187131 h 2774820"/>
                    <a:gd name="connsiteX4" fmla="*/ 803186 w 1402985"/>
                    <a:gd name="connsiteY4" fmla="*/ 1049119 h 2774820"/>
                    <a:gd name="connsiteX5" fmla="*/ 1146339 w 1402985"/>
                    <a:gd name="connsiteY5" fmla="*/ 2655008 h 2774820"/>
                    <a:gd name="connsiteX6" fmla="*/ 911501 w 1402985"/>
                    <a:gd name="connsiteY6" fmla="*/ 2770577 h 2774820"/>
                    <a:gd name="connsiteX7" fmla="*/ 655414 w 1402985"/>
                    <a:gd name="connsiteY7" fmla="*/ 2770577 h 2774820"/>
                    <a:gd name="connsiteX8" fmla="*/ 142280 w 1402985"/>
                    <a:gd name="connsiteY8" fmla="*/ 2686813 h 2774820"/>
                    <a:gd name="connsiteX9" fmla="*/ 318157 w 1402985"/>
                    <a:gd name="connsiteY9" fmla="*/ 2559867 h 2774820"/>
                    <a:gd name="connsiteX10" fmla="*/ 683917 w 1402985"/>
                    <a:gd name="connsiteY10" fmla="*/ 2225913 h 2774820"/>
                    <a:gd name="connsiteX11" fmla="*/ 7108 w 1402985"/>
                    <a:gd name="connsiteY11" fmla="*/ 266644 h 2774820"/>
                    <a:gd name="connsiteX0" fmla="*/ 7108 w 1402840"/>
                    <a:gd name="connsiteY0" fmla="*/ 266644 h 2774820"/>
                    <a:gd name="connsiteX1" fmla="*/ 655414 w 1402840"/>
                    <a:gd name="connsiteY1" fmla="*/ 0 h 2774820"/>
                    <a:gd name="connsiteX2" fmla="*/ 911501 w 1402840"/>
                    <a:gd name="connsiteY2" fmla="*/ 0 h 2774820"/>
                    <a:gd name="connsiteX3" fmla="*/ 1400781 w 1402840"/>
                    <a:gd name="connsiteY3" fmla="*/ 187131 h 2774820"/>
                    <a:gd name="connsiteX4" fmla="*/ 771381 w 1402840"/>
                    <a:gd name="connsiteY4" fmla="*/ 1009362 h 2774820"/>
                    <a:gd name="connsiteX5" fmla="*/ 1146339 w 1402840"/>
                    <a:gd name="connsiteY5" fmla="*/ 2655008 h 2774820"/>
                    <a:gd name="connsiteX6" fmla="*/ 911501 w 1402840"/>
                    <a:gd name="connsiteY6" fmla="*/ 2770577 h 2774820"/>
                    <a:gd name="connsiteX7" fmla="*/ 655414 w 1402840"/>
                    <a:gd name="connsiteY7" fmla="*/ 2770577 h 2774820"/>
                    <a:gd name="connsiteX8" fmla="*/ 142280 w 1402840"/>
                    <a:gd name="connsiteY8" fmla="*/ 2686813 h 2774820"/>
                    <a:gd name="connsiteX9" fmla="*/ 318157 w 1402840"/>
                    <a:gd name="connsiteY9" fmla="*/ 2559867 h 2774820"/>
                    <a:gd name="connsiteX10" fmla="*/ 683917 w 1402840"/>
                    <a:gd name="connsiteY10" fmla="*/ 2225913 h 2774820"/>
                    <a:gd name="connsiteX11" fmla="*/ 7108 w 1402840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3499" h="2774820">
                      <a:moveTo>
                        <a:pt x="7108" y="266644"/>
                      </a:moveTo>
                      <a:cubicBezTo>
                        <a:pt x="-72405" y="110364"/>
                        <a:pt x="538891" y="0"/>
                        <a:pt x="655414" y="0"/>
                      </a:cubicBezTo>
                      <a:lnTo>
                        <a:pt x="911501" y="0"/>
                      </a:lnTo>
                      <a:cubicBezTo>
                        <a:pt x="1028024" y="0"/>
                        <a:pt x="1400781" y="70608"/>
                        <a:pt x="1400781" y="187131"/>
                      </a:cubicBezTo>
                      <a:cubicBezTo>
                        <a:pt x="1437062" y="323553"/>
                        <a:pt x="1104010" y="780929"/>
                        <a:pt x="771381" y="1009362"/>
                      </a:cubicBezTo>
                      <a:cubicBezTo>
                        <a:pt x="804511" y="1547896"/>
                        <a:pt x="1095156" y="2329667"/>
                        <a:pt x="1146339" y="2655008"/>
                      </a:cubicBezTo>
                      <a:cubicBezTo>
                        <a:pt x="1146339" y="2771531"/>
                        <a:pt x="1028024" y="2770577"/>
                        <a:pt x="911501" y="2770577"/>
                      </a:cubicBezTo>
                      <a:lnTo>
                        <a:pt x="655414" y="2770577"/>
                      </a:lnTo>
                      <a:cubicBezTo>
                        <a:pt x="538891" y="2770577"/>
                        <a:pt x="142280" y="2803336"/>
                        <a:pt x="142280" y="2686813"/>
                      </a:cubicBezTo>
                      <a:cubicBezTo>
                        <a:pt x="91372" y="2650370"/>
                        <a:pt x="227884" y="2631383"/>
                        <a:pt x="318157" y="2559867"/>
                      </a:cubicBezTo>
                      <a:cubicBezTo>
                        <a:pt x="408430" y="2488351"/>
                        <a:pt x="812620" y="2598840"/>
                        <a:pt x="683917" y="2225913"/>
                      </a:cubicBezTo>
                      <a:cubicBezTo>
                        <a:pt x="611030" y="1843755"/>
                        <a:pt x="-30548" y="609800"/>
                        <a:pt x="7108" y="2666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5BB1089-5E46-41E7-B450-8089F960DA1D}"/>
                  </a:ext>
                </a:extLst>
              </p:cNvPr>
              <p:cNvGrpSpPr/>
              <p:nvPr/>
            </p:nvGrpSpPr>
            <p:grpSpPr>
              <a:xfrm>
                <a:off x="3663603" y="2774518"/>
                <a:ext cx="1434893" cy="2936167"/>
                <a:chOff x="1375300" y="2965095"/>
                <a:chExt cx="1403500" cy="3302138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33A8AFB9-7B3C-4863-AAC3-270F7BA47E84}"/>
                    </a:ext>
                  </a:extLst>
                </p:cNvPr>
                <p:cNvSpPr/>
                <p:nvPr/>
              </p:nvSpPr>
              <p:spPr>
                <a:xfrm>
                  <a:off x="1375441" y="2965095"/>
                  <a:ext cx="1403359" cy="1272525"/>
                </a:xfrm>
                <a:prstGeom prst="roundRect">
                  <a:avLst>
                    <a:gd name="adj" fmla="val 408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: Rounded Corners 54">
                  <a:extLst>
                    <a:ext uri="{FF2B5EF4-FFF2-40B4-BE49-F238E27FC236}">
                      <a16:creationId xmlns:a16="http://schemas.microsoft.com/office/drawing/2014/main" id="{1DE6FC72-7023-4F9F-B0B1-266FF659F7E7}"/>
                    </a:ext>
                  </a:extLst>
                </p:cNvPr>
                <p:cNvSpPr/>
                <p:nvPr/>
              </p:nvSpPr>
              <p:spPr>
                <a:xfrm>
                  <a:off x="1375300" y="3492413"/>
                  <a:ext cx="1403499" cy="2774820"/>
                </a:xfrm>
                <a:custGeom>
                  <a:avLst/>
                  <a:gdLst>
                    <a:gd name="connsiteX0" fmla="*/ 0 w 678055"/>
                    <a:gd name="connsiteY0" fmla="*/ 210984 h 2770577"/>
                    <a:gd name="connsiteX1" fmla="*/ 210984 w 678055"/>
                    <a:gd name="connsiteY1" fmla="*/ 0 h 2770577"/>
                    <a:gd name="connsiteX2" fmla="*/ 467071 w 678055"/>
                    <a:gd name="connsiteY2" fmla="*/ 0 h 2770577"/>
                    <a:gd name="connsiteX3" fmla="*/ 678055 w 678055"/>
                    <a:gd name="connsiteY3" fmla="*/ 210984 h 2770577"/>
                    <a:gd name="connsiteX4" fmla="*/ 678055 w 678055"/>
                    <a:gd name="connsiteY4" fmla="*/ 2559593 h 2770577"/>
                    <a:gd name="connsiteX5" fmla="*/ 467071 w 678055"/>
                    <a:gd name="connsiteY5" fmla="*/ 2770577 h 2770577"/>
                    <a:gd name="connsiteX6" fmla="*/ 210984 w 678055"/>
                    <a:gd name="connsiteY6" fmla="*/ 2770577 h 2770577"/>
                    <a:gd name="connsiteX7" fmla="*/ 0 w 678055"/>
                    <a:gd name="connsiteY7" fmla="*/ 2559593 h 2770577"/>
                    <a:gd name="connsiteX8" fmla="*/ 0 w 678055"/>
                    <a:gd name="connsiteY8" fmla="*/ 210984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8772 w 996928"/>
                    <a:gd name="connsiteY0" fmla="*/ 218936 h 2770577"/>
                    <a:gd name="connsiteX1" fmla="*/ 529857 w 996928"/>
                    <a:gd name="connsiteY1" fmla="*/ 0 h 2770577"/>
                    <a:gd name="connsiteX2" fmla="*/ 785944 w 996928"/>
                    <a:gd name="connsiteY2" fmla="*/ 0 h 2770577"/>
                    <a:gd name="connsiteX3" fmla="*/ 996928 w 996928"/>
                    <a:gd name="connsiteY3" fmla="*/ 210984 h 2770577"/>
                    <a:gd name="connsiteX4" fmla="*/ 996928 w 996928"/>
                    <a:gd name="connsiteY4" fmla="*/ 2559593 h 2770577"/>
                    <a:gd name="connsiteX5" fmla="*/ 785944 w 996928"/>
                    <a:gd name="connsiteY5" fmla="*/ 2770577 h 2770577"/>
                    <a:gd name="connsiteX6" fmla="*/ 529857 w 996928"/>
                    <a:gd name="connsiteY6" fmla="*/ 2770577 h 2770577"/>
                    <a:gd name="connsiteX7" fmla="*/ 318873 w 996928"/>
                    <a:gd name="connsiteY7" fmla="*/ 2559593 h 2770577"/>
                    <a:gd name="connsiteX8" fmla="*/ 8772 w 996928"/>
                    <a:gd name="connsiteY8" fmla="*/ 218936 h 2770577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75224"/>
                    <a:gd name="connsiteY0" fmla="*/ 218936 h 2770577"/>
                    <a:gd name="connsiteX1" fmla="*/ 529857 w 1275224"/>
                    <a:gd name="connsiteY1" fmla="*/ 0 h 2770577"/>
                    <a:gd name="connsiteX2" fmla="*/ 785944 w 1275224"/>
                    <a:gd name="connsiteY2" fmla="*/ 0 h 2770577"/>
                    <a:gd name="connsiteX3" fmla="*/ 1275224 w 1275224"/>
                    <a:gd name="connsiteY3" fmla="*/ 187131 h 2770577"/>
                    <a:gd name="connsiteX4" fmla="*/ 996928 w 1275224"/>
                    <a:gd name="connsiteY4" fmla="*/ 2559593 h 2770577"/>
                    <a:gd name="connsiteX5" fmla="*/ 785944 w 1275224"/>
                    <a:gd name="connsiteY5" fmla="*/ 2770577 h 2770577"/>
                    <a:gd name="connsiteX6" fmla="*/ 529857 w 1275224"/>
                    <a:gd name="connsiteY6" fmla="*/ 2770577 h 2770577"/>
                    <a:gd name="connsiteX7" fmla="*/ 318873 w 1275224"/>
                    <a:gd name="connsiteY7" fmla="*/ 2559593 h 2770577"/>
                    <a:gd name="connsiteX8" fmla="*/ 8772 w 1275224"/>
                    <a:gd name="connsiteY8" fmla="*/ 218936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7108 w 1400781"/>
                    <a:gd name="connsiteY8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262498 w 1400781"/>
                    <a:gd name="connsiteY8" fmla="*/ 2520111 h 2770577"/>
                    <a:gd name="connsiteX9" fmla="*/ 683917 w 1400781"/>
                    <a:gd name="connsiteY9" fmla="*/ 2225913 h 2770577"/>
                    <a:gd name="connsiteX10" fmla="*/ 7108 w 1400781"/>
                    <a:gd name="connsiteY10" fmla="*/ 266644 h 2770577"/>
                    <a:gd name="connsiteX0" fmla="*/ 7108 w 1400781"/>
                    <a:gd name="connsiteY0" fmla="*/ 266644 h 2774820"/>
                    <a:gd name="connsiteX1" fmla="*/ 655414 w 1400781"/>
                    <a:gd name="connsiteY1" fmla="*/ 0 h 2774820"/>
                    <a:gd name="connsiteX2" fmla="*/ 911501 w 1400781"/>
                    <a:gd name="connsiteY2" fmla="*/ 0 h 2774820"/>
                    <a:gd name="connsiteX3" fmla="*/ 1400781 w 1400781"/>
                    <a:gd name="connsiteY3" fmla="*/ 187131 h 2774820"/>
                    <a:gd name="connsiteX4" fmla="*/ 1122485 w 1400781"/>
                    <a:gd name="connsiteY4" fmla="*/ 2559593 h 2774820"/>
                    <a:gd name="connsiteX5" fmla="*/ 911501 w 1400781"/>
                    <a:gd name="connsiteY5" fmla="*/ 2770577 h 2774820"/>
                    <a:gd name="connsiteX6" fmla="*/ 655414 w 1400781"/>
                    <a:gd name="connsiteY6" fmla="*/ 2770577 h 2774820"/>
                    <a:gd name="connsiteX7" fmla="*/ 142280 w 1400781"/>
                    <a:gd name="connsiteY7" fmla="*/ 2686813 h 2774820"/>
                    <a:gd name="connsiteX8" fmla="*/ 262498 w 1400781"/>
                    <a:gd name="connsiteY8" fmla="*/ 2520111 h 2774820"/>
                    <a:gd name="connsiteX9" fmla="*/ 683917 w 1400781"/>
                    <a:gd name="connsiteY9" fmla="*/ 2225913 h 2774820"/>
                    <a:gd name="connsiteX10" fmla="*/ 7108 w 1400781"/>
                    <a:gd name="connsiteY10" fmla="*/ 266644 h 2774820"/>
                    <a:gd name="connsiteX0" fmla="*/ 7108 w 1402580"/>
                    <a:gd name="connsiteY0" fmla="*/ 266644 h 2774820"/>
                    <a:gd name="connsiteX1" fmla="*/ 655414 w 1402580"/>
                    <a:gd name="connsiteY1" fmla="*/ 0 h 2774820"/>
                    <a:gd name="connsiteX2" fmla="*/ 911501 w 1402580"/>
                    <a:gd name="connsiteY2" fmla="*/ 0 h 2774820"/>
                    <a:gd name="connsiteX3" fmla="*/ 1400781 w 1402580"/>
                    <a:gd name="connsiteY3" fmla="*/ 187131 h 2774820"/>
                    <a:gd name="connsiteX4" fmla="*/ 866797 w 1402580"/>
                    <a:gd name="connsiteY4" fmla="*/ 842385 h 2774820"/>
                    <a:gd name="connsiteX5" fmla="*/ 1122485 w 1402580"/>
                    <a:gd name="connsiteY5" fmla="*/ 2559593 h 2774820"/>
                    <a:gd name="connsiteX6" fmla="*/ 911501 w 1402580"/>
                    <a:gd name="connsiteY6" fmla="*/ 2770577 h 2774820"/>
                    <a:gd name="connsiteX7" fmla="*/ 655414 w 1402580"/>
                    <a:gd name="connsiteY7" fmla="*/ 2770577 h 2774820"/>
                    <a:gd name="connsiteX8" fmla="*/ 142280 w 1402580"/>
                    <a:gd name="connsiteY8" fmla="*/ 2686813 h 2774820"/>
                    <a:gd name="connsiteX9" fmla="*/ 262498 w 1402580"/>
                    <a:gd name="connsiteY9" fmla="*/ 2520111 h 2774820"/>
                    <a:gd name="connsiteX10" fmla="*/ 683917 w 1402580"/>
                    <a:gd name="connsiteY10" fmla="*/ 2225913 h 2774820"/>
                    <a:gd name="connsiteX11" fmla="*/ 7108 w 1402580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22485 w 1403575"/>
                    <a:gd name="connsiteY5" fmla="*/ 2559593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318157 w 1403575"/>
                    <a:gd name="connsiteY9" fmla="*/ 2559867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2985"/>
                    <a:gd name="connsiteY0" fmla="*/ 266644 h 2774820"/>
                    <a:gd name="connsiteX1" fmla="*/ 655414 w 1402985"/>
                    <a:gd name="connsiteY1" fmla="*/ 0 h 2774820"/>
                    <a:gd name="connsiteX2" fmla="*/ 911501 w 1402985"/>
                    <a:gd name="connsiteY2" fmla="*/ 0 h 2774820"/>
                    <a:gd name="connsiteX3" fmla="*/ 1400781 w 1402985"/>
                    <a:gd name="connsiteY3" fmla="*/ 187131 h 2774820"/>
                    <a:gd name="connsiteX4" fmla="*/ 803186 w 1402985"/>
                    <a:gd name="connsiteY4" fmla="*/ 1049119 h 2774820"/>
                    <a:gd name="connsiteX5" fmla="*/ 1146339 w 1402985"/>
                    <a:gd name="connsiteY5" fmla="*/ 2655008 h 2774820"/>
                    <a:gd name="connsiteX6" fmla="*/ 911501 w 1402985"/>
                    <a:gd name="connsiteY6" fmla="*/ 2770577 h 2774820"/>
                    <a:gd name="connsiteX7" fmla="*/ 655414 w 1402985"/>
                    <a:gd name="connsiteY7" fmla="*/ 2770577 h 2774820"/>
                    <a:gd name="connsiteX8" fmla="*/ 142280 w 1402985"/>
                    <a:gd name="connsiteY8" fmla="*/ 2686813 h 2774820"/>
                    <a:gd name="connsiteX9" fmla="*/ 318157 w 1402985"/>
                    <a:gd name="connsiteY9" fmla="*/ 2559867 h 2774820"/>
                    <a:gd name="connsiteX10" fmla="*/ 683917 w 1402985"/>
                    <a:gd name="connsiteY10" fmla="*/ 2225913 h 2774820"/>
                    <a:gd name="connsiteX11" fmla="*/ 7108 w 1402985"/>
                    <a:gd name="connsiteY11" fmla="*/ 266644 h 2774820"/>
                    <a:gd name="connsiteX0" fmla="*/ 7108 w 1402840"/>
                    <a:gd name="connsiteY0" fmla="*/ 266644 h 2774820"/>
                    <a:gd name="connsiteX1" fmla="*/ 655414 w 1402840"/>
                    <a:gd name="connsiteY1" fmla="*/ 0 h 2774820"/>
                    <a:gd name="connsiteX2" fmla="*/ 911501 w 1402840"/>
                    <a:gd name="connsiteY2" fmla="*/ 0 h 2774820"/>
                    <a:gd name="connsiteX3" fmla="*/ 1400781 w 1402840"/>
                    <a:gd name="connsiteY3" fmla="*/ 187131 h 2774820"/>
                    <a:gd name="connsiteX4" fmla="*/ 771381 w 1402840"/>
                    <a:gd name="connsiteY4" fmla="*/ 1009362 h 2774820"/>
                    <a:gd name="connsiteX5" fmla="*/ 1146339 w 1402840"/>
                    <a:gd name="connsiteY5" fmla="*/ 2655008 h 2774820"/>
                    <a:gd name="connsiteX6" fmla="*/ 911501 w 1402840"/>
                    <a:gd name="connsiteY6" fmla="*/ 2770577 h 2774820"/>
                    <a:gd name="connsiteX7" fmla="*/ 655414 w 1402840"/>
                    <a:gd name="connsiteY7" fmla="*/ 2770577 h 2774820"/>
                    <a:gd name="connsiteX8" fmla="*/ 142280 w 1402840"/>
                    <a:gd name="connsiteY8" fmla="*/ 2686813 h 2774820"/>
                    <a:gd name="connsiteX9" fmla="*/ 318157 w 1402840"/>
                    <a:gd name="connsiteY9" fmla="*/ 2559867 h 2774820"/>
                    <a:gd name="connsiteX10" fmla="*/ 683917 w 1402840"/>
                    <a:gd name="connsiteY10" fmla="*/ 2225913 h 2774820"/>
                    <a:gd name="connsiteX11" fmla="*/ 7108 w 1402840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3499" h="2774820">
                      <a:moveTo>
                        <a:pt x="7108" y="266644"/>
                      </a:moveTo>
                      <a:cubicBezTo>
                        <a:pt x="-72405" y="110364"/>
                        <a:pt x="538891" y="0"/>
                        <a:pt x="655414" y="0"/>
                      </a:cubicBezTo>
                      <a:lnTo>
                        <a:pt x="911501" y="0"/>
                      </a:lnTo>
                      <a:cubicBezTo>
                        <a:pt x="1028024" y="0"/>
                        <a:pt x="1400781" y="70608"/>
                        <a:pt x="1400781" y="187131"/>
                      </a:cubicBezTo>
                      <a:cubicBezTo>
                        <a:pt x="1437062" y="323553"/>
                        <a:pt x="1104010" y="780929"/>
                        <a:pt x="771381" y="1009362"/>
                      </a:cubicBezTo>
                      <a:cubicBezTo>
                        <a:pt x="804511" y="1547896"/>
                        <a:pt x="1095156" y="2329667"/>
                        <a:pt x="1146339" y="2655008"/>
                      </a:cubicBezTo>
                      <a:cubicBezTo>
                        <a:pt x="1146339" y="2771531"/>
                        <a:pt x="1028024" y="2770577"/>
                        <a:pt x="911501" y="2770577"/>
                      </a:cubicBezTo>
                      <a:lnTo>
                        <a:pt x="655414" y="2770577"/>
                      </a:lnTo>
                      <a:cubicBezTo>
                        <a:pt x="538891" y="2770577"/>
                        <a:pt x="142280" y="2803336"/>
                        <a:pt x="142280" y="2686813"/>
                      </a:cubicBezTo>
                      <a:cubicBezTo>
                        <a:pt x="91372" y="2650370"/>
                        <a:pt x="227884" y="2631383"/>
                        <a:pt x="318157" y="2559867"/>
                      </a:cubicBezTo>
                      <a:cubicBezTo>
                        <a:pt x="408430" y="2488351"/>
                        <a:pt x="812620" y="2598840"/>
                        <a:pt x="683917" y="2225913"/>
                      </a:cubicBezTo>
                      <a:cubicBezTo>
                        <a:pt x="611030" y="1843755"/>
                        <a:pt x="-30548" y="609800"/>
                        <a:pt x="7108" y="2666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A7DC253-7BD3-4C24-A554-B02022CA9BFD}"/>
                </a:ext>
              </a:extLst>
            </p:cNvPr>
            <p:cNvGrpSpPr/>
            <p:nvPr/>
          </p:nvGrpSpPr>
          <p:grpSpPr>
            <a:xfrm>
              <a:off x="5275792" y="2253493"/>
              <a:ext cx="1641223" cy="3234576"/>
              <a:chOff x="809585" y="2920204"/>
              <a:chExt cx="1641223" cy="323457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9538FBE-FFD9-43D8-92C5-3584A7A74146}"/>
                  </a:ext>
                </a:extLst>
              </p:cNvPr>
              <p:cNvGrpSpPr/>
              <p:nvPr/>
            </p:nvGrpSpPr>
            <p:grpSpPr>
              <a:xfrm>
                <a:off x="869116" y="2920204"/>
                <a:ext cx="1581692" cy="3234576"/>
                <a:chOff x="809585" y="2920204"/>
                <a:chExt cx="1581692" cy="3234576"/>
              </a:xfrm>
              <a:solidFill>
                <a:schemeClr val="tx1"/>
              </a:solidFill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26C22F46-4927-4099-8B67-DD9B70F99736}"/>
                    </a:ext>
                  </a:extLst>
                </p:cNvPr>
                <p:cNvSpPr/>
                <p:nvPr/>
              </p:nvSpPr>
              <p:spPr>
                <a:xfrm>
                  <a:off x="809585" y="2920204"/>
                  <a:ext cx="1082842" cy="1373502"/>
                </a:xfrm>
                <a:prstGeom prst="roundRect">
                  <a:avLst>
                    <a:gd name="adj" fmla="val 477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0" name="Rectangle: Rounded Corners 37">
                  <a:extLst>
                    <a:ext uri="{FF2B5EF4-FFF2-40B4-BE49-F238E27FC236}">
                      <a16:creationId xmlns:a16="http://schemas.microsoft.com/office/drawing/2014/main" id="{C7DA6C89-2289-4F3B-8815-6B7C9F39AD62}"/>
                    </a:ext>
                  </a:extLst>
                </p:cNvPr>
                <p:cNvSpPr/>
                <p:nvPr/>
              </p:nvSpPr>
              <p:spPr>
                <a:xfrm>
                  <a:off x="1040670" y="3769482"/>
                  <a:ext cx="1350607" cy="2385298"/>
                </a:xfrm>
                <a:custGeom>
                  <a:avLst/>
                  <a:gdLst>
                    <a:gd name="connsiteX0" fmla="*/ 0 w 565181"/>
                    <a:gd name="connsiteY0" fmla="*/ 219793 h 2118598"/>
                    <a:gd name="connsiteX1" fmla="*/ 219793 w 565181"/>
                    <a:gd name="connsiteY1" fmla="*/ 0 h 2118598"/>
                    <a:gd name="connsiteX2" fmla="*/ 345388 w 565181"/>
                    <a:gd name="connsiteY2" fmla="*/ 0 h 2118598"/>
                    <a:gd name="connsiteX3" fmla="*/ 565181 w 565181"/>
                    <a:gd name="connsiteY3" fmla="*/ 219793 h 2118598"/>
                    <a:gd name="connsiteX4" fmla="*/ 565181 w 565181"/>
                    <a:gd name="connsiteY4" fmla="*/ 1898805 h 2118598"/>
                    <a:gd name="connsiteX5" fmla="*/ 345388 w 565181"/>
                    <a:gd name="connsiteY5" fmla="*/ 2118598 h 2118598"/>
                    <a:gd name="connsiteX6" fmla="*/ 219793 w 565181"/>
                    <a:gd name="connsiteY6" fmla="*/ 2118598 h 2118598"/>
                    <a:gd name="connsiteX7" fmla="*/ 0 w 565181"/>
                    <a:gd name="connsiteY7" fmla="*/ 1898805 h 2118598"/>
                    <a:gd name="connsiteX8" fmla="*/ 0 w 565181"/>
                    <a:gd name="connsiteY8" fmla="*/ 219793 h 211859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148402 w 713583"/>
                    <a:gd name="connsiteY8" fmla="*/ 219793 h 221384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359674 w 713583"/>
                    <a:gd name="connsiteY8" fmla="*/ 1085392 h 2213848"/>
                    <a:gd name="connsiteX9" fmla="*/ 148402 w 713583"/>
                    <a:gd name="connsiteY9" fmla="*/ 219793 h 2213848"/>
                    <a:gd name="connsiteX0" fmla="*/ 148402 w 1015561"/>
                    <a:gd name="connsiteY0" fmla="*/ 219793 h 2213848"/>
                    <a:gd name="connsiteX1" fmla="*/ 368195 w 1015561"/>
                    <a:gd name="connsiteY1" fmla="*/ 0 h 2213848"/>
                    <a:gd name="connsiteX2" fmla="*/ 493790 w 1015561"/>
                    <a:gd name="connsiteY2" fmla="*/ 0 h 2213848"/>
                    <a:gd name="connsiteX3" fmla="*/ 713583 w 1015561"/>
                    <a:gd name="connsiteY3" fmla="*/ 219793 h 2213848"/>
                    <a:gd name="connsiteX4" fmla="*/ 1015561 w 1015561"/>
                    <a:gd name="connsiteY4" fmla="*/ 1123492 h 2213848"/>
                    <a:gd name="connsiteX5" fmla="*/ 713583 w 1015561"/>
                    <a:gd name="connsiteY5" fmla="*/ 1898805 h 2213848"/>
                    <a:gd name="connsiteX6" fmla="*/ 493790 w 1015561"/>
                    <a:gd name="connsiteY6" fmla="*/ 2118598 h 2213848"/>
                    <a:gd name="connsiteX7" fmla="*/ 34820 w 1015561"/>
                    <a:gd name="connsiteY7" fmla="*/ 2213848 h 2213848"/>
                    <a:gd name="connsiteX8" fmla="*/ 148402 w 1015561"/>
                    <a:gd name="connsiteY8" fmla="*/ 1898805 h 2213848"/>
                    <a:gd name="connsiteX9" fmla="*/ 359674 w 1015561"/>
                    <a:gd name="connsiteY9" fmla="*/ 1085392 h 2213848"/>
                    <a:gd name="connsiteX10" fmla="*/ 148402 w 1015561"/>
                    <a:gd name="connsiteY10" fmla="*/ 219793 h 2213848"/>
                    <a:gd name="connsiteX0" fmla="*/ 148402 w 1151759"/>
                    <a:gd name="connsiteY0" fmla="*/ 219793 h 2213848"/>
                    <a:gd name="connsiteX1" fmla="*/ 368195 w 1151759"/>
                    <a:gd name="connsiteY1" fmla="*/ 0 h 2213848"/>
                    <a:gd name="connsiteX2" fmla="*/ 493790 w 1151759"/>
                    <a:gd name="connsiteY2" fmla="*/ 0 h 2213848"/>
                    <a:gd name="connsiteX3" fmla="*/ 1151733 w 1151759"/>
                    <a:gd name="connsiteY3" fmla="*/ 1153243 h 2213848"/>
                    <a:gd name="connsiteX4" fmla="*/ 1015561 w 1151759"/>
                    <a:gd name="connsiteY4" fmla="*/ 1123492 h 2213848"/>
                    <a:gd name="connsiteX5" fmla="*/ 713583 w 1151759"/>
                    <a:gd name="connsiteY5" fmla="*/ 1898805 h 2213848"/>
                    <a:gd name="connsiteX6" fmla="*/ 493790 w 1151759"/>
                    <a:gd name="connsiteY6" fmla="*/ 2118598 h 2213848"/>
                    <a:gd name="connsiteX7" fmla="*/ 34820 w 1151759"/>
                    <a:gd name="connsiteY7" fmla="*/ 2213848 h 2213848"/>
                    <a:gd name="connsiteX8" fmla="*/ 148402 w 1151759"/>
                    <a:gd name="connsiteY8" fmla="*/ 1898805 h 2213848"/>
                    <a:gd name="connsiteX9" fmla="*/ 359674 w 1151759"/>
                    <a:gd name="connsiteY9" fmla="*/ 1085392 h 2213848"/>
                    <a:gd name="connsiteX10" fmla="*/ 148402 w 1151759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359674 w 1158436"/>
                    <a:gd name="connsiteY9" fmla="*/ 1085392 h 2213848"/>
                    <a:gd name="connsiteX10" fmla="*/ 148402 w 1158436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740674 w 1158436"/>
                    <a:gd name="connsiteY9" fmla="*/ 1323517 h 2213848"/>
                    <a:gd name="connsiteX10" fmla="*/ 148402 w 1158436"/>
                    <a:gd name="connsiteY10" fmla="*/ 21979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333375 w 1343409"/>
                    <a:gd name="connsiteY8" fmla="*/ 18988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1022381 w 1343409"/>
                    <a:gd name="connsiteY5" fmla="*/ 2136930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47700 w 1343409"/>
                    <a:gd name="connsiteY8" fmla="*/ 1822605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48343 w 1343409"/>
                    <a:gd name="connsiteY7" fmla="*/ 2280523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85298"/>
                    <a:gd name="connsiteX1" fmla="*/ 553168 w 1343409"/>
                    <a:gd name="connsiteY1" fmla="*/ 0 h 2385298"/>
                    <a:gd name="connsiteX2" fmla="*/ 678763 w 1343409"/>
                    <a:gd name="connsiteY2" fmla="*/ 0 h 2385298"/>
                    <a:gd name="connsiteX3" fmla="*/ 1336706 w 1343409"/>
                    <a:gd name="connsiteY3" fmla="*/ 1153243 h 2385298"/>
                    <a:gd name="connsiteX4" fmla="*/ 1343409 w 1343409"/>
                    <a:gd name="connsiteY4" fmla="*/ 1256842 h 2385298"/>
                    <a:gd name="connsiteX5" fmla="*/ 1022381 w 1343409"/>
                    <a:gd name="connsiteY5" fmla="*/ 2136930 h 2385298"/>
                    <a:gd name="connsiteX6" fmla="*/ 393013 w 1343409"/>
                    <a:gd name="connsiteY6" fmla="*/ 2385298 h 2385298"/>
                    <a:gd name="connsiteX7" fmla="*/ 48343 w 1343409"/>
                    <a:gd name="connsiteY7" fmla="*/ 2280523 h 2385298"/>
                    <a:gd name="connsiteX8" fmla="*/ 676275 w 1343409"/>
                    <a:gd name="connsiteY8" fmla="*/ 1851180 h 2385298"/>
                    <a:gd name="connsiteX9" fmla="*/ 925647 w 1343409"/>
                    <a:gd name="connsiteY9" fmla="*/ 1323517 h 2385298"/>
                    <a:gd name="connsiteX10" fmla="*/ 0 w 1343409"/>
                    <a:gd name="connsiteY10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50607" h="2385298">
                      <a:moveTo>
                        <a:pt x="0" y="429343"/>
                      </a:moveTo>
                      <a:cubicBezTo>
                        <a:pt x="0" y="307955"/>
                        <a:pt x="431780" y="0"/>
                        <a:pt x="553168" y="0"/>
                      </a:cubicBezTo>
                      <a:lnTo>
                        <a:pt x="678763" y="0"/>
                      </a:lnTo>
                      <a:cubicBezTo>
                        <a:pt x="792536" y="144865"/>
                        <a:pt x="1088048" y="753186"/>
                        <a:pt x="1292955" y="859668"/>
                      </a:cubicBezTo>
                      <a:cubicBezTo>
                        <a:pt x="1402612" y="1051875"/>
                        <a:pt x="1318772" y="1088635"/>
                        <a:pt x="1336706" y="1153243"/>
                      </a:cubicBezTo>
                      <a:cubicBezTo>
                        <a:pt x="1338940" y="1441776"/>
                        <a:pt x="1341175" y="968309"/>
                        <a:pt x="1343409" y="1256842"/>
                      </a:cubicBezTo>
                      <a:lnTo>
                        <a:pt x="1022381" y="2136930"/>
                      </a:lnTo>
                      <a:cubicBezTo>
                        <a:pt x="1022381" y="2258318"/>
                        <a:pt x="514401" y="2385298"/>
                        <a:pt x="393013" y="2385298"/>
                      </a:cubicBezTo>
                      <a:cubicBezTo>
                        <a:pt x="351148" y="2385298"/>
                        <a:pt x="90208" y="2280523"/>
                        <a:pt x="48343" y="2280523"/>
                      </a:cubicBezTo>
                      <a:cubicBezTo>
                        <a:pt x="-73045" y="2280523"/>
                        <a:pt x="676275" y="1972568"/>
                        <a:pt x="676275" y="1851180"/>
                      </a:cubicBezTo>
                      <a:cubicBezTo>
                        <a:pt x="873699" y="1611792"/>
                        <a:pt x="928248" y="1629580"/>
                        <a:pt x="925647" y="1323517"/>
                      </a:cubicBezTo>
                      <a:lnTo>
                        <a:pt x="0" y="4293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50367F5-EF7A-4CB1-8432-98558C890FC2}"/>
                  </a:ext>
                </a:extLst>
              </p:cNvPr>
              <p:cNvGrpSpPr/>
              <p:nvPr/>
            </p:nvGrpSpPr>
            <p:grpSpPr>
              <a:xfrm>
                <a:off x="809585" y="2920204"/>
                <a:ext cx="1581692" cy="3234576"/>
                <a:chOff x="809585" y="2920204"/>
                <a:chExt cx="1581692" cy="3234576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32E8CA30-47E4-4340-BD61-577437218B07}"/>
                    </a:ext>
                  </a:extLst>
                </p:cNvPr>
                <p:cNvSpPr/>
                <p:nvPr/>
              </p:nvSpPr>
              <p:spPr>
                <a:xfrm>
                  <a:off x="809585" y="2920204"/>
                  <a:ext cx="1082842" cy="1373502"/>
                </a:xfrm>
                <a:prstGeom prst="roundRect">
                  <a:avLst>
                    <a:gd name="adj" fmla="val 47778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8" name="Rectangle: Rounded Corners 37">
                  <a:extLst>
                    <a:ext uri="{FF2B5EF4-FFF2-40B4-BE49-F238E27FC236}">
                      <a16:creationId xmlns:a16="http://schemas.microsoft.com/office/drawing/2014/main" id="{AA5AE1CC-BAE8-4FE8-B23F-F94BB054D62D}"/>
                    </a:ext>
                  </a:extLst>
                </p:cNvPr>
                <p:cNvSpPr/>
                <p:nvPr/>
              </p:nvSpPr>
              <p:spPr>
                <a:xfrm>
                  <a:off x="1040670" y="3769482"/>
                  <a:ext cx="1350607" cy="2385298"/>
                </a:xfrm>
                <a:custGeom>
                  <a:avLst/>
                  <a:gdLst>
                    <a:gd name="connsiteX0" fmla="*/ 0 w 565181"/>
                    <a:gd name="connsiteY0" fmla="*/ 219793 h 2118598"/>
                    <a:gd name="connsiteX1" fmla="*/ 219793 w 565181"/>
                    <a:gd name="connsiteY1" fmla="*/ 0 h 2118598"/>
                    <a:gd name="connsiteX2" fmla="*/ 345388 w 565181"/>
                    <a:gd name="connsiteY2" fmla="*/ 0 h 2118598"/>
                    <a:gd name="connsiteX3" fmla="*/ 565181 w 565181"/>
                    <a:gd name="connsiteY3" fmla="*/ 219793 h 2118598"/>
                    <a:gd name="connsiteX4" fmla="*/ 565181 w 565181"/>
                    <a:gd name="connsiteY4" fmla="*/ 1898805 h 2118598"/>
                    <a:gd name="connsiteX5" fmla="*/ 345388 w 565181"/>
                    <a:gd name="connsiteY5" fmla="*/ 2118598 h 2118598"/>
                    <a:gd name="connsiteX6" fmla="*/ 219793 w 565181"/>
                    <a:gd name="connsiteY6" fmla="*/ 2118598 h 2118598"/>
                    <a:gd name="connsiteX7" fmla="*/ 0 w 565181"/>
                    <a:gd name="connsiteY7" fmla="*/ 1898805 h 2118598"/>
                    <a:gd name="connsiteX8" fmla="*/ 0 w 565181"/>
                    <a:gd name="connsiteY8" fmla="*/ 219793 h 211859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148402 w 713583"/>
                    <a:gd name="connsiteY8" fmla="*/ 219793 h 221384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359674 w 713583"/>
                    <a:gd name="connsiteY8" fmla="*/ 1085392 h 2213848"/>
                    <a:gd name="connsiteX9" fmla="*/ 148402 w 713583"/>
                    <a:gd name="connsiteY9" fmla="*/ 219793 h 2213848"/>
                    <a:gd name="connsiteX0" fmla="*/ 148402 w 1015561"/>
                    <a:gd name="connsiteY0" fmla="*/ 219793 h 2213848"/>
                    <a:gd name="connsiteX1" fmla="*/ 368195 w 1015561"/>
                    <a:gd name="connsiteY1" fmla="*/ 0 h 2213848"/>
                    <a:gd name="connsiteX2" fmla="*/ 493790 w 1015561"/>
                    <a:gd name="connsiteY2" fmla="*/ 0 h 2213848"/>
                    <a:gd name="connsiteX3" fmla="*/ 713583 w 1015561"/>
                    <a:gd name="connsiteY3" fmla="*/ 219793 h 2213848"/>
                    <a:gd name="connsiteX4" fmla="*/ 1015561 w 1015561"/>
                    <a:gd name="connsiteY4" fmla="*/ 1123492 h 2213848"/>
                    <a:gd name="connsiteX5" fmla="*/ 713583 w 1015561"/>
                    <a:gd name="connsiteY5" fmla="*/ 1898805 h 2213848"/>
                    <a:gd name="connsiteX6" fmla="*/ 493790 w 1015561"/>
                    <a:gd name="connsiteY6" fmla="*/ 2118598 h 2213848"/>
                    <a:gd name="connsiteX7" fmla="*/ 34820 w 1015561"/>
                    <a:gd name="connsiteY7" fmla="*/ 2213848 h 2213848"/>
                    <a:gd name="connsiteX8" fmla="*/ 148402 w 1015561"/>
                    <a:gd name="connsiteY8" fmla="*/ 1898805 h 2213848"/>
                    <a:gd name="connsiteX9" fmla="*/ 359674 w 1015561"/>
                    <a:gd name="connsiteY9" fmla="*/ 1085392 h 2213848"/>
                    <a:gd name="connsiteX10" fmla="*/ 148402 w 1015561"/>
                    <a:gd name="connsiteY10" fmla="*/ 219793 h 2213848"/>
                    <a:gd name="connsiteX0" fmla="*/ 148402 w 1151759"/>
                    <a:gd name="connsiteY0" fmla="*/ 219793 h 2213848"/>
                    <a:gd name="connsiteX1" fmla="*/ 368195 w 1151759"/>
                    <a:gd name="connsiteY1" fmla="*/ 0 h 2213848"/>
                    <a:gd name="connsiteX2" fmla="*/ 493790 w 1151759"/>
                    <a:gd name="connsiteY2" fmla="*/ 0 h 2213848"/>
                    <a:gd name="connsiteX3" fmla="*/ 1151733 w 1151759"/>
                    <a:gd name="connsiteY3" fmla="*/ 1153243 h 2213848"/>
                    <a:gd name="connsiteX4" fmla="*/ 1015561 w 1151759"/>
                    <a:gd name="connsiteY4" fmla="*/ 1123492 h 2213848"/>
                    <a:gd name="connsiteX5" fmla="*/ 713583 w 1151759"/>
                    <a:gd name="connsiteY5" fmla="*/ 1898805 h 2213848"/>
                    <a:gd name="connsiteX6" fmla="*/ 493790 w 1151759"/>
                    <a:gd name="connsiteY6" fmla="*/ 2118598 h 2213848"/>
                    <a:gd name="connsiteX7" fmla="*/ 34820 w 1151759"/>
                    <a:gd name="connsiteY7" fmla="*/ 2213848 h 2213848"/>
                    <a:gd name="connsiteX8" fmla="*/ 148402 w 1151759"/>
                    <a:gd name="connsiteY8" fmla="*/ 1898805 h 2213848"/>
                    <a:gd name="connsiteX9" fmla="*/ 359674 w 1151759"/>
                    <a:gd name="connsiteY9" fmla="*/ 1085392 h 2213848"/>
                    <a:gd name="connsiteX10" fmla="*/ 148402 w 1151759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359674 w 1158436"/>
                    <a:gd name="connsiteY9" fmla="*/ 1085392 h 2213848"/>
                    <a:gd name="connsiteX10" fmla="*/ 148402 w 1158436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740674 w 1158436"/>
                    <a:gd name="connsiteY9" fmla="*/ 1323517 h 2213848"/>
                    <a:gd name="connsiteX10" fmla="*/ 148402 w 1158436"/>
                    <a:gd name="connsiteY10" fmla="*/ 21979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333375 w 1343409"/>
                    <a:gd name="connsiteY8" fmla="*/ 18988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1022381 w 1343409"/>
                    <a:gd name="connsiteY5" fmla="*/ 2136930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47700 w 1343409"/>
                    <a:gd name="connsiteY8" fmla="*/ 1822605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48343 w 1343409"/>
                    <a:gd name="connsiteY7" fmla="*/ 2280523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85298"/>
                    <a:gd name="connsiteX1" fmla="*/ 553168 w 1343409"/>
                    <a:gd name="connsiteY1" fmla="*/ 0 h 2385298"/>
                    <a:gd name="connsiteX2" fmla="*/ 678763 w 1343409"/>
                    <a:gd name="connsiteY2" fmla="*/ 0 h 2385298"/>
                    <a:gd name="connsiteX3" fmla="*/ 1336706 w 1343409"/>
                    <a:gd name="connsiteY3" fmla="*/ 1153243 h 2385298"/>
                    <a:gd name="connsiteX4" fmla="*/ 1343409 w 1343409"/>
                    <a:gd name="connsiteY4" fmla="*/ 1256842 h 2385298"/>
                    <a:gd name="connsiteX5" fmla="*/ 1022381 w 1343409"/>
                    <a:gd name="connsiteY5" fmla="*/ 2136930 h 2385298"/>
                    <a:gd name="connsiteX6" fmla="*/ 393013 w 1343409"/>
                    <a:gd name="connsiteY6" fmla="*/ 2385298 h 2385298"/>
                    <a:gd name="connsiteX7" fmla="*/ 48343 w 1343409"/>
                    <a:gd name="connsiteY7" fmla="*/ 2280523 h 2385298"/>
                    <a:gd name="connsiteX8" fmla="*/ 676275 w 1343409"/>
                    <a:gd name="connsiteY8" fmla="*/ 1851180 h 2385298"/>
                    <a:gd name="connsiteX9" fmla="*/ 925647 w 1343409"/>
                    <a:gd name="connsiteY9" fmla="*/ 1323517 h 2385298"/>
                    <a:gd name="connsiteX10" fmla="*/ 0 w 1343409"/>
                    <a:gd name="connsiteY10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50607" h="2385298">
                      <a:moveTo>
                        <a:pt x="0" y="429343"/>
                      </a:moveTo>
                      <a:cubicBezTo>
                        <a:pt x="0" y="307955"/>
                        <a:pt x="431780" y="0"/>
                        <a:pt x="553168" y="0"/>
                      </a:cubicBezTo>
                      <a:lnTo>
                        <a:pt x="678763" y="0"/>
                      </a:lnTo>
                      <a:cubicBezTo>
                        <a:pt x="792536" y="144865"/>
                        <a:pt x="1088048" y="753186"/>
                        <a:pt x="1292955" y="859668"/>
                      </a:cubicBezTo>
                      <a:cubicBezTo>
                        <a:pt x="1402612" y="1051875"/>
                        <a:pt x="1318772" y="1088635"/>
                        <a:pt x="1336706" y="1153243"/>
                      </a:cubicBezTo>
                      <a:cubicBezTo>
                        <a:pt x="1338940" y="1441776"/>
                        <a:pt x="1341175" y="968309"/>
                        <a:pt x="1343409" y="1256842"/>
                      </a:cubicBezTo>
                      <a:lnTo>
                        <a:pt x="1022381" y="2136930"/>
                      </a:lnTo>
                      <a:cubicBezTo>
                        <a:pt x="1022381" y="2258318"/>
                        <a:pt x="514401" y="2385298"/>
                        <a:pt x="393013" y="2385298"/>
                      </a:cubicBezTo>
                      <a:cubicBezTo>
                        <a:pt x="351148" y="2385298"/>
                        <a:pt x="90208" y="2280523"/>
                        <a:pt x="48343" y="2280523"/>
                      </a:cubicBezTo>
                      <a:cubicBezTo>
                        <a:pt x="-73045" y="2280523"/>
                        <a:pt x="676275" y="1972568"/>
                        <a:pt x="676275" y="1851180"/>
                      </a:cubicBezTo>
                      <a:cubicBezTo>
                        <a:pt x="873699" y="1611792"/>
                        <a:pt x="928248" y="1629580"/>
                        <a:pt x="925647" y="1323517"/>
                      </a:cubicBezTo>
                      <a:lnTo>
                        <a:pt x="0" y="429343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06C8748-80DD-4ACD-8B9B-EFC33ADE5007}"/>
                </a:ext>
              </a:extLst>
            </p:cNvPr>
            <p:cNvGrpSpPr/>
            <p:nvPr/>
          </p:nvGrpSpPr>
          <p:grpSpPr>
            <a:xfrm>
              <a:off x="1119216" y="-613615"/>
              <a:ext cx="6656425" cy="4706481"/>
              <a:chOff x="3873302" y="1095442"/>
              <a:chExt cx="6656425" cy="470648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197B91A-F6F7-41BD-8C67-9214F6E1C504}"/>
                  </a:ext>
                </a:extLst>
              </p:cNvPr>
              <p:cNvGrpSpPr/>
              <p:nvPr/>
            </p:nvGrpSpPr>
            <p:grpSpPr>
              <a:xfrm>
                <a:off x="3873302" y="1095442"/>
                <a:ext cx="3719145" cy="3559372"/>
                <a:chOff x="3873302" y="1095442"/>
                <a:chExt cx="3719145" cy="355937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5CA4BE23-2E79-49EE-B054-E489AAC0A59C}"/>
                    </a:ext>
                  </a:extLst>
                </p:cNvPr>
                <p:cNvSpPr/>
                <p:nvPr/>
              </p:nvSpPr>
              <p:spPr>
                <a:xfrm rot="19559368">
                  <a:off x="6062819" y="3061353"/>
                  <a:ext cx="992022" cy="159346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65B4B0E1-50D3-4BBE-AB25-2E9CF5AE7DB0}"/>
                    </a:ext>
                  </a:extLst>
                </p:cNvPr>
                <p:cNvSpPr/>
                <p:nvPr/>
              </p:nvSpPr>
              <p:spPr>
                <a:xfrm rot="19559368">
                  <a:off x="5963584" y="2972751"/>
                  <a:ext cx="992022" cy="1593461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9" name="Oval 15">
                  <a:extLst>
                    <a:ext uri="{FF2B5EF4-FFF2-40B4-BE49-F238E27FC236}">
                      <a16:creationId xmlns:a16="http://schemas.microsoft.com/office/drawing/2014/main" id="{18011418-7798-4D89-ABAE-B812E90E5A82}"/>
                    </a:ext>
                  </a:extLst>
                </p:cNvPr>
                <p:cNvSpPr/>
                <p:nvPr/>
              </p:nvSpPr>
              <p:spPr>
                <a:xfrm>
                  <a:off x="4567773" y="1095442"/>
                  <a:ext cx="1356354" cy="960283"/>
                </a:xfrm>
                <a:custGeom>
                  <a:avLst/>
                  <a:gdLst>
                    <a:gd name="connsiteX0" fmla="*/ 0 w 1392701"/>
                    <a:gd name="connsiteY0" fmla="*/ 844063 h 1688126"/>
                    <a:gd name="connsiteX1" fmla="*/ 696351 w 1392701"/>
                    <a:gd name="connsiteY1" fmla="*/ 0 h 1688126"/>
                    <a:gd name="connsiteX2" fmla="*/ 1392702 w 1392701"/>
                    <a:gd name="connsiteY2" fmla="*/ 844063 h 1688126"/>
                    <a:gd name="connsiteX3" fmla="*/ 696351 w 1392701"/>
                    <a:gd name="connsiteY3" fmla="*/ 1688126 h 1688126"/>
                    <a:gd name="connsiteX4" fmla="*/ 0 w 1392701"/>
                    <a:gd name="connsiteY4" fmla="*/ 844063 h 1688126"/>
                    <a:gd name="connsiteX0" fmla="*/ 0 w 719028"/>
                    <a:gd name="connsiteY0" fmla="*/ 844430 h 1688956"/>
                    <a:gd name="connsiteX1" fmla="*/ 696351 w 719028"/>
                    <a:gd name="connsiteY1" fmla="*/ 367 h 1688956"/>
                    <a:gd name="connsiteX2" fmla="*/ 562709 w 719028"/>
                    <a:gd name="connsiteY2" fmla="*/ 928836 h 1688956"/>
                    <a:gd name="connsiteX3" fmla="*/ 696351 w 719028"/>
                    <a:gd name="connsiteY3" fmla="*/ 1688493 h 1688956"/>
                    <a:gd name="connsiteX4" fmla="*/ 0 w 719028"/>
                    <a:gd name="connsiteY4" fmla="*/ 844430 h 1688956"/>
                    <a:gd name="connsiteX0" fmla="*/ 0 w 2391509"/>
                    <a:gd name="connsiteY0" fmla="*/ 1028483 h 1892331"/>
                    <a:gd name="connsiteX1" fmla="*/ 696351 w 2391509"/>
                    <a:gd name="connsiteY1" fmla="*/ 184420 h 1892331"/>
                    <a:gd name="connsiteX2" fmla="*/ 2391509 w 2391509"/>
                    <a:gd name="connsiteY2" fmla="*/ 268827 h 1892331"/>
                    <a:gd name="connsiteX3" fmla="*/ 696351 w 2391509"/>
                    <a:gd name="connsiteY3" fmla="*/ 1872546 h 1892331"/>
                    <a:gd name="connsiteX4" fmla="*/ 0 w 2391509"/>
                    <a:gd name="connsiteY4" fmla="*/ 1028483 h 1892331"/>
                    <a:gd name="connsiteX0" fmla="*/ 0 w 3024555"/>
                    <a:gd name="connsiteY0" fmla="*/ 1459071 h 1975438"/>
                    <a:gd name="connsiteX1" fmla="*/ 1329397 w 3024555"/>
                    <a:gd name="connsiteY1" fmla="*/ 207045 h 1975438"/>
                    <a:gd name="connsiteX2" fmla="*/ 3024555 w 3024555"/>
                    <a:gd name="connsiteY2" fmla="*/ 291452 h 1975438"/>
                    <a:gd name="connsiteX3" fmla="*/ 1329397 w 3024555"/>
                    <a:gd name="connsiteY3" fmla="*/ 1895171 h 1975438"/>
                    <a:gd name="connsiteX4" fmla="*/ 0 w 3024555"/>
                    <a:gd name="connsiteY4" fmla="*/ 1459071 h 1975438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536881 h 2071632"/>
                    <a:gd name="connsiteX1" fmla="*/ 1329397 w 2926081"/>
                    <a:gd name="connsiteY1" fmla="*/ 284855 h 2071632"/>
                    <a:gd name="connsiteX2" fmla="*/ 2926081 w 2926081"/>
                    <a:gd name="connsiteY2" fmla="*/ 116044 h 2071632"/>
                    <a:gd name="connsiteX3" fmla="*/ 1329397 w 2926081"/>
                    <a:gd name="connsiteY3" fmla="*/ 1972981 h 2071632"/>
                    <a:gd name="connsiteX4" fmla="*/ 0 w 2926081"/>
                    <a:gd name="connsiteY4" fmla="*/ 1536881 h 207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26081" h="2071632">
                      <a:moveTo>
                        <a:pt x="0" y="1536881"/>
                      </a:moveTo>
                      <a:cubicBezTo>
                        <a:pt x="0" y="1070718"/>
                        <a:pt x="841717" y="521661"/>
                        <a:pt x="1329397" y="284855"/>
                      </a:cubicBezTo>
                      <a:cubicBezTo>
                        <a:pt x="1817077" y="48049"/>
                        <a:pt x="2700998" y="-125036"/>
                        <a:pt x="2926081" y="116044"/>
                      </a:cubicBezTo>
                      <a:cubicBezTo>
                        <a:pt x="2307103" y="441530"/>
                        <a:pt x="1817077" y="1736175"/>
                        <a:pt x="1329397" y="1972981"/>
                      </a:cubicBezTo>
                      <a:cubicBezTo>
                        <a:pt x="841717" y="2209787"/>
                        <a:pt x="0" y="2003044"/>
                        <a:pt x="0" y="1536881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00" name="Oval 15">
                  <a:extLst>
                    <a:ext uri="{FF2B5EF4-FFF2-40B4-BE49-F238E27FC236}">
                      <a16:creationId xmlns:a16="http://schemas.microsoft.com/office/drawing/2014/main" id="{5CDF05F2-279A-46EF-9759-18E1FA97085A}"/>
                    </a:ext>
                  </a:extLst>
                </p:cNvPr>
                <p:cNvSpPr/>
                <p:nvPr/>
              </p:nvSpPr>
              <p:spPr>
                <a:xfrm>
                  <a:off x="4516956" y="1139609"/>
                  <a:ext cx="1356354" cy="960283"/>
                </a:xfrm>
                <a:custGeom>
                  <a:avLst/>
                  <a:gdLst>
                    <a:gd name="connsiteX0" fmla="*/ 0 w 1392701"/>
                    <a:gd name="connsiteY0" fmla="*/ 844063 h 1688126"/>
                    <a:gd name="connsiteX1" fmla="*/ 696351 w 1392701"/>
                    <a:gd name="connsiteY1" fmla="*/ 0 h 1688126"/>
                    <a:gd name="connsiteX2" fmla="*/ 1392702 w 1392701"/>
                    <a:gd name="connsiteY2" fmla="*/ 844063 h 1688126"/>
                    <a:gd name="connsiteX3" fmla="*/ 696351 w 1392701"/>
                    <a:gd name="connsiteY3" fmla="*/ 1688126 h 1688126"/>
                    <a:gd name="connsiteX4" fmla="*/ 0 w 1392701"/>
                    <a:gd name="connsiteY4" fmla="*/ 844063 h 1688126"/>
                    <a:gd name="connsiteX0" fmla="*/ 0 w 719028"/>
                    <a:gd name="connsiteY0" fmla="*/ 844430 h 1688956"/>
                    <a:gd name="connsiteX1" fmla="*/ 696351 w 719028"/>
                    <a:gd name="connsiteY1" fmla="*/ 367 h 1688956"/>
                    <a:gd name="connsiteX2" fmla="*/ 562709 w 719028"/>
                    <a:gd name="connsiteY2" fmla="*/ 928836 h 1688956"/>
                    <a:gd name="connsiteX3" fmla="*/ 696351 w 719028"/>
                    <a:gd name="connsiteY3" fmla="*/ 1688493 h 1688956"/>
                    <a:gd name="connsiteX4" fmla="*/ 0 w 719028"/>
                    <a:gd name="connsiteY4" fmla="*/ 844430 h 1688956"/>
                    <a:gd name="connsiteX0" fmla="*/ 0 w 2391509"/>
                    <a:gd name="connsiteY0" fmla="*/ 1028483 h 1892331"/>
                    <a:gd name="connsiteX1" fmla="*/ 696351 w 2391509"/>
                    <a:gd name="connsiteY1" fmla="*/ 184420 h 1892331"/>
                    <a:gd name="connsiteX2" fmla="*/ 2391509 w 2391509"/>
                    <a:gd name="connsiteY2" fmla="*/ 268827 h 1892331"/>
                    <a:gd name="connsiteX3" fmla="*/ 696351 w 2391509"/>
                    <a:gd name="connsiteY3" fmla="*/ 1872546 h 1892331"/>
                    <a:gd name="connsiteX4" fmla="*/ 0 w 2391509"/>
                    <a:gd name="connsiteY4" fmla="*/ 1028483 h 1892331"/>
                    <a:gd name="connsiteX0" fmla="*/ 0 w 3024555"/>
                    <a:gd name="connsiteY0" fmla="*/ 1459071 h 1975438"/>
                    <a:gd name="connsiteX1" fmla="*/ 1329397 w 3024555"/>
                    <a:gd name="connsiteY1" fmla="*/ 207045 h 1975438"/>
                    <a:gd name="connsiteX2" fmla="*/ 3024555 w 3024555"/>
                    <a:gd name="connsiteY2" fmla="*/ 291452 h 1975438"/>
                    <a:gd name="connsiteX3" fmla="*/ 1329397 w 3024555"/>
                    <a:gd name="connsiteY3" fmla="*/ 1895171 h 1975438"/>
                    <a:gd name="connsiteX4" fmla="*/ 0 w 3024555"/>
                    <a:gd name="connsiteY4" fmla="*/ 1459071 h 1975438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536881 h 2071632"/>
                    <a:gd name="connsiteX1" fmla="*/ 1329397 w 2926081"/>
                    <a:gd name="connsiteY1" fmla="*/ 284855 h 2071632"/>
                    <a:gd name="connsiteX2" fmla="*/ 2926081 w 2926081"/>
                    <a:gd name="connsiteY2" fmla="*/ 116044 h 2071632"/>
                    <a:gd name="connsiteX3" fmla="*/ 1329397 w 2926081"/>
                    <a:gd name="connsiteY3" fmla="*/ 1972981 h 2071632"/>
                    <a:gd name="connsiteX4" fmla="*/ 0 w 2926081"/>
                    <a:gd name="connsiteY4" fmla="*/ 1536881 h 207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26081" h="2071632">
                      <a:moveTo>
                        <a:pt x="0" y="1536881"/>
                      </a:moveTo>
                      <a:cubicBezTo>
                        <a:pt x="0" y="1070718"/>
                        <a:pt x="841717" y="521661"/>
                        <a:pt x="1329397" y="284855"/>
                      </a:cubicBezTo>
                      <a:cubicBezTo>
                        <a:pt x="1817077" y="48049"/>
                        <a:pt x="2700998" y="-125036"/>
                        <a:pt x="2926081" y="116044"/>
                      </a:cubicBezTo>
                      <a:cubicBezTo>
                        <a:pt x="2307103" y="441530"/>
                        <a:pt x="1817077" y="1736175"/>
                        <a:pt x="1329397" y="1972981"/>
                      </a:cubicBezTo>
                      <a:cubicBezTo>
                        <a:pt x="841717" y="2209787"/>
                        <a:pt x="0" y="2003044"/>
                        <a:pt x="0" y="1536881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dirty="0"/>
                    <a:t>d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0DF3D83-8531-4E66-9722-6AC2B70AA43B}"/>
                    </a:ext>
                  </a:extLst>
                </p:cNvPr>
                <p:cNvSpPr/>
                <p:nvPr/>
              </p:nvSpPr>
              <p:spPr>
                <a:xfrm>
                  <a:off x="3873302" y="1390359"/>
                  <a:ext cx="2729131" cy="2489981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2E66D00-59E6-48A0-BDEB-ECB1CD2837FD}"/>
                    </a:ext>
                  </a:extLst>
                </p:cNvPr>
                <p:cNvSpPr/>
                <p:nvPr/>
              </p:nvSpPr>
              <p:spPr>
                <a:xfrm>
                  <a:off x="3889718" y="1434904"/>
                  <a:ext cx="2729131" cy="2489981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5548A14-AEA5-4596-A7ED-E583EC87EA9F}"/>
                    </a:ext>
                  </a:extLst>
                </p:cNvPr>
                <p:cNvSpPr/>
                <p:nvPr/>
              </p:nvSpPr>
              <p:spPr>
                <a:xfrm>
                  <a:off x="3889718" y="2546253"/>
                  <a:ext cx="1878957" cy="1533377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E18A4E2-6FBE-40C2-A5EE-6B47456BF5E3}"/>
                    </a:ext>
                  </a:extLst>
                </p:cNvPr>
                <p:cNvSpPr/>
                <p:nvPr/>
              </p:nvSpPr>
              <p:spPr>
                <a:xfrm>
                  <a:off x="4164038" y="3123031"/>
                  <a:ext cx="548640" cy="422031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80FC3F0-7A84-4725-ABB2-84CC664FFDF2}"/>
                    </a:ext>
                  </a:extLst>
                </p:cNvPr>
                <p:cNvSpPr/>
                <p:nvPr/>
              </p:nvSpPr>
              <p:spPr>
                <a:xfrm>
                  <a:off x="4114801" y="3123030"/>
                  <a:ext cx="548640" cy="422031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2DF33A6-2F61-4931-9DF5-5F8C78D71675}"/>
                    </a:ext>
                  </a:extLst>
                </p:cNvPr>
                <p:cNvGrpSpPr/>
                <p:nvPr/>
              </p:nvGrpSpPr>
              <p:grpSpPr>
                <a:xfrm>
                  <a:off x="4031314" y="2011682"/>
                  <a:ext cx="1884151" cy="647113"/>
                  <a:chOff x="-1123669" y="897780"/>
                  <a:chExt cx="2966537" cy="1029494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29DC5347-E5BE-4EFE-9CF8-29DDF98E0DA7}"/>
                      </a:ext>
                    </a:extLst>
                  </p:cNvPr>
                  <p:cNvSpPr/>
                  <p:nvPr/>
                </p:nvSpPr>
                <p:spPr>
                  <a:xfrm>
                    <a:off x="801858" y="942535"/>
                    <a:ext cx="1041010" cy="9847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572D537D-C7CA-4D12-A907-EE773323126D}"/>
                      </a:ext>
                    </a:extLst>
                  </p:cNvPr>
                  <p:cNvSpPr/>
                  <p:nvPr/>
                </p:nvSpPr>
                <p:spPr>
                  <a:xfrm>
                    <a:off x="846157" y="1281368"/>
                    <a:ext cx="466579" cy="44135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C1D7807-B6C0-45BC-90C5-846266CE6249}"/>
                      </a:ext>
                    </a:extLst>
                  </p:cNvPr>
                  <p:cNvSpPr/>
                  <p:nvPr/>
                </p:nvSpPr>
                <p:spPr>
                  <a:xfrm>
                    <a:off x="-1123669" y="897780"/>
                    <a:ext cx="928815" cy="8786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A375315-A1C4-4CDD-A06B-96CAD78358F3}"/>
                      </a:ext>
                    </a:extLst>
                  </p:cNvPr>
                  <p:cNvSpPr/>
                  <p:nvPr/>
                </p:nvSpPr>
                <p:spPr>
                  <a:xfrm>
                    <a:off x="-990771" y="1214230"/>
                    <a:ext cx="416294" cy="39379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</p:grpSp>
            <p:sp>
              <p:nvSpPr>
                <p:cNvPr id="107" name="Oval 15">
                  <a:extLst>
                    <a:ext uri="{FF2B5EF4-FFF2-40B4-BE49-F238E27FC236}">
                      <a16:creationId xmlns:a16="http://schemas.microsoft.com/office/drawing/2014/main" id="{DD943E6A-8375-498D-AB4D-BCB53109310E}"/>
                    </a:ext>
                  </a:extLst>
                </p:cNvPr>
                <p:cNvSpPr/>
                <p:nvPr/>
              </p:nvSpPr>
              <p:spPr>
                <a:xfrm rot="788322">
                  <a:off x="6219677" y="1547545"/>
                  <a:ext cx="1356354" cy="960283"/>
                </a:xfrm>
                <a:custGeom>
                  <a:avLst/>
                  <a:gdLst>
                    <a:gd name="connsiteX0" fmla="*/ 0 w 1392701"/>
                    <a:gd name="connsiteY0" fmla="*/ 844063 h 1688126"/>
                    <a:gd name="connsiteX1" fmla="*/ 696351 w 1392701"/>
                    <a:gd name="connsiteY1" fmla="*/ 0 h 1688126"/>
                    <a:gd name="connsiteX2" fmla="*/ 1392702 w 1392701"/>
                    <a:gd name="connsiteY2" fmla="*/ 844063 h 1688126"/>
                    <a:gd name="connsiteX3" fmla="*/ 696351 w 1392701"/>
                    <a:gd name="connsiteY3" fmla="*/ 1688126 h 1688126"/>
                    <a:gd name="connsiteX4" fmla="*/ 0 w 1392701"/>
                    <a:gd name="connsiteY4" fmla="*/ 844063 h 1688126"/>
                    <a:gd name="connsiteX0" fmla="*/ 0 w 719028"/>
                    <a:gd name="connsiteY0" fmla="*/ 844430 h 1688956"/>
                    <a:gd name="connsiteX1" fmla="*/ 696351 w 719028"/>
                    <a:gd name="connsiteY1" fmla="*/ 367 h 1688956"/>
                    <a:gd name="connsiteX2" fmla="*/ 562709 w 719028"/>
                    <a:gd name="connsiteY2" fmla="*/ 928836 h 1688956"/>
                    <a:gd name="connsiteX3" fmla="*/ 696351 w 719028"/>
                    <a:gd name="connsiteY3" fmla="*/ 1688493 h 1688956"/>
                    <a:gd name="connsiteX4" fmla="*/ 0 w 719028"/>
                    <a:gd name="connsiteY4" fmla="*/ 844430 h 1688956"/>
                    <a:gd name="connsiteX0" fmla="*/ 0 w 2391509"/>
                    <a:gd name="connsiteY0" fmla="*/ 1028483 h 1892331"/>
                    <a:gd name="connsiteX1" fmla="*/ 696351 w 2391509"/>
                    <a:gd name="connsiteY1" fmla="*/ 184420 h 1892331"/>
                    <a:gd name="connsiteX2" fmla="*/ 2391509 w 2391509"/>
                    <a:gd name="connsiteY2" fmla="*/ 268827 h 1892331"/>
                    <a:gd name="connsiteX3" fmla="*/ 696351 w 2391509"/>
                    <a:gd name="connsiteY3" fmla="*/ 1872546 h 1892331"/>
                    <a:gd name="connsiteX4" fmla="*/ 0 w 2391509"/>
                    <a:gd name="connsiteY4" fmla="*/ 1028483 h 1892331"/>
                    <a:gd name="connsiteX0" fmla="*/ 0 w 3024555"/>
                    <a:gd name="connsiteY0" fmla="*/ 1459071 h 1975438"/>
                    <a:gd name="connsiteX1" fmla="*/ 1329397 w 3024555"/>
                    <a:gd name="connsiteY1" fmla="*/ 207045 h 1975438"/>
                    <a:gd name="connsiteX2" fmla="*/ 3024555 w 3024555"/>
                    <a:gd name="connsiteY2" fmla="*/ 291452 h 1975438"/>
                    <a:gd name="connsiteX3" fmla="*/ 1329397 w 3024555"/>
                    <a:gd name="connsiteY3" fmla="*/ 1895171 h 1975438"/>
                    <a:gd name="connsiteX4" fmla="*/ 0 w 3024555"/>
                    <a:gd name="connsiteY4" fmla="*/ 1459071 h 1975438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536881 h 2071632"/>
                    <a:gd name="connsiteX1" fmla="*/ 1329397 w 2926081"/>
                    <a:gd name="connsiteY1" fmla="*/ 284855 h 2071632"/>
                    <a:gd name="connsiteX2" fmla="*/ 2926081 w 2926081"/>
                    <a:gd name="connsiteY2" fmla="*/ 116044 h 2071632"/>
                    <a:gd name="connsiteX3" fmla="*/ 1329397 w 2926081"/>
                    <a:gd name="connsiteY3" fmla="*/ 1972981 h 2071632"/>
                    <a:gd name="connsiteX4" fmla="*/ 0 w 2926081"/>
                    <a:gd name="connsiteY4" fmla="*/ 1536881 h 207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26081" h="2071632">
                      <a:moveTo>
                        <a:pt x="0" y="1536881"/>
                      </a:moveTo>
                      <a:cubicBezTo>
                        <a:pt x="0" y="1070718"/>
                        <a:pt x="841717" y="521661"/>
                        <a:pt x="1329397" y="284855"/>
                      </a:cubicBezTo>
                      <a:cubicBezTo>
                        <a:pt x="1817077" y="48049"/>
                        <a:pt x="2700998" y="-125036"/>
                        <a:pt x="2926081" y="116044"/>
                      </a:cubicBezTo>
                      <a:cubicBezTo>
                        <a:pt x="2307103" y="441530"/>
                        <a:pt x="1817077" y="1736175"/>
                        <a:pt x="1329397" y="1972981"/>
                      </a:cubicBezTo>
                      <a:cubicBezTo>
                        <a:pt x="841717" y="2209787"/>
                        <a:pt x="0" y="2003044"/>
                        <a:pt x="0" y="1536881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8" name="Oval 15">
                  <a:extLst>
                    <a:ext uri="{FF2B5EF4-FFF2-40B4-BE49-F238E27FC236}">
                      <a16:creationId xmlns:a16="http://schemas.microsoft.com/office/drawing/2014/main" id="{5995305D-9224-4835-91FB-139E9332F6C2}"/>
                    </a:ext>
                  </a:extLst>
                </p:cNvPr>
                <p:cNvSpPr/>
                <p:nvPr/>
              </p:nvSpPr>
              <p:spPr>
                <a:xfrm rot="788322">
                  <a:off x="6236093" y="1578024"/>
                  <a:ext cx="1356354" cy="960283"/>
                </a:xfrm>
                <a:custGeom>
                  <a:avLst/>
                  <a:gdLst>
                    <a:gd name="connsiteX0" fmla="*/ 0 w 1392701"/>
                    <a:gd name="connsiteY0" fmla="*/ 844063 h 1688126"/>
                    <a:gd name="connsiteX1" fmla="*/ 696351 w 1392701"/>
                    <a:gd name="connsiteY1" fmla="*/ 0 h 1688126"/>
                    <a:gd name="connsiteX2" fmla="*/ 1392702 w 1392701"/>
                    <a:gd name="connsiteY2" fmla="*/ 844063 h 1688126"/>
                    <a:gd name="connsiteX3" fmla="*/ 696351 w 1392701"/>
                    <a:gd name="connsiteY3" fmla="*/ 1688126 h 1688126"/>
                    <a:gd name="connsiteX4" fmla="*/ 0 w 1392701"/>
                    <a:gd name="connsiteY4" fmla="*/ 844063 h 1688126"/>
                    <a:gd name="connsiteX0" fmla="*/ 0 w 719028"/>
                    <a:gd name="connsiteY0" fmla="*/ 844430 h 1688956"/>
                    <a:gd name="connsiteX1" fmla="*/ 696351 w 719028"/>
                    <a:gd name="connsiteY1" fmla="*/ 367 h 1688956"/>
                    <a:gd name="connsiteX2" fmla="*/ 562709 w 719028"/>
                    <a:gd name="connsiteY2" fmla="*/ 928836 h 1688956"/>
                    <a:gd name="connsiteX3" fmla="*/ 696351 w 719028"/>
                    <a:gd name="connsiteY3" fmla="*/ 1688493 h 1688956"/>
                    <a:gd name="connsiteX4" fmla="*/ 0 w 719028"/>
                    <a:gd name="connsiteY4" fmla="*/ 844430 h 1688956"/>
                    <a:gd name="connsiteX0" fmla="*/ 0 w 2391509"/>
                    <a:gd name="connsiteY0" fmla="*/ 1028483 h 1892331"/>
                    <a:gd name="connsiteX1" fmla="*/ 696351 w 2391509"/>
                    <a:gd name="connsiteY1" fmla="*/ 184420 h 1892331"/>
                    <a:gd name="connsiteX2" fmla="*/ 2391509 w 2391509"/>
                    <a:gd name="connsiteY2" fmla="*/ 268827 h 1892331"/>
                    <a:gd name="connsiteX3" fmla="*/ 696351 w 2391509"/>
                    <a:gd name="connsiteY3" fmla="*/ 1872546 h 1892331"/>
                    <a:gd name="connsiteX4" fmla="*/ 0 w 2391509"/>
                    <a:gd name="connsiteY4" fmla="*/ 1028483 h 1892331"/>
                    <a:gd name="connsiteX0" fmla="*/ 0 w 3024555"/>
                    <a:gd name="connsiteY0" fmla="*/ 1459071 h 1975438"/>
                    <a:gd name="connsiteX1" fmla="*/ 1329397 w 3024555"/>
                    <a:gd name="connsiteY1" fmla="*/ 207045 h 1975438"/>
                    <a:gd name="connsiteX2" fmla="*/ 3024555 w 3024555"/>
                    <a:gd name="connsiteY2" fmla="*/ 291452 h 1975438"/>
                    <a:gd name="connsiteX3" fmla="*/ 1329397 w 3024555"/>
                    <a:gd name="connsiteY3" fmla="*/ 1895171 h 1975438"/>
                    <a:gd name="connsiteX4" fmla="*/ 0 w 3024555"/>
                    <a:gd name="connsiteY4" fmla="*/ 1459071 h 1975438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636900 h 2171651"/>
                    <a:gd name="connsiteX1" fmla="*/ 1329397 w 2926081"/>
                    <a:gd name="connsiteY1" fmla="*/ 384874 h 2171651"/>
                    <a:gd name="connsiteX2" fmla="*/ 2926081 w 2926081"/>
                    <a:gd name="connsiteY2" fmla="*/ 216063 h 2171651"/>
                    <a:gd name="connsiteX3" fmla="*/ 1329397 w 2926081"/>
                    <a:gd name="connsiteY3" fmla="*/ 2073000 h 2171651"/>
                    <a:gd name="connsiteX4" fmla="*/ 0 w 2926081"/>
                    <a:gd name="connsiteY4" fmla="*/ 1636900 h 2171651"/>
                    <a:gd name="connsiteX0" fmla="*/ 0 w 2926081"/>
                    <a:gd name="connsiteY0" fmla="*/ 1536881 h 2071632"/>
                    <a:gd name="connsiteX1" fmla="*/ 1329397 w 2926081"/>
                    <a:gd name="connsiteY1" fmla="*/ 284855 h 2071632"/>
                    <a:gd name="connsiteX2" fmla="*/ 2926081 w 2926081"/>
                    <a:gd name="connsiteY2" fmla="*/ 116044 h 2071632"/>
                    <a:gd name="connsiteX3" fmla="*/ 1329397 w 2926081"/>
                    <a:gd name="connsiteY3" fmla="*/ 1972981 h 2071632"/>
                    <a:gd name="connsiteX4" fmla="*/ 0 w 2926081"/>
                    <a:gd name="connsiteY4" fmla="*/ 1536881 h 2071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26081" h="2071632">
                      <a:moveTo>
                        <a:pt x="0" y="1536881"/>
                      </a:moveTo>
                      <a:cubicBezTo>
                        <a:pt x="0" y="1070718"/>
                        <a:pt x="841717" y="521661"/>
                        <a:pt x="1329397" y="284855"/>
                      </a:cubicBezTo>
                      <a:cubicBezTo>
                        <a:pt x="1817077" y="48049"/>
                        <a:pt x="2700998" y="-125036"/>
                        <a:pt x="2926081" y="116044"/>
                      </a:cubicBezTo>
                      <a:cubicBezTo>
                        <a:pt x="2307103" y="441530"/>
                        <a:pt x="1817077" y="1736175"/>
                        <a:pt x="1329397" y="1972981"/>
                      </a:cubicBezTo>
                      <a:cubicBezTo>
                        <a:pt x="841717" y="2209787"/>
                        <a:pt x="0" y="2003044"/>
                        <a:pt x="0" y="1536881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9" name="Chord 108">
                  <a:extLst>
                    <a:ext uri="{FF2B5EF4-FFF2-40B4-BE49-F238E27FC236}">
                      <a16:creationId xmlns:a16="http://schemas.microsoft.com/office/drawing/2014/main" id="{12E66DC7-BCCD-41E4-A489-4F2AA13E53C1}"/>
                    </a:ext>
                  </a:extLst>
                </p:cNvPr>
                <p:cNvSpPr/>
                <p:nvPr/>
              </p:nvSpPr>
              <p:spPr>
                <a:xfrm rot="13755358">
                  <a:off x="4424882" y="3149282"/>
                  <a:ext cx="927286" cy="777699"/>
                </a:xfrm>
                <a:prstGeom prst="chord">
                  <a:avLst>
                    <a:gd name="adj1" fmla="val 7304371"/>
                    <a:gd name="adj2" fmla="val 16200000"/>
                  </a:avLst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1EE8D41-0E6D-438C-949D-F1C3EAC10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84785" y="3624318"/>
                  <a:ext cx="525535" cy="312260"/>
                </a:xfrm>
                <a:prstGeom prst="line">
                  <a:avLst/>
                </a:prstGeom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D8D4F72-8FAD-43FB-A9F2-5D468552DCCB}"/>
                  </a:ext>
                </a:extLst>
              </p:cNvPr>
              <p:cNvGrpSpPr/>
              <p:nvPr/>
            </p:nvGrpSpPr>
            <p:grpSpPr>
              <a:xfrm>
                <a:off x="6214670" y="3425292"/>
                <a:ext cx="4315057" cy="2376631"/>
                <a:chOff x="6369951" y="3231421"/>
                <a:chExt cx="4053462" cy="2242985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4813871B-A5FB-470A-B89B-91CF21575DA1}"/>
                    </a:ext>
                  </a:extLst>
                </p:cNvPr>
                <p:cNvSpPr/>
                <p:nvPr/>
              </p:nvSpPr>
              <p:spPr>
                <a:xfrm>
                  <a:off x="6446451" y="3231421"/>
                  <a:ext cx="3976962" cy="2160860"/>
                </a:xfrm>
                <a:prstGeom prst="roundRect">
                  <a:avLst>
                    <a:gd name="adj" fmla="val 4441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E773D34-59AF-412D-89AF-94F9D8A03DDB}"/>
                    </a:ext>
                  </a:extLst>
                </p:cNvPr>
                <p:cNvSpPr/>
                <p:nvPr/>
              </p:nvSpPr>
              <p:spPr>
                <a:xfrm>
                  <a:off x="6369951" y="3411144"/>
                  <a:ext cx="3796585" cy="2063262"/>
                </a:xfrm>
                <a:prstGeom prst="roundRect">
                  <a:avLst>
                    <a:gd name="adj" fmla="val 4441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8031BEA-C28E-4FFD-B93E-6C30233D797F}"/>
                    </a:ext>
                  </a:extLst>
                </p:cNvPr>
                <p:cNvSpPr/>
                <p:nvPr/>
              </p:nvSpPr>
              <p:spPr>
                <a:xfrm>
                  <a:off x="6414552" y="3282724"/>
                  <a:ext cx="3976962" cy="2160860"/>
                </a:xfrm>
                <a:prstGeom prst="roundRect">
                  <a:avLst>
                    <a:gd name="adj" fmla="val 4441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3E0BD83-9400-425D-85F6-C84CB77D4E0A}"/>
                </a:ext>
              </a:extLst>
            </p:cNvPr>
            <p:cNvGrpSpPr/>
            <p:nvPr/>
          </p:nvGrpSpPr>
          <p:grpSpPr>
            <a:xfrm>
              <a:off x="6275386" y="2497279"/>
              <a:ext cx="1641223" cy="3234576"/>
              <a:chOff x="809585" y="2920204"/>
              <a:chExt cx="1641223" cy="323457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53611D9-CF69-4020-8607-A2FF2CFA8777}"/>
                  </a:ext>
                </a:extLst>
              </p:cNvPr>
              <p:cNvGrpSpPr/>
              <p:nvPr/>
            </p:nvGrpSpPr>
            <p:grpSpPr>
              <a:xfrm>
                <a:off x="869116" y="2920204"/>
                <a:ext cx="1581692" cy="3234576"/>
                <a:chOff x="809585" y="2920204"/>
                <a:chExt cx="1581692" cy="3234576"/>
              </a:xfrm>
              <a:solidFill>
                <a:schemeClr val="tx1"/>
              </a:solidFill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E7D4E2D7-B3E5-498C-9792-977F808D8938}"/>
                    </a:ext>
                  </a:extLst>
                </p:cNvPr>
                <p:cNvSpPr/>
                <p:nvPr/>
              </p:nvSpPr>
              <p:spPr>
                <a:xfrm>
                  <a:off x="809585" y="2920204"/>
                  <a:ext cx="1082842" cy="1373502"/>
                </a:xfrm>
                <a:prstGeom prst="roundRect">
                  <a:avLst>
                    <a:gd name="adj" fmla="val 477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21" name="Rectangle: Rounded Corners 37">
                  <a:extLst>
                    <a:ext uri="{FF2B5EF4-FFF2-40B4-BE49-F238E27FC236}">
                      <a16:creationId xmlns:a16="http://schemas.microsoft.com/office/drawing/2014/main" id="{B3798683-2DBC-4A16-888C-9E043F32B9CF}"/>
                    </a:ext>
                  </a:extLst>
                </p:cNvPr>
                <p:cNvSpPr/>
                <p:nvPr/>
              </p:nvSpPr>
              <p:spPr>
                <a:xfrm>
                  <a:off x="1040670" y="3769482"/>
                  <a:ext cx="1350607" cy="2385298"/>
                </a:xfrm>
                <a:custGeom>
                  <a:avLst/>
                  <a:gdLst>
                    <a:gd name="connsiteX0" fmla="*/ 0 w 565181"/>
                    <a:gd name="connsiteY0" fmla="*/ 219793 h 2118598"/>
                    <a:gd name="connsiteX1" fmla="*/ 219793 w 565181"/>
                    <a:gd name="connsiteY1" fmla="*/ 0 h 2118598"/>
                    <a:gd name="connsiteX2" fmla="*/ 345388 w 565181"/>
                    <a:gd name="connsiteY2" fmla="*/ 0 h 2118598"/>
                    <a:gd name="connsiteX3" fmla="*/ 565181 w 565181"/>
                    <a:gd name="connsiteY3" fmla="*/ 219793 h 2118598"/>
                    <a:gd name="connsiteX4" fmla="*/ 565181 w 565181"/>
                    <a:gd name="connsiteY4" fmla="*/ 1898805 h 2118598"/>
                    <a:gd name="connsiteX5" fmla="*/ 345388 w 565181"/>
                    <a:gd name="connsiteY5" fmla="*/ 2118598 h 2118598"/>
                    <a:gd name="connsiteX6" fmla="*/ 219793 w 565181"/>
                    <a:gd name="connsiteY6" fmla="*/ 2118598 h 2118598"/>
                    <a:gd name="connsiteX7" fmla="*/ 0 w 565181"/>
                    <a:gd name="connsiteY7" fmla="*/ 1898805 h 2118598"/>
                    <a:gd name="connsiteX8" fmla="*/ 0 w 565181"/>
                    <a:gd name="connsiteY8" fmla="*/ 219793 h 211859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148402 w 713583"/>
                    <a:gd name="connsiteY8" fmla="*/ 219793 h 221384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359674 w 713583"/>
                    <a:gd name="connsiteY8" fmla="*/ 1085392 h 2213848"/>
                    <a:gd name="connsiteX9" fmla="*/ 148402 w 713583"/>
                    <a:gd name="connsiteY9" fmla="*/ 219793 h 2213848"/>
                    <a:gd name="connsiteX0" fmla="*/ 148402 w 1015561"/>
                    <a:gd name="connsiteY0" fmla="*/ 219793 h 2213848"/>
                    <a:gd name="connsiteX1" fmla="*/ 368195 w 1015561"/>
                    <a:gd name="connsiteY1" fmla="*/ 0 h 2213848"/>
                    <a:gd name="connsiteX2" fmla="*/ 493790 w 1015561"/>
                    <a:gd name="connsiteY2" fmla="*/ 0 h 2213848"/>
                    <a:gd name="connsiteX3" fmla="*/ 713583 w 1015561"/>
                    <a:gd name="connsiteY3" fmla="*/ 219793 h 2213848"/>
                    <a:gd name="connsiteX4" fmla="*/ 1015561 w 1015561"/>
                    <a:gd name="connsiteY4" fmla="*/ 1123492 h 2213848"/>
                    <a:gd name="connsiteX5" fmla="*/ 713583 w 1015561"/>
                    <a:gd name="connsiteY5" fmla="*/ 1898805 h 2213848"/>
                    <a:gd name="connsiteX6" fmla="*/ 493790 w 1015561"/>
                    <a:gd name="connsiteY6" fmla="*/ 2118598 h 2213848"/>
                    <a:gd name="connsiteX7" fmla="*/ 34820 w 1015561"/>
                    <a:gd name="connsiteY7" fmla="*/ 2213848 h 2213848"/>
                    <a:gd name="connsiteX8" fmla="*/ 148402 w 1015561"/>
                    <a:gd name="connsiteY8" fmla="*/ 1898805 h 2213848"/>
                    <a:gd name="connsiteX9" fmla="*/ 359674 w 1015561"/>
                    <a:gd name="connsiteY9" fmla="*/ 1085392 h 2213848"/>
                    <a:gd name="connsiteX10" fmla="*/ 148402 w 1015561"/>
                    <a:gd name="connsiteY10" fmla="*/ 219793 h 2213848"/>
                    <a:gd name="connsiteX0" fmla="*/ 148402 w 1151759"/>
                    <a:gd name="connsiteY0" fmla="*/ 219793 h 2213848"/>
                    <a:gd name="connsiteX1" fmla="*/ 368195 w 1151759"/>
                    <a:gd name="connsiteY1" fmla="*/ 0 h 2213848"/>
                    <a:gd name="connsiteX2" fmla="*/ 493790 w 1151759"/>
                    <a:gd name="connsiteY2" fmla="*/ 0 h 2213848"/>
                    <a:gd name="connsiteX3" fmla="*/ 1151733 w 1151759"/>
                    <a:gd name="connsiteY3" fmla="*/ 1153243 h 2213848"/>
                    <a:gd name="connsiteX4" fmla="*/ 1015561 w 1151759"/>
                    <a:gd name="connsiteY4" fmla="*/ 1123492 h 2213848"/>
                    <a:gd name="connsiteX5" fmla="*/ 713583 w 1151759"/>
                    <a:gd name="connsiteY5" fmla="*/ 1898805 h 2213848"/>
                    <a:gd name="connsiteX6" fmla="*/ 493790 w 1151759"/>
                    <a:gd name="connsiteY6" fmla="*/ 2118598 h 2213848"/>
                    <a:gd name="connsiteX7" fmla="*/ 34820 w 1151759"/>
                    <a:gd name="connsiteY7" fmla="*/ 2213848 h 2213848"/>
                    <a:gd name="connsiteX8" fmla="*/ 148402 w 1151759"/>
                    <a:gd name="connsiteY8" fmla="*/ 1898805 h 2213848"/>
                    <a:gd name="connsiteX9" fmla="*/ 359674 w 1151759"/>
                    <a:gd name="connsiteY9" fmla="*/ 1085392 h 2213848"/>
                    <a:gd name="connsiteX10" fmla="*/ 148402 w 1151759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359674 w 1158436"/>
                    <a:gd name="connsiteY9" fmla="*/ 1085392 h 2213848"/>
                    <a:gd name="connsiteX10" fmla="*/ 148402 w 1158436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740674 w 1158436"/>
                    <a:gd name="connsiteY9" fmla="*/ 1323517 h 2213848"/>
                    <a:gd name="connsiteX10" fmla="*/ 148402 w 1158436"/>
                    <a:gd name="connsiteY10" fmla="*/ 21979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333375 w 1343409"/>
                    <a:gd name="connsiteY8" fmla="*/ 18988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1022381 w 1343409"/>
                    <a:gd name="connsiteY5" fmla="*/ 2136930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47700 w 1343409"/>
                    <a:gd name="connsiteY8" fmla="*/ 1822605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48343 w 1343409"/>
                    <a:gd name="connsiteY7" fmla="*/ 2280523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85298"/>
                    <a:gd name="connsiteX1" fmla="*/ 553168 w 1343409"/>
                    <a:gd name="connsiteY1" fmla="*/ 0 h 2385298"/>
                    <a:gd name="connsiteX2" fmla="*/ 678763 w 1343409"/>
                    <a:gd name="connsiteY2" fmla="*/ 0 h 2385298"/>
                    <a:gd name="connsiteX3" fmla="*/ 1336706 w 1343409"/>
                    <a:gd name="connsiteY3" fmla="*/ 1153243 h 2385298"/>
                    <a:gd name="connsiteX4" fmla="*/ 1343409 w 1343409"/>
                    <a:gd name="connsiteY4" fmla="*/ 1256842 h 2385298"/>
                    <a:gd name="connsiteX5" fmla="*/ 1022381 w 1343409"/>
                    <a:gd name="connsiteY5" fmla="*/ 2136930 h 2385298"/>
                    <a:gd name="connsiteX6" fmla="*/ 393013 w 1343409"/>
                    <a:gd name="connsiteY6" fmla="*/ 2385298 h 2385298"/>
                    <a:gd name="connsiteX7" fmla="*/ 48343 w 1343409"/>
                    <a:gd name="connsiteY7" fmla="*/ 2280523 h 2385298"/>
                    <a:gd name="connsiteX8" fmla="*/ 676275 w 1343409"/>
                    <a:gd name="connsiteY8" fmla="*/ 1851180 h 2385298"/>
                    <a:gd name="connsiteX9" fmla="*/ 925647 w 1343409"/>
                    <a:gd name="connsiteY9" fmla="*/ 1323517 h 2385298"/>
                    <a:gd name="connsiteX10" fmla="*/ 0 w 1343409"/>
                    <a:gd name="connsiteY10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50607" h="2385298">
                      <a:moveTo>
                        <a:pt x="0" y="429343"/>
                      </a:moveTo>
                      <a:cubicBezTo>
                        <a:pt x="0" y="307955"/>
                        <a:pt x="431780" y="0"/>
                        <a:pt x="553168" y="0"/>
                      </a:cubicBezTo>
                      <a:lnTo>
                        <a:pt x="678763" y="0"/>
                      </a:lnTo>
                      <a:cubicBezTo>
                        <a:pt x="792536" y="144865"/>
                        <a:pt x="1088048" y="753186"/>
                        <a:pt x="1292955" y="859668"/>
                      </a:cubicBezTo>
                      <a:cubicBezTo>
                        <a:pt x="1402612" y="1051875"/>
                        <a:pt x="1318772" y="1088635"/>
                        <a:pt x="1336706" y="1153243"/>
                      </a:cubicBezTo>
                      <a:cubicBezTo>
                        <a:pt x="1338940" y="1441776"/>
                        <a:pt x="1341175" y="968309"/>
                        <a:pt x="1343409" y="1256842"/>
                      </a:cubicBezTo>
                      <a:lnTo>
                        <a:pt x="1022381" y="2136930"/>
                      </a:lnTo>
                      <a:cubicBezTo>
                        <a:pt x="1022381" y="2258318"/>
                        <a:pt x="514401" y="2385298"/>
                        <a:pt x="393013" y="2385298"/>
                      </a:cubicBezTo>
                      <a:cubicBezTo>
                        <a:pt x="351148" y="2385298"/>
                        <a:pt x="90208" y="2280523"/>
                        <a:pt x="48343" y="2280523"/>
                      </a:cubicBezTo>
                      <a:cubicBezTo>
                        <a:pt x="-73045" y="2280523"/>
                        <a:pt x="676275" y="1972568"/>
                        <a:pt x="676275" y="1851180"/>
                      </a:cubicBezTo>
                      <a:cubicBezTo>
                        <a:pt x="873699" y="1611792"/>
                        <a:pt x="928248" y="1629580"/>
                        <a:pt x="925647" y="1323517"/>
                      </a:cubicBezTo>
                      <a:lnTo>
                        <a:pt x="0" y="4293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9FB11FE-BC8B-4D91-A09D-346A2030B149}"/>
                  </a:ext>
                </a:extLst>
              </p:cNvPr>
              <p:cNvGrpSpPr/>
              <p:nvPr/>
            </p:nvGrpSpPr>
            <p:grpSpPr>
              <a:xfrm>
                <a:off x="809585" y="2920204"/>
                <a:ext cx="1581692" cy="3234576"/>
                <a:chOff x="809585" y="2920204"/>
                <a:chExt cx="1581692" cy="323457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636FD733-BC59-4CCC-865B-1CEBFF0940A7}"/>
                    </a:ext>
                  </a:extLst>
                </p:cNvPr>
                <p:cNvSpPr/>
                <p:nvPr/>
              </p:nvSpPr>
              <p:spPr>
                <a:xfrm>
                  <a:off x="809585" y="2920204"/>
                  <a:ext cx="1082842" cy="1373502"/>
                </a:xfrm>
                <a:prstGeom prst="roundRect">
                  <a:avLst>
                    <a:gd name="adj" fmla="val 47778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9" name="Rectangle: Rounded Corners 37">
                  <a:extLst>
                    <a:ext uri="{FF2B5EF4-FFF2-40B4-BE49-F238E27FC236}">
                      <a16:creationId xmlns:a16="http://schemas.microsoft.com/office/drawing/2014/main" id="{C9D42785-79C7-4F92-AE0B-ACA971972F22}"/>
                    </a:ext>
                  </a:extLst>
                </p:cNvPr>
                <p:cNvSpPr/>
                <p:nvPr/>
              </p:nvSpPr>
              <p:spPr>
                <a:xfrm>
                  <a:off x="1040670" y="3769482"/>
                  <a:ext cx="1350607" cy="2385298"/>
                </a:xfrm>
                <a:custGeom>
                  <a:avLst/>
                  <a:gdLst>
                    <a:gd name="connsiteX0" fmla="*/ 0 w 565181"/>
                    <a:gd name="connsiteY0" fmla="*/ 219793 h 2118598"/>
                    <a:gd name="connsiteX1" fmla="*/ 219793 w 565181"/>
                    <a:gd name="connsiteY1" fmla="*/ 0 h 2118598"/>
                    <a:gd name="connsiteX2" fmla="*/ 345388 w 565181"/>
                    <a:gd name="connsiteY2" fmla="*/ 0 h 2118598"/>
                    <a:gd name="connsiteX3" fmla="*/ 565181 w 565181"/>
                    <a:gd name="connsiteY3" fmla="*/ 219793 h 2118598"/>
                    <a:gd name="connsiteX4" fmla="*/ 565181 w 565181"/>
                    <a:gd name="connsiteY4" fmla="*/ 1898805 h 2118598"/>
                    <a:gd name="connsiteX5" fmla="*/ 345388 w 565181"/>
                    <a:gd name="connsiteY5" fmla="*/ 2118598 h 2118598"/>
                    <a:gd name="connsiteX6" fmla="*/ 219793 w 565181"/>
                    <a:gd name="connsiteY6" fmla="*/ 2118598 h 2118598"/>
                    <a:gd name="connsiteX7" fmla="*/ 0 w 565181"/>
                    <a:gd name="connsiteY7" fmla="*/ 1898805 h 2118598"/>
                    <a:gd name="connsiteX8" fmla="*/ 0 w 565181"/>
                    <a:gd name="connsiteY8" fmla="*/ 219793 h 211859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148402 w 713583"/>
                    <a:gd name="connsiteY8" fmla="*/ 219793 h 2213848"/>
                    <a:gd name="connsiteX0" fmla="*/ 148402 w 713583"/>
                    <a:gd name="connsiteY0" fmla="*/ 219793 h 2213848"/>
                    <a:gd name="connsiteX1" fmla="*/ 368195 w 713583"/>
                    <a:gd name="connsiteY1" fmla="*/ 0 h 2213848"/>
                    <a:gd name="connsiteX2" fmla="*/ 493790 w 713583"/>
                    <a:gd name="connsiteY2" fmla="*/ 0 h 2213848"/>
                    <a:gd name="connsiteX3" fmla="*/ 713583 w 713583"/>
                    <a:gd name="connsiteY3" fmla="*/ 219793 h 2213848"/>
                    <a:gd name="connsiteX4" fmla="*/ 713583 w 713583"/>
                    <a:gd name="connsiteY4" fmla="*/ 1898805 h 2213848"/>
                    <a:gd name="connsiteX5" fmla="*/ 493790 w 713583"/>
                    <a:gd name="connsiteY5" fmla="*/ 2118598 h 2213848"/>
                    <a:gd name="connsiteX6" fmla="*/ 34820 w 713583"/>
                    <a:gd name="connsiteY6" fmla="*/ 2213848 h 2213848"/>
                    <a:gd name="connsiteX7" fmla="*/ 148402 w 713583"/>
                    <a:gd name="connsiteY7" fmla="*/ 1898805 h 2213848"/>
                    <a:gd name="connsiteX8" fmla="*/ 359674 w 713583"/>
                    <a:gd name="connsiteY8" fmla="*/ 1085392 h 2213848"/>
                    <a:gd name="connsiteX9" fmla="*/ 148402 w 713583"/>
                    <a:gd name="connsiteY9" fmla="*/ 219793 h 2213848"/>
                    <a:gd name="connsiteX0" fmla="*/ 148402 w 1015561"/>
                    <a:gd name="connsiteY0" fmla="*/ 219793 h 2213848"/>
                    <a:gd name="connsiteX1" fmla="*/ 368195 w 1015561"/>
                    <a:gd name="connsiteY1" fmla="*/ 0 h 2213848"/>
                    <a:gd name="connsiteX2" fmla="*/ 493790 w 1015561"/>
                    <a:gd name="connsiteY2" fmla="*/ 0 h 2213848"/>
                    <a:gd name="connsiteX3" fmla="*/ 713583 w 1015561"/>
                    <a:gd name="connsiteY3" fmla="*/ 219793 h 2213848"/>
                    <a:gd name="connsiteX4" fmla="*/ 1015561 w 1015561"/>
                    <a:gd name="connsiteY4" fmla="*/ 1123492 h 2213848"/>
                    <a:gd name="connsiteX5" fmla="*/ 713583 w 1015561"/>
                    <a:gd name="connsiteY5" fmla="*/ 1898805 h 2213848"/>
                    <a:gd name="connsiteX6" fmla="*/ 493790 w 1015561"/>
                    <a:gd name="connsiteY6" fmla="*/ 2118598 h 2213848"/>
                    <a:gd name="connsiteX7" fmla="*/ 34820 w 1015561"/>
                    <a:gd name="connsiteY7" fmla="*/ 2213848 h 2213848"/>
                    <a:gd name="connsiteX8" fmla="*/ 148402 w 1015561"/>
                    <a:gd name="connsiteY8" fmla="*/ 1898805 h 2213848"/>
                    <a:gd name="connsiteX9" fmla="*/ 359674 w 1015561"/>
                    <a:gd name="connsiteY9" fmla="*/ 1085392 h 2213848"/>
                    <a:gd name="connsiteX10" fmla="*/ 148402 w 1015561"/>
                    <a:gd name="connsiteY10" fmla="*/ 219793 h 2213848"/>
                    <a:gd name="connsiteX0" fmla="*/ 148402 w 1151759"/>
                    <a:gd name="connsiteY0" fmla="*/ 219793 h 2213848"/>
                    <a:gd name="connsiteX1" fmla="*/ 368195 w 1151759"/>
                    <a:gd name="connsiteY1" fmla="*/ 0 h 2213848"/>
                    <a:gd name="connsiteX2" fmla="*/ 493790 w 1151759"/>
                    <a:gd name="connsiteY2" fmla="*/ 0 h 2213848"/>
                    <a:gd name="connsiteX3" fmla="*/ 1151733 w 1151759"/>
                    <a:gd name="connsiteY3" fmla="*/ 1153243 h 2213848"/>
                    <a:gd name="connsiteX4" fmla="*/ 1015561 w 1151759"/>
                    <a:gd name="connsiteY4" fmla="*/ 1123492 h 2213848"/>
                    <a:gd name="connsiteX5" fmla="*/ 713583 w 1151759"/>
                    <a:gd name="connsiteY5" fmla="*/ 1898805 h 2213848"/>
                    <a:gd name="connsiteX6" fmla="*/ 493790 w 1151759"/>
                    <a:gd name="connsiteY6" fmla="*/ 2118598 h 2213848"/>
                    <a:gd name="connsiteX7" fmla="*/ 34820 w 1151759"/>
                    <a:gd name="connsiteY7" fmla="*/ 2213848 h 2213848"/>
                    <a:gd name="connsiteX8" fmla="*/ 148402 w 1151759"/>
                    <a:gd name="connsiteY8" fmla="*/ 1898805 h 2213848"/>
                    <a:gd name="connsiteX9" fmla="*/ 359674 w 1151759"/>
                    <a:gd name="connsiteY9" fmla="*/ 1085392 h 2213848"/>
                    <a:gd name="connsiteX10" fmla="*/ 148402 w 1151759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359674 w 1158436"/>
                    <a:gd name="connsiteY9" fmla="*/ 1085392 h 2213848"/>
                    <a:gd name="connsiteX10" fmla="*/ 148402 w 1158436"/>
                    <a:gd name="connsiteY10" fmla="*/ 219793 h 2213848"/>
                    <a:gd name="connsiteX0" fmla="*/ 148402 w 1158436"/>
                    <a:gd name="connsiteY0" fmla="*/ 219793 h 2213848"/>
                    <a:gd name="connsiteX1" fmla="*/ 368195 w 1158436"/>
                    <a:gd name="connsiteY1" fmla="*/ 0 h 2213848"/>
                    <a:gd name="connsiteX2" fmla="*/ 493790 w 1158436"/>
                    <a:gd name="connsiteY2" fmla="*/ 0 h 2213848"/>
                    <a:gd name="connsiteX3" fmla="*/ 1151733 w 1158436"/>
                    <a:gd name="connsiteY3" fmla="*/ 1153243 h 2213848"/>
                    <a:gd name="connsiteX4" fmla="*/ 1158436 w 1158436"/>
                    <a:gd name="connsiteY4" fmla="*/ 1256842 h 2213848"/>
                    <a:gd name="connsiteX5" fmla="*/ 713583 w 1158436"/>
                    <a:gd name="connsiteY5" fmla="*/ 1898805 h 2213848"/>
                    <a:gd name="connsiteX6" fmla="*/ 493790 w 1158436"/>
                    <a:gd name="connsiteY6" fmla="*/ 2118598 h 2213848"/>
                    <a:gd name="connsiteX7" fmla="*/ 34820 w 1158436"/>
                    <a:gd name="connsiteY7" fmla="*/ 2213848 h 2213848"/>
                    <a:gd name="connsiteX8" fmla="*/ 148402 w 1158436"/>
                    <a:gd name="connsiteY8" fmla="*/ 1898805 h 2213848"/>
                    <a:gd name="connsiteX9" fmla="*/ 740674 w 1158436"/>
                    <a:gd name="connsiteY9" fmla="*/ 1323517 h 2213848"/>
                    <a:gd name="connsiteX10" fmla="*/ 148402 w 1158436"/>
                    <a:gd name="connsiteY10" fmla="*/ 21979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333375 w 1343409"/>
                    <a:gd name="connsiteY8" fmla="*/ 18988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898556 w 1343409"/>
                    <a:gd name="connsiteY5" fmla="*/ 1898805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213848"/>
                    <a:gd name="connsiteX1" fmla="*/ 553168 w 1343409"/>
                    <a:gd name="connsiteY1" fmla="*/ 0 h 2213848"/>
                    <a:gd name="connsiteX2" fmla="*/ 678763 w 1343409"/>
                    <a:gd name="connsiteY2" fmla="*/ 0 h 2213848"/>
                    <a:gd name="connsiteX3" fmla="*/ 1336706 w 1343409"/>
                    <a:gd name="connsiteY3" fmla="*/ 1153243 h 2213848"/>
                    <a:gd name="connsiteX4" fmla="*/ 1343409 w 1343409"/>
                    <a:gd name="connsiteY4" fmla="*/ 1256842 h 2213848"/>
                    <a:gd name="connsiteX5" fmla="*/ 1022381 w 1343409"/>
                    <a:gd name="connsiteY5" fmla="*/ 2136930 h 2213848"/>
                    <a:gd name="connsiteX6" fmla="*/ 678763 w 1343409"/>
                    <a:gd name="connsiteY6" fmla="*/ 2118598 h 2213848"/>
                    <a:gd name="connsiteX7" fmla="*/ 219793 w 1343409"/>
                    <a:gd name="connsiteY7" fmla="*/ 2213848 h 2213848"/>
                    <a:gd name="connsiteX8" fmla="*/ 647700 w 1343409"/>
                    <a:gd name="connsiteY8" fmla="*/ 1822605 h 2213848"/>
                    <a:gd name="connsiteX9" fmla="*/ 925647 w 1343409"/>
                    <a:gd name="connsiteY9" fmla="*/ 1323517 h 2213848"/>
                    <a:gd name="connsiteX10" fmla="*/ 0 w 1343409"/>
                    <a:gd name="connsiteY10" fmla="*/ 429343 h 2213848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47700 w 1343409"/>
                    <a:gd name="connsiteY8" fmla="*/ 1822605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219793 w 1343409"/>
                    <a:gd name="connsiteY7" fmla="*/ 2213848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18623"/>
                    <a:gd name="connsiteX1" fmla="*/ 553168 w 1343409"/>
                    <a:gd name="connsiteY1" fmla="*/ 0 h 2318623"/>
                    <a:gd name="connsiteX2" fmla="*/ 678763 w 1343409"/>
                    <a:gd name="connsiteY2" fmla="*/ 0 h 2318623"/>
                    <a:gd name="connsiteX3" fmla="*/ 1336706 w 1343409"/>
                    <a:gd name="connsiteY3" fmla="*/ 1153243 h 2318623"/>
                    <a:gd name="connsiteX4" fmla="*/ 1343409 w 1343409"/>
                    <a:gd name="connsiteY4" fmla="*/ 1256842 h 2318623"/>
                    <a:gd name="connsiteX5" fmla="*/ 1022381 w 1343409"/>
                    <a:gd name="connsiteY5" fmla="*/ 2136930 h 2318623"/>
                    <a:gd name="connsiteX6" fmla="*/ 669238 w 1343409"/>
                    <a:gd name="connsiteY6" fmla="*/ 2318623 h 2318623"/>
                    <a:gd name="connsiteX7" fmla="*/ 48343 w 1343409"/>
                    <a:gd name="connsiteY7" fmla="*/ 2280523 h 2318623"/>
                    <a:gd name="connsiteX8" fmla="*/ 676275 w 1343409"/>
                    <a:gd name="connsiteY8" fmla="*/ 1851180 h 2318623"/>
                    <a:gd name="connsiteX9" fmla="*/ 925647 w 1343409"/>
                    <a:gd name="connsiteY9" fmla="*/ 1323517 h 2318623"/>
                    <a:gd name="connsiteX10" fmla="*/ 0 w 1343409"/>
                    <a:gd name="connsiteY10" fmla="*/ 429343 h 2318623"/>
                    <a:gd name="connsiteX0" fmla="*/ 0 w 1343409"/>
                    <a:gd name="connsiteY0" fmla="*/ 429343 h 2385298"/>
                    <a:gd name="connsiteX1" fmla="*/ 553168 w 1343409"/>
                    <a:gd name="connsiteY1" fmla="*/ 0 h 2385298"/>
                    <a:gd name="connsiteX2" fmla="*/ 678763 w 1343409"/>
                    <a:gd name="connsiteY2" fmla="*/ 0 h 2385298"/>
                    <a:gd name="connsiteX3" fmla="*/ 1336706 w 1343409"/>
                    <a:gd name="connsiteY3" fmla="*/ 1153243 h 2385298"/>
                    <a:gd name="connsiteX4" fmla="*/ 1343409 w 1343409"/>
                    <a:gd name="connsiteY4" fmla="*/ 1256842 h 2385298"/>
                    <a:gd name="connsiteX5" fmla="*/ 1022381 w 1343409"/>
                    <a:gd name="connsiteY5" fmla="*/ 2136930 h 2385298"/>
                    <a:gd name="connsiteX6" fmla="*/ 393013 w 1343409"/>
                    <a:gd name="connsiteY6" fmla="*/ 2385298 h 2385298"/>
                    <a:gd name="connsiteX7" fmla="*/ 48343 w 1343409"/>
                    <a:gd name="connsiteY7" fmla="*/ 2280523 h 2385298"/>
                    <a:gd name="connsiteX8" fmla="*/ 676275 w 1343409"/>
                    <a:gd name="connsiteY8" fmla="*/ 1851180 h 2385298"/>
                    <a:gd name="connsiteX9" fmla="*/ 925647 w 1343409"/>
                    <a:gd name="connsiteY9" fmla="*/ 1323517 h 2385298"/>
                    <a:gd name="connsiteX10" fmla="*/ 0 w 1343409"/>
                    <a:gd name="connsiteY10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  <a:gd name="connsiteX0" fmla="*/ 0 w 1350607"/>
                    <a:gd name="connsiteY0" fmla="*/ 429343 h 2385298"/>
                    <a:gd name="connsiteX1" fmla="*/ 553168 w 1350607"/>
                    <a:gd name="connsiteY1" fmla="*/ 0 h 2385298"/>
                    <a:gd name="connsiteX2" fmla="*/ 678763 w 1350607"/>
                    <a:gd name="connsiteY2" fmla="*/ 0 h 2385298"/>
                    <a:gd name="connsiteX3" fmla="*/ 1292955 w 1350607"/>
                    <a:gd name="connsiteY3" fmla="*/ 859668 h 2385298"/>
                    <a:gd name="connsiteX4" fmla="*/ 1336706 w 1350607"/>
                    <a:gd name="connsiteY4" fmla="*/ 1153243 h 2385298"/>
                    <a:gd name="connsiteX5" fmla="*/ 1343409 w 1350607"/>
                    <a:gd name="connsiteY5" fmla="*/ 1256842 h 2385298"/>
                    <a:gd name="connsiteX6" fmla="*/ 1022381 w 1350607"/>
                    <a:gd name="connsiteY6" fmla="*/ 2136930 h 2385298"/>
                    <a:gd name="connsiteX7" fmla="*/ 393013 w 1350607"/>
                    <a:gd name="connsiteY7" fmla="*/ 2385298 h 2385298"/>
                    <a:gd name="connsiteX8" fmla="*/ 48343 w 1350607"/>
                    <a:gd name="connsiteY8" fmla="*/ 2280523 h 2385298"/>
                    <a:gd name="connsiteX9" fmla="*/ 676275 w 1350607"/>
                    <a:gd name="connsiteY9" fmla="*/ 1851180 h 2385298"/>
                    <a:gd name="connsiteX10" fmla="*/ 925647 w 1350607"/>
                    <a:gd name="connsiteY10" fmla="*/ 1323517 h 2385298"/>
                    <a:gd name="connsiteX11" fmla="*/ 0 w 1350607"/>
                    <a:gd name="connsiteY11" fmla="*/ 429343 h 2385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50607" h="2385298">
                      <a:moveTo>
                        <a:pt x="0" y="429343"/>
                      </a:moveTo>
                      <a:cubicBezTo>
                        <a:pt x="0" y="307955"/>
                        <a:pt x="431780" y="0"/>
                        <a:pt x="553168" y="0"/>
                      </a:cubicBezTo>
                      <a:lnTo>
                        <a:pt x="678763" y="0"/>
                      </a:lnTo>
                      <a:cubicBezTo>
                        <a:pt x="792536" y="144865"/>
                        <a:pt x="1088048" y="753186"/>
                        <a:pt x="1292955" y="859668"/>
                      </a:cubicBezTo>
                      <a:cubicBezTo>
                        <a:pt x="1402612" y="1051875"/>
                        <a:pt x="1318772" y="1088635"/>
                        <a:pt x="1336706" y="1153243"/>
                      </a:cubicBezTo>
                      <a:cubicBezTo>
                        <a:pt x="1338940" y="1441776"/>
                        <a:pt x="1341175" y="968309"/>
                        <a:pt x="1343409" y="1256842"/>
                      </a:cubicBezTo>
                      <a:lnTo>
                        <a:pt x="1022381" y="2136930"/>
                      </a:lnTo>
                      <a:cubicBezTo>
                        <a:pt x="1022381" y="2258318"/>
                        <a:pt x="514401" y="2385298"/>
                        <a:pt x="393013" y="2385298"/>
                      </a:cubicBezTo>
                      <a:cubicBezTo>
                        <a:pt x="351148" y="2385298"/>
                        <a:pt x="90208" y="2280523"/>
                        <a:pt x="48343" y="2280523"/>
                      </a:cubicBezTo>
                      <a:cubicBezTo>
                        <a:pt x="-73045" y="2280523"/>
                        <a:pt x="676275" y="1972568"/>
                        <a:pt x="676275" y="1851180"/>
                      </a:cubicBezTo>
                      <a:cubicBezTo>
                        <a:pt x="873699" y="1611792"/>
                        <a:pt x="928248" y="1629580"/>
                        <a:pt x="925647" y="1323517"/>
                      </a:cubicBezTo>
                      <a:lnTo>
                        <a:pt x="0" y="429343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6C1BCC-E772-4A0A-9C2B-33BC5CEEEADC}"/>
                </a:ext>
              </a:extLst>
            </p:cNvPr>
            <p:cNvGrpSpPr/>
            <p:nvPr/>
          </p:nvGrpSpPr>
          <p:grpSpPr>
            <a:xfrm>
              <a:off x="4188829" y="2753838"/>
              <a:ext cx="1493526" cy="2973951"/>
              <a:chOff x="3663604" y="2774518"/>
              <a:chExt cx="1493526" cy="297395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AC92459-31A8-422C-B8C1-405F3DDE93DF}"/>
                  </a:ext>
                </a:extLst>
              </p:cNvPr>
              <p:cNvGrpSpPr/>
              <p:nvPr/>
            </p:nvGrpSpPr>
            <p:grpSpPr>
              <a:xfrm>
                <a:off x="3722238" y="2812302"/>
                <a:ext cx="1434892" cy="2936167"/>
                <a:chOff x="1375301" y="2965095"/>
                <a:chExt cx="1403499" cy="3302138"/>
              </a:xfrm>
              <a:solidFill>
                <a:schemeClr val="tx1"/>
              </a:solidFill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220B25FB-D2F0-4242-AEB0-99D2A2DCF6CA}"/>
                    </a:ext>
                  </a:extLst>
                </p:cNvPr>
                <p:cNvSpPr/>
                <p:nvPr/>
              </p:nvSpPr>
              <p:spPr>
                <a:xfrm>
                  <a:off x="1375441" y="2965095"/>
                  <a:ext cx="1403359" cy="1272525"/>
                </a:xfrm>
                <a:prstGeom prst="roundRect">
                  <a:avLst>
                    <a:gd name="adj" fmla="val 408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28" name="Rectangle: Rounded Corners 54">
                  <a:extLst>
                    <a:ext uri="{FF2B5EF4-FFF2-40B4-BE49-F238E27FC236}">
                      <a16:creationId xmlns:a16="http://schemas.microsoft.com/office/drawing/2014/main" id="{3F6D4F0D-95AA-4E32-B9DE-8AF527717185}"/>
                    </a:ext>
                  </a:extLst>
                </p:cNvPr>
                <p:cNvSpPr/>
                <p:nvPr/>
              </p:nvSpPr>
              <p:spPr>
                <a:xfrm>
                  <a:off x="1375301" y="3492413"/>
                  <a:ext cx="1403499" cy="2774820"/>
                </a:xfrm>
                <a:custGeom>
                  <a:avLst/>
                  <a:gdLst>
                    <a:gd name="connsiteX0" fmla="*/ 0 w 678055"/>
                    <a:gd name="connsiteY0" fmla="*/ 210984 h 2770577"/>
                    <a:gd name="connsiteX1" fmla="*/ 210984 w 678055"/>
                    <a:gd name="connsiteY1" fmla="*/ 0 h 2770577"/>
                    <a:gd name="connsiteX2" fmla="*/ 467071 w 678055"/>
                    <a:gd name="connsiteY2" fmla="*/ 0 h 2770577"/>
                    <a:gd name="connsiteX3" fmla="*/ 678055 w 678055"/>
                    <a:gd name="connsiteY3" fmla="*/ 210984 h 2770577"/>
                    <a:gd name="connsiteX4" fmla="*/ 678055 w 678055"/>
                    <a:gd name="connsiteY4" fmla="*/ 2559593 h 2770577"/>
                    <a:gd name="connsiteX5" fmla="*/ 467071 w 678055"/>
                    <a:gd name="connsiteY5" fmla="*/ 2770577 h 2770577"/>
                    <a:gd name="connsiteX6" fmla="*/ 210984 w 678055"/>
                    <a:gd name="connsiteY6" fmla="*/ 2770577 h 2770577"/>
                    <a:gd name="connsiteX7" fmla="*/ 0 w 678055"/>
                    <a:gd name="connsiteY7" fmla="*/ 2559593 h 2770577"/>
                    <a:gd name="connsiteX8" fmla="*/ 0 w 678055"/>
                    <a:gd name="connsiteY8" fmla="*/ 210984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8772 w 996928"/>
                    <a:gd name="connsiteY0" fmla="*/ 218936 h 2770577"/>
                    <a:gd name="connsiteX1" fmla="*/ 529857 w 996928"/>
                    <a:gd name="connsiteY1" fmla="*/ 0 h 2770577"/>
                    <a:gd name="connsiteX2" fmla="*/ 785944 w 996928"/>
                    <a:gd name="connsiteY2" fmla="*/ 0 h 2770577"/>
                    <a:gd name="connsiteX3" fmla="*/ 996928 w 996928"/>
                    <a:gd name="connsiteY3" fmla="*/ 210984 h 2770577"/>
                    <a:gd name="connsiteX4" fmla="*/ 996928 w 996928"/>
                    <a:gd name="connsiteY4" fmla="*/ 2559593 h 2770577"/>
                    <a:gd name="connsiteX5" fmla="*/ 785944 w 996928"/>
                    <a:gd name="connsiteY5" fmla="*/ 2770577 h 2770577"/>
                    <a:gd name="connsiteX6" fmla="*/ 529857 w 996928"/>
                    <a:gd name="connsiteY6" fmla="*/ 2770577 h 2770577"/>
                    <a:gd name="connsiteX7" fmla="*/ 318873 w 996928"/>
                    <a:gd name="connsiteY7" fmla="*/ 2559593 h 2770577"/>
                    <a:gd name="connsiteX8" fmla="*/ 8772 w 996928"/>
                    <a:gd name="connsiteY8" fmla="*/ 218936 h 2770577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75224"/>
                    <a:gd name="connsiteY0" fmla="*/ 218936 h 2770577"/>
                    <a:gd name="connsiteX1" fmla="*/ 529857 w 1275224"/>
                    <a:gd name="connsiteY1" fmla="*/ 0 h 2770577"/>
                    <a:gd name="connsiteX2" fmla="*/ 785944 w 1275224"/>
                    <a:gd name="connsiteY2" fmla="*/ 0 h 2770577"/>
                    <a:gd name="connsiteX3" fmla="*/ 1275224 w 1275224"/>
                    <a:gd name="connsiteY3" fmla="*/ 187131 h 2770577"/>
                    <a:gd name="connsiteX4" fmla="*/ 996928 w 1275224"/>
                    <a:gd name="connsiteY4" fmla="*/ 2559593 h 2770577"/>
                    <a:gd name="connsiteX5" fmla="*/ 785944 w 1275224"/>
                    <a:gd name="connsiteY5" fmla="*/ 2770577 h 2770577"/>
                    <a:gd name="connsiteX6" fmla="*/ 529857 w 1275224"/>
                    <a:gd name="connsiteY6" fmla="*/ 2770577 h 2770577"/>
                    <a:gd name="connsiteX7" fmla="*/ 318873 w 1275224"/>
                    <a:gd name="connsiteY7" fmla="*/ 2559593 h 2770577"/>
                    <a:gd name="connsiteX8" fmla="*/ 8772 w 1275224"/>
                    <a:gd name="connsiteY8" fmla="*/ 218936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7108 w 1400781"/>
                    <a:gd name="connsiteY8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262498 w 1400781"/>
                    <a:gd name="connsiteY8" fmla="*/ 2520111 h 2770577"/>
                    <a:gd name="connsiteX9" fmla="*/ 683917 w 1400781"/>
                    <a:gd name="connsiteY9" fmla="*/ 2225913 h 2770577"/>
                    <a:gd name="connsiteX10" fmla="*/ 7108 w 1400781"/>
                    <a:gd name="connsiteY10" fmla="*/ 266644 h 2770577"/>
                    <a:gd name="connsiteX0" fmla="*/ 7108 w 1400781"/>
                    <a:gd name="connsiteY0" fmla="*/ 266644 h 2774820"/>
                    <a:gd name="connsiteX1" fmla="*/ 655414 w 1400781"/>
                    <a:gd name="connsiteY1" fmla="*/ 0 h 2774820"/>
                    <a:gd name="connsiteX2" fmla="*/ 911501 w 1400781"/>
                    <a:gd name="connsiteY2" fmla="*/ 0 h 2774820"/>
                    <a:gd name="connsiteX3" fmla="*/ 1400781 w 1400781"/>
                    <a:gd name="connsiteY3" fmla="*/ 187131 h 2774820"/>
                    <a:gd name="connsiteX4" fmla="*/ 1122485 w 1400781"/>
                    <a:gd name="connsiteY4" fmla="*/ 2559593 h 2774820"/>
                    <a:gd name="connsiteX5" fmla="*/ 911501 w 1400781"/>
                    <a:gd name="connsiteY5" fmla="*/ 2770577 h 2774820"/>
                    <a:gd name="connsiteX6" fmla="*/ 655414 w 1400781"/>
                    <a:gd name="connsiteY6" fmla="*/ 2770577 h 2774820"/>
                    <a:gd name="connsiteX7" fmla="*/ 142280 w 1400781"/>
                    <a:gd name="connsiteY7" fmla="*/ 2686813 h 2774820"/>
                    <a:gd name="connsiteX8" fmla="*/ 262498 w 1400781"/>
                    <a:gd name="connsiteY8" fmla="*/ 2520111 h 2774820"/>
                    <a:gd name="connsiteX9" fmla="*/ 683917 w 1400781"/>
                    <a:gd name="connsiteY9" fmla="*/ 2225913 h 2774820"/>
                    <a:gd name="connsiteX10" fmla="*/ 7108 w 1400781"/>
                    <a:gd name="connsiteY10" fmla="*/ 266644 h 2774820"/>
                    <a:gd name="connsiteX0" fmla="*/ 7108 w 1402580"/>
                    <a:gd name="connsiteY0" fmla="*/ 266644 h 2774820"/>
                    <a:gd name="connsiteX1" fmla="*/ 655414 w 1402580"/>
                    <a:gd name="connsiteY1" fmla="*/ 0 h 2774820"/>
                    <a:gd name="connsiteX2" fmla="*/ 911501 w 1402580"/>
                    <a:gd name="connsiteY2" fmla="*/ 0 h 2774820"/>
                    <a:gd name="connsiteX3" fmla="*/ 1400781 w 1402580"/>
                    <a:gd name="connsiteY3" fmla="*/ 187131 h 2774820"/>
                    <a:gd name="connsiteX4" fmla="*/ 866797 w 1402580"/>
                    <a:gd name="connsiteY4" fmla="*/ 842385 h 2774820"/>
                    <a:gd name="connsiteX5" fmla="*/ 1122485 w 1402580"/>
                    <a:gd name="connsiteY5" fmla="*/ 2559593 h 2774820"/>
                    <a:gd name="connsiteX6" fmla="*/ 911501 w 1402580"/>
                    <a:gd name="connsiteY6" fmla="*/ 2770577 h 2774820"/>
                    <a:gd name="connsiteX7" fmla="*/ 655414 w 1402580"/>
                    <a:gd name="connsiteY7" fmla="*/ 2770577 h 2774820"/>
                    <a:gd name="connsiteX8" fmla="*/ 142280 w 1402580"/>
                    <a:gd name="connsiteY8" fmla="*/ 2686813 h 2774820"/>
                    <a:gd name="connsiteX9" fmla="*/ 262498 w 1402580"/>
                    <a:gd name="connsiteY9" fmla="*/ 2520111 h 2774820"/>
                    <a:gd name="connsiteX10" fmla="*/ 683917 w 1402580"/>
                    <a:gd name="connsiteY10" fmla="*/ 2225913 h 2774820"/>
                    <a:gd name="connsiteX11" fmla="*/ 7108 w 1402580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22485 w 1403575"/>
                    <a:gd name="connsiteY5" fmla="*/ 2559593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318157 w 1403575"/>
                    <a:gd name="connsiteY9" fmla="*/ 2559867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2985"/>
                    <a:gd name="connsiteY0" fmla="*/ 266644 h 2774820"/>
                    <a:gd name="connsiteX1" fmla="*/ 655414 w 1402985"/>
                    <a:gd name="connsiteY1" fmla="*/ 0 h 2774820"/>
                    <a:gd name="connsiteX2" fmla="*/ 911501 w 1402985"/>
                    <a:gd name="connsiteY2" fmla="*/ 0 h 2774820"/>
                    <a:gd name="connsiteX3" fmla="*/ 1400781 w 1402985"/>
                    <a:gd name="connsiteY3" fmla="*/ 187131 h 2774820"/>
                    <a:gd name="connsiteX4" fmla="*/ 803186 w 1402985"/>
                    <a:gd name="connsiteY4" fmla="*/ 1049119 h 2774820"/>
                    <a:gd name="connsiteX5" fmla="*/ 1146339 w 1402985"/>
                    <a:gd name="connsiteY5" fmla="*/ 2655008 h 2774820"/>
                    <a:gd name="connsiteX6" fmla="*/ 911501 w 1402985"/>
                    <a:gd name="connsiteY6" fmla="*/ 2770577 h 2774820"/>
                    <a:gd name="connsiteX7" fmla="*/ 655414 w 1402985"/>
                    <a:gd name="connsiteY7" fmla="*/ 2770577 h 2774820"/>
                    <a:gd name="connsiteX8" fmla="*/ 142280 w 1402985"/>
                    <a:gd name="connsiteY8" fmla="*/ 2686813 h 2774820"/>
                    <a:gd name="connsiteX9" fmla="*/ 318157 w 1402985"/>
                    <a:gd name="connsiteY9" fmla="*/ 2559867 h 2774820"/>
                    <a:gd name="connsiteX10" fmla="*/ 683917 w 1402985"/>
                    <a:gd name="connsiteY10" fmla="*/ 2225913 h 2774820"/>
                    <a:gd name="connsiteX11" fmla="*/ 7108 w 1402985"/>
                    <a:gd name="connsiteY11" fmla="*/ 266644 h 2774820"/>
                    <a:gd name="connsiteX0" fmla="*/ 7108 w 1402840"/>
                    <a:gd name="connsiteY0" fmla="*/ 266644 h 2774820"/>
                    <a:gd name="connsiteX1" fmla="*/ 655414 w 1402840"/>
                    <a:gd name="connsiteY1" fmla="*/ 0 h 2774820"/>
                    <a:gd name="connsiteX2" fmla="*/ 911501 w 1402840"/>
                    <a:gd name="connsiteY2" fmla="*/ 0 h 2774820"/>
                    <a:gd name="connsiteX3" fmla="*/ 1400781 w 1402840"/>
                    <a:gd name="connsiteY3" fmla="*/ 187131 h 2774820"/>
                    <a:gd name="connsiteX4" fmla="*/ 771381 w 1402840"/>
                    <a:gd name="connsiteY4" fmla="*/ 1009362 h 2774820"/>
                    <a:gd name="connsiteX5" fmla="*/ 1146339 w 1402840"/>
                    <a:gd name="connsiteY5" fmla="*/ 2655008 h 2774820"/>
                    <a:gd name="connsiteX6" fmla="*/ 911501 w 1402840"/>
                    <a:gd name="connsiteY6" fmla="*/ 2770577 h 2774820"/>
                    <a:gd name="connsiteX7" fmla="*/ 655414 w 1402840"/>
                    <a:gd name="connsiteY7" fmla="*/ 2770577 h 2774820"/>
                    <a:gd name="connsiteX8" fmla="*/ 142280 w 1402840"/>
                    <a:gd name="connsiteY8" fmla="*/ 2686813 h 2774820"/>
                    <a:gd name="connsiteX9" fmla="*/ 318157 w 1402840"/>
                    <a:gd name="connsiteY9" fmla="*/ 2559867 h 2774820"/>
                    <a:gd name="connsiteX10" fmla="*/ 683917 w 1402840"/>
                    <a:gd name="connsiteY10" fmla="*/ 2225913 h 2774820"/>
                    <a:gd name="connsiteX11" fmla="*/ 7108 w 1402840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3499" h="2774820">
                      <a:moveTo>
                        <a:pt x="7108" y="266644"/>
                      </a:moveTo>
                      <a:cubicBezTo>
                        <a:pt x="-72405" y="110364"/>
                        <a:pt x="538891" y="0"/>
                        <a:pt x="655414" y="0"/>
                      </a:cubicBezTo>
                      <a:lnTo>
                        <a:pt x="911501" y="0"/>
                      </a:lnTo>
                      <a:cubicBezTo>
                        <a:pt x="1028024" y="0"/>
                        <a:pt x="1400781" y="70608"/>
                        <a:pt x="1400781" y="187131"/>
                      </a:cubicBezTo>
                      <a:cubicBezTo>
                        <a:pt x="1437062" y="323553"/>
                        <a:pt x="1104010" y="780929"/>
                        <a:pt x="771381" y="1009362"/>
                      </a:cubicBezTo>
                      <a:cubicBezTo>
                        <a:pt x="804511" y="1547896"/>
                        <a:pt x="1095156" y="2329667"/>
                        <a:pt x="1146339" y="2655008"/>
                      </a:cubicBezTo>
                      <a:cubicBezTo>
                        <a:pt x="1146339" y="2771531"/>
                        <a:pt x="1028024" y="2770577"/>
                        <a:pt x="911501" y="2770577"/>
                      </a:cubicBezTo>
                      <a:lnTo>
                        <a:pt x="655414" y="2770577"/>
                      </a:lnTo>
                      <a:cubicBezTo>
                        <a:pt x="538891" y="2770577"/>
                        <a:pt x="142280" y="2803336"/>
                        <a:pt x="142280" y="2686813"/>
                      </a:cubicBezTo>
                      <a:cubicBezTo>
                        <a:pt x="91372" y="2650370"/>
                        <a:pt x="227884" y="2631383"/>
                        <a:pt x="318157" y="2559867"/>
                      </a:cubicBezTo>
                      <a:cubicBezTo>
                        <a:pt x="408430" y="2488351"/>
                        <a:pt x="812620" y="2598840"/>
                        <a:pt x="683917" y="2225913"/>
                      </a:cubicBezTo>
                      <a:cubicBezTo>
                        <a:pt x="611030" y="1843755"/>
                        <a:pt x="-30548" y="609800"/>
                        <a:pt x="7108" y="2666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CE36E3-1FEB-4158-BB32-D878BD043C57}"/>
                  </a:ext>
                </a:extLst>
              </p:cNvPr>
              <p:cNvGrpSpPr/>
              <p:nvPr/>
            </p:nvGrpSpPr>
            <p:grpSpPr>
              <a:xfrm>
                <a:off x="3663604" y="2774518"/>
                <a:ext cx="1434892" cy="2936167"/>
                <a:chOff x="1375301" y="2965095"/>
                <a:chExt cx="1403499" cy="3302138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C1471C97-B243-44D9-89C9-6B9ACE7D2AA4}"/>
                    </a:ext>
                  </a:extLst>
                </p:cNvPr>
                <p:cNvSpPr/>
                <p:nvPr/>
              </p:nvSpPr>
              <p:spPr>
                <a:xfrm>
                  <a:off x="1375441" y="2965095"/>
                  <a:ext cx="1403359" cy="1272525"/>
                </a:xfrm>
                <a:prstGeom prst="roundRect">
                  <a:avLst>
                    <a:gd name="adj" fmla="val 4087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26" name="Rectangle: Rounded Corners 54">
                  <a:extLst>
                    <a:ext uri="{FF2B5EF4-FFF2-40B4-BE49-F238E27FC236}">
                      <a16:creationId xmlns:a16="http://schemas.microsoft.com/office/drawing/2014/main" id="{35466F71-573B-44A8-A4E3-C6195E3E4888}"/>
                    </a:ext>
                  </a:extLst>
                </p:cNvPr>
                <p:cNvSpPr/>
                <p:nvPr/>
              </p:nvSpPr>
              <p:spPr>
                <a:xfrm>
                  <a:off x="1375301" y="3492413"/>
                  <a:ext cx="1403499" cy="2774820"/>
                </a:xfrm>
                <a:custGeom>
                  <a:avLst/>
                  <a:gdLst>
                    <a:gd name="connsiteX0" fmla="*/ 0 w 678055"/>
                    <a:gd name="connsiteY0" fmla="*/ 210984 h 2770577"/>
                    <a:gd name="connsiteX1" fmla="*/ 210984 w 678055"/>
                    <a:gd name="connsiteY1" fmla="*/ 0 h 2770577"/>
                    <a:gd name="connsiteX2" fmla="*/ 467071 w 678055"/>
                    <a:gd name="connsiteY2" fmla="*/ 0 h 2770577"/>
                    <a:gd name="connsiteX3" fmla="*/ 678055 w 678055"/>
                    <a:gd name="connsiteY3" fmla="*/ 210984 h 2770577"/>
                    <a:gd name="connsiteX4" fmla="*/ 678055 w 678055"/>
                    <a:gd name="connsiteY4" fmla="*/ 2559593 h 2770577"/>
                    <a:gd name="connsiteX5" fmla="*/ 467071 w 678055"/>
                    <a:gd name="connsiteY5" fmla="*/ 2770577 h 2770577"/>
                    <a:gd name="connsiteX6" fmla="*/ 210984 w 678055"/>
                    <a:gd name="connsiteY6" fmla="*/ 2770577 h 2770577"/>
                    <a:gd name="connsiteX7" fmla="*/ 0 w 678055"/>
                    <a:gd name="connsiteY7" fmla="*/ 2559593 h 2770577"/>
                    <a:gd name="connsiteX8" fmla="*/ 0 w 678055"/>
                    <a:gd name="connsiteY8" fmla="*/ 210984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0 w 988156"/>
                    <a:gd name="connsiteY0" fmla="*/ 218936 h 2770577"/>
                    <a:gd name="connsiteX1" fmla="*/ 521085 w 988156"/>
                    <a:gd name="connsiteY1" fmla="*/ 0 h 2770577"/>
                    <a:gd name="connsiteX2" fmla="*/ 777172 w 988156"/>
                    <a:gd name="connsiteY2" fmla="*/ 0 h 2770577"/>
                    <a:gd name="connsiteX3" fmla="*/ 988156 w 988156"/>
                    <a:gd name="connsiteY3" fmla="*/ 210984 h 2770577"/>
                    <a:gd name="connsiteX4" fmla="*/ 988156 w 988156"/>
                    <a:gd name="connsiteY4" fmla="*/ 2559593 h 2770577"/>
                    <a:gd name="connsiteX5" fmla="*/ 777172 w 988156"/>
                    <a:gd name="connsiteY5" fmla="*/ 2770577 h 2770577"/>
                    <a:gd name="connsiteX6" fmla="*/ 521085 w 988156"/>
                    <a:gd name="connsiteY6" fmla="*/ 2770577 h 2770577"/>
                    <a:gd name="connsiteX7" fmla="*/ 310101 w 988156"/>
                    <a:gd name="connsiteY7" fmla="*/ 2559593 h 2770577"/>
                    <a:gd name="connsiteX8" fmla="*/ 0 w 988156"/>
                    <a:gd name="connsiteY8" fmla="*/ 218936 h 2770577"/>
                    <a:gd name="connsiteX0" fmla="*/ 8772 w 996928"/>
                    <a:gd name="connsiteY0" fmla="*/ 218936 h 2770577"/>
                    <a:gd name="connsiteX1" fmla="*/ 529857 w 996928"/>
                    <a:gd name="connsiteY1" fmla="*/ 0 h 2770577"/>
                    <a:gd name="connsiteX2" fmla="*/ 785944 w 996928"/>
                    <a:gd name="connsiteY2" fmla="*/ 0 h 2770577"/>
                    <a:gd name="connsiteX3" fmla="*/ 996928 w 996928"/>
                    <a:gd name="connsiteY3" fmla="*/ 210984 h 2770577"/>
                    <a:gd name="connsiteX4" fmla="*/ 996928 w 996928"/>
                    <a:gd name="connsiteY4" fmla="*/ 2559593 h 2770577"/>
                    <a:gd name="connsiteX5" fmla="*/ 785944 w 996928"/>
                    <a:gd name="connsiteY5" fmla="*/ 2770577 h 2770577"/>
                    <a:gd name="connsiteX6" fmla="*/ 529857 w 996928"/>
                    <a:gd name="connsiteY6" fmla="*/ 2770577 h 2770577"/>
                    <a:gd name="connsiteX7" fmla="*/ 318873 w 996928"/>
                    <a:gd name="connsiteY7" fmla="*/ 2559593 h 2770577"/>
                    <a:gd name="connsiteX8" fmla="*/ 8772 w 996928"/>
                    <a:gd name="connsiteY8" fmla="*/ 218936 h 2770577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11613"/>
                    <a:gd name="connsiteY0" fmla="*/ 219784 h 2771425"/>
                    <a:gd name="connsiteX1" fmla="*/ 529857 w 1211613"/>
                    <a:gd name="connsiteY1" fmla="*/ 848 h 2771425"/>
                    <a:gd name="connsiteX2" fmla="*/ 785944 w 1211613"/>
                    <a:gd name="connsiteY2" fmla="*/ 848 h 2771425"/>
                    <a:gd name="connsiteX3" fmla="*/ 1211613 w 1211613"/>
                    <a:gd name="connsiteY3" fmla="*/ 100514 h 2771425"/>
                    <a:gd name="connsiteX4" fmla="*/ 996928 w 1211613"/>
                    <a:gd name="connsiteY4" fmla="*/ 2560441 h 2771425"/>
                    <a:gd name="connsiteX5" fmla="*/ 785944 w 1211613"/>
                    <a:gd name="connsiteY5" fmla="*/ 2771425 h 2771425"/>
                    <a:gd name="connsiteX6" fmla="*/ 529857 w 1211613"/>
                    <a:gd name="connsiteY6" fmla="*/ 2771425 h 2771425"/>
                    <a:gd name="connsiteX7" fmla="*/ 318873 w 1211613"/>
                    <a:gd name="connsiteY7" fmla="*/ 2560441 h 2771425"/>
                    <a:gd name="connsiteX8" fmla="*/ 8772 w 1211613"/>
                    <a:gd name="connsiteY8" fmla="*/ 219784 h 2771425"/>
                    <a:gd name="connsiteX0" fmla="*/ 8772 w 1275224"/>
                    <a:gd name="connsiteY0" fmla="*/ 218936 h 2770577"/>
                    <a:gd name="connsiteX1" fmla="*/ 529857 w 1275224"/>
                    <a:gd name="connsiteY1" fmla="*/ 0 h 2770577"/>
                    <a:gd name="connsiteX2" fmla="*/ 785944 w 1275224"/>
                    <a:gd name="connsiteY2" fmla="*/ 0 h 2770577"/>
                    <a:gd name="connsiteX3" fmla="*/ 1275224 w 1275224"/>
                    <a:gd name="connsiteY3" fmla="*/ 187131 h 2770577"/>
                    <a:gd name="connsiteX4" fmla="*/ 996928 w 1275224"/>
                    <a:gd name="connsiteY4" fmla="*/ 2559593 h 2770577"/>
                    <a:gd name="connsiteX5" fmla="*/ 785944 w 1275224"/>
                    <a:gd name="connsiteY5" fmla="*/ 2770577 h 2770577"/>
                    <a:gd name="connsiteX6" fmla="*/ 529857 w 1275224"/>
                    <a:gd name="connsiteY6" fmla="*/ 2770577 h 2770577"/>
                    <a:gd name="connsiteX7" fmla="*/ 318873 w 1275224"/>
                    <a:gd name="connsiteY7" fmla="*/ 2559593 h 2770577"/>
                    <a:gd name="connsiteX8" fmla="*/ 8772 w 1275224"/>
                    <a:gd name="connsiteY8" fmla="*/ 218936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7108 w 1400781"/>
                    <a:gd name="connsiteY8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444430 w 1400781"/>
                    <a:gd name="connsiteY7" fmla="*/ 2559593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683917 w 1400781"/>
                    <a:gd name="connsiteY8" fmla="*/ 2225913 h 2770577"/>
                    <a:gd name="connsiteX9" fmla="*/ 7108 w 1400781"/>
                    <a:gd name="connsiteY9" fmla="*/ 266644 h 2770577"/>
                    <a:gd name="connsiteX0" fmla="*/ 7108 w 1400781"/>
                    <a:gd name="connsiteY0" fmla="*/ 266644 h 2770577"/>
                    <a:gd name="connsiteX1" fmla="*/ 655414 w 1400781"/>
                    <a:gd name="connsiteY1" fmla="*/ 0 h 2770577"/>
                    <a:gd name="connsiteX2" fmla="*/ 911501 w 1400781"/>
                    <a:gd name="connsiteY2" fmla="*/ 0 h 2770577"/>
                    <a:gd name="connsiteX3" fmla="*/ 1400781 w 1400781"/>
                    <a:gd name="connsiteY3" fmla="*/ 187131 h 2770577"/>
                    <a:gd name="connsiteX4" fmla="*/ 1122485 w 1400781"/>
                    <a:gd name="connsiteY4" fmla="*/ 2559593 h 2770577"/>
                    <a:gd name="connsiteX5" fmla="*/ 911501 w 1400781"/>
                    <a:gd name="connsiteY5" fmla="*/ 2770577 h 2770577"/>
                    <a:gd name="connsiteX6" fmla="*/ 655414 w 1400781"/>
                    <a:gd name="connsiteY6" fmla="*/ 2770577 h 2770577"/>
                    <a:gd name="connsiteX7" fmla="*/ 142280 w 1400781"/>
                    <a:gd name="connsiteY7" fmla="*/ 2655008 h 2770577"/>
                    <a:gd name="connsiteX8" fmla="*/ 262498 w 1400781"/>
                    <a:gd name="connsiteY8" fmla="*/ 2520111 h 2770577"/>
                    <a:gd name="connsiteX9" fmla="*/ 683917 w 1400781"/>
                    <a:gd name="connsiteY9" fmla="*/ 2225913 h 2770577"/>
                    <a:gd name="connsiteX10" fmla="*/ 7108 w 1400781"/>
                    <a:gd name="connsiteY10" fmla="*/ 266644 h 2770577"/>
                    <a:gd name="connsiteX0" fmla="*/ 7108 w 1400781"/>
                    <a:gd name="connsiteY0" fmla="*/ 266644 h 2774820"/>
                    <a:gd name="connsiteX1" fmla="*/ 655414 w 1400781"/>
                    <a:gd name="connsiteY1" fmla="*/ 0 h 2774820"/>
                    <a:gd name="connsiteX2" fmla="*/ 911501 w 1400781"/>
                    <a:gd name="connsiteY2" fmla="*/ 0 h 2774820"/>
                    <a:gd name="connsiteX3" fmla="*/ 1400781 w 1400781"/>
                    <a:gd name="connsiteY3" fmla="*/ 187131 h 2774820"/>
                    <a:gd name="connsiteX4" fmla="*/ 1122485 w 1400781"/>
                    <a:gd name="connsiteY4" fmla="*/ 2559593 h 2774820"/>
                    <a:gd name="connsiteX5" fmla="*/ 911501 w 1400781"/>
                    <a:gd name="connsiteY5" fmla="*/ 2770577 h 2774820"/>
                    <a:gd name="connsiteX6" fmla="*/ 655414 w 1400781"/>
                    <a:gd name="connsiteY6" fmla="*/ 2770577 h 2774820"/>
                    <a:gd name="connsiteX7" fmla="*/ 142280 w 1400781"/>
                    <a:gd name="connsiteY7" fmla="*/ 2686813 h 2774820"/>
                    <a:gd name="connsiteX8" fmla="*/ 262498 w 1400781"/>
                    <a:gd name="connsiteY8" fmla="*/ 2520111 h 2774820"/>
                    <a:gd name="connsiteX9" fmla="*/ 683917 w 1400781"/>
                    <a:gd name="connsiteY9" fmla="*/ 2225913 h 2774820"/>
                    <a:gd name="connsiteX10" fmla="*/ 7108 w 1400781"/>
                    <a:gd name="connsiteY10" fmla="*/ 266644 h 2774820"/>
                    <a:gd name="connsiteX0" fmla="*/ 7108 w 1402580"/>
                    <a:gd name="connsiteY0" fmla="*/ 266644 h 2774820"/>
                    <a:gd name="connsiteX1" fmla="*/ 655414 w 1402580"/>
                    <a:gd name="connsiteY1" fmla="*/ 0 h 2774820"/>
                    <a:gd name="connsiteX2" fmla="*/ 911501 w 1402580"/>
                    <a:gd name="connsiteY2" fmla="*/ 0 h 2774820"/>
                    <a:gd name="connsiteX3" fmla="*/ 1400781 w 1402580"/>
                    <a:gd name="connsiteY3" fmla="*/ 187131 h 2774820"/>
                    <a:gd name="connsiteX4" fmla="*/ 866797 w 1402580"/>
                    <a:gd name="connsiteY4" fmla="*/ 842385 h 2774820"/>
                    <a:gd name="connsiteX5" fmla="*/ 1122485 w 1402580"/>
                    <a:gd name="connsiteY5" fmla="*/ 2559593 h 2774820"/>
                    <a:gd name="connsiteX6" fmla="*/ 911501 w 1402580"/>
                    <a:gd name="connsiteY6" fmla="*/ 2770577 h 2774820"/>
                    <a:gd name="connsiteX7" fmla="*/ 655414 w 1402580"/>
                    <a:gd name="connsiteY7" fmla="*/ 2770577 h 2774820"/>
                    <a:gd name="connsiteX8" fmla="*/ 142280 w 1402580"/>
                    <a:gd name="connsiteY8" fmla="*/ 2686813 h 2774820"/>
                    <a:gd name="connsiteX9" fmla="*/ 262498 w 1402580"/>
                    <a:gd name="connsiteY9" fmla="*/ 2520111 h 2774820"/>
                    <a:gd name="connsiteX10" fmla="*/ 683917 w 1402580"/>
                    <a:gd name="connsiteY10" fmla="*/ 2225913 h 2774820"/>
                    <a:gd name="connsiteX11" fmla="*/ 7108 w 1402580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347"/>
                    <a:gd name="connsiteY0" fmla="*/ 266644 h 2774820"/>
                    <a:gd name="connsiteX1" fmla="*/ 655414 w 1403347"/>
                    <a:gd name="connsiteY1" fmla="*/ 0 h 2774820"/>
                    <a:gd name="connsiteX2" fmla="*/ 911501 w 1403347"/>
                    <a:gd name="connsiteY2" fmla="*/ 0 h 2774820"/>
                    <a:gd name="connsiteX3" fmla="*/ 1400781 w 1403347"/>
                    <a:gd name="connsiteY3" fmla="*/ 187131 h 2774820"/>
                    <a:gd name="connsiteX4" fmla="*/ 866797 w 1403347"/>
                    <a:gd name="connsiteY4" fmla="*/ 842385 h 2774820"/>
                    <a:gd name="connsiteX5" fmla="*/ 1122485 w 1403347"/>
                    <a:gd name="connsiteY5" fmla="*/ 2559593 h 2774820"/>
                    <a:gd name="connsiteX6" fmla="*/ 911501 w 1403347"/>
                    <a:gd name="connsiteY6" fmla="*/ 2770577 h 2774820"/>
                    <a:gd name="connsiteX7" fmla="*/ 655414 w 1403347"/>
                    <a:gd name="connsiteY7" fmla="*/ 2770577 h 2774820"/>
                    <a:gd name="connsiteX8" fmla="*/ 142280 w 1403347"/>
                    <a:gd name="connsiteY8" fmla="*/ 2686813 h 2774820"/>
                    <a:gd name="connsiteX9" fmla="*/ 262498 w 1403347"/>
                    <a:gd name="connsiteY9" fmla="*/ 2520111 h 2774820"/>
                    <a:gd name="connsiteX10" fmla="*/ 683917 w 1403347"/>
                    <a:gd name="connsiteY10" fmla="*/ 2225913 h 2774820"/>
                    <a:gd name="connsiteX11" fmla="*/ 7108 w 1403347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22485 w 1403575"/>
                    <a:gd name="connsiteY5" fmla="*/ 2559593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262498 w 1403575"/>
                    <a:gd name="connsiteY9" fmla="*/ 2520111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3575"/>
                    <a:gd name="connsiteY0" fmla="*/ 266644 h 2774820"/>
                    <a:gd name="connsiteX1" fmla="*/ 655414 w 1403575"/>
                    <a:gd name="connsiteY1" fmla="*/ 0 h 2774820"/>
                    <a:gd name="connsiteX2" fmla="*/ 911501 w 1403575"/>
                    <a:gd name="connsiteY2" fmla="*/ 0 h 2774820"/>
                    <a:gd name="connsiteX3" fmla="*/ 1400781 w 1403575"/>
                    <a:gd name="connsiteY3" fmla="*/ 187131 h 2774820"/>
                    <a:gd name="connsiteX4" fmla="*/ 898602 w 1403575"/>
                    <a:gd name="connsiteY4" fmla="*/ 1104778 h 2774820"/>
                    <a:gd name="connsiteX5" fmla="*/ 1146339 w 1403575"/>
                    <a:gd name="connsiteY5" fmla="*/ 2655008 h 2774820"/>
                    <a:gd name="connsiteX6" fmla="*/ 911501 w 1403575"/>
                    <a:gd name="connsiteY6" fmla="*/ 2770577 h 2774820"/>
                    <a:gd name="connsiteX7" fmla="*/ 655414 w 1403575"/>
                    <a:gd name="connsiteY7" fmla="*/ 2770577 h 2774820"/>
                    <a:gd name="connsiteX8" fmla="*/ 142280 w 1403575"/>
                    <a:gd name="connsiteY8" fmla="*/ 2686813 h 2774820"/>
                    <a:gd name="connsiteX9" fmla="*/ 318157 w 1403575"/>
                    <a:gd name="connsiteY9" fmla="*/ 2559867 h 2774820"/>
                    <a:gd name="connsiteX10" fmla="*/ 683917 w 1403575"/>
                    <a:gd name="connsiteY10" fmla="*/ 2225913 h 2774820"/>
                    <a:gd name="connsiteX11" fmla="*/ 7108 w 1403575"/>
                    <a:gd name="connsiteY11" fmla="*/ 266644 h 2774820"/>
                    <a:gd name="connsiteX0" fmla="*/ 7108 w 1402985"/>
                    <a:gd name="connsiteY0" fmla="*/ 266644 h 2774820"/>
                    <a:gd name="connsiteX1" fmla="*/ 655414 w 1402985"/>
                    <a:gd name="connsiteY1" fmla="*/ 0 h 2774820"/>
                    <a:gd name="connsiteX2" fmla="*/ 911501 w 1402985"/>
                    <a:gd name="connsiteY2" fmla="*/ 0 h 2774820"/>
                    <a:gd name="connsiteX3" fmla="*/ 1400781 w 1402985"/>
                    <a:gd name="connsiteY3" fmla="*/ 187131 h 2774820"/>
                    <a:gd name="connsiteX4" fmla="*/ 803186 w 1402985"/>
                    <a:gd name="connsiteY4" fmla="*/ 1049119 h 2774820"/>
                    <a:gd name="connsiteX5" fmla="*/ 1146339 w 1402985"/>
                    <a:gd name="connsiteY5" fmla="*/ 2655008 h 2774820"/>
                    <a:gd name="connsiteX6" fmla="*/ 911501 w 1402985"/>
                    <a:gd name="connsiteY6" fmla="*/ 2770577 h 2774820"/>
                    <a:gd name="connsiteX7" fmla="*/ 655414 w 1402985"/>
                    <a:gd name="connsiteY7" fmla="*/ 2770577 h 2774820"/>
                    <a:gd name="connsiteX8" fmla="*/ 142280 w 1402985"/>
                    <a:gd name="connsiteY8" fmla="*/ 2686813 h 2774820"/>
                    <a:gd name="connsiteX9" fmla="*/ 318157 w 1402985"/>
                    <a:gd name="connsiteY9" fmla="*/ 2559867 h 2774820"/>
                    <a:gd name="connsiteX10" fmla="*/ 683917 w 1402985"/>
                    <a:gd name="connsiteY10" fmla="*/ 2225913 h 2774820"/>
                    <a:gd name="connsiteX11" fmla="*/ 7108 w 1402985"/>
                    <a:gd name="connsiteY11" fmla="*/ 266644 h 2774820"/>
                    <a:gd name="connsiteX0" fmla="*/ 7108 w 1402840"/>
                    <a:gd name="connsiteY0" fmla="*/ 266644 h 2774820"/>
                    <a:gd name="connsiteX1" fmla="*/ 655414 w 1402840"/>
                    <a:gd name="connsiteY1" fmla="*/ 0 h 2774820"/>
                    <a:gd name="connsiteX2" fmla="*/ 911501 w 1402840"/>
                    <a:gd name="connsiteY2" fmla="*/ 0 h 2774820"/>
                    <a:gd name="connsiteX3" fmla="*/ 1400781 w 1402840"/>
                    <a:gd name="connsiteY3" fmla="*/ 187131 h 2774820"/>
                    <a:gd name="connsiteX4" fmla="*/ 771381 w 1402840"/>
                    <a:gd name="connsiteY4" fmla="*/ 1009362 h 2774820"/>
                    <a:gd name="connsiteX5" fmla="*/ 1146339 w 1402840"/>
                    <a:gd name="connsiteY5" fmla="*/ 2655008 h 2774820"/>
                    <a:gd name="connsiteX6" fmla="*/ 911501 w 1402840"/>
                    <a:gd name="connsiteY6" fmla="*/ 2770577 h 2774820"/>
                    <a:gd name="connsiteX7" fmla="*/ 655414 w 1402840"/>
                    <a:gd name="connsiteY7" fmla="*/ 2770577 h 2774820"/>
                    <a:gd name="connsiteX8" fmla="*/ 142280 w 1402840"/>
                    <a:gd name="connsiteY8" fmla="*/ 2686813 h 2774820"/>
                    <a:gd name="connsiteX9" fmla="*/ 318157 w 1402840"/>
                    <a:gd name="connsiteY9" fmla="*/ 2559867 h 2774820"/>
                    <a:gd name="connsiteX10" fmla="*/ 683917 w 1402840"/>
                    <a:gd name="connsiteY10" fmla="*/ 2225913 h 2774820"/>
                    <a:gd name="connsiteX11" fmla="*/ 7108 w 1402840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  <a:gd name="connsiteX0" fmla="*/ 7108 w 1403499"/>
                    <a:gd name="connsiteY0" fmla="*/ 266644 h 2774820"/>
                    <a:gd name="connsiteX1" fmla="*/ 655414 w 1403499"/>
                    <a:gd name="connsiteY1" fmla="*/ 0 h 2774820"/>
                    <a:gd name="connsiteX2" fmla="*/ 911501 w 1403499"/>
                    <a:gd name="connsiteY2" fmla="*/ 0 h 2774820"/>
                    <a:gd name="connsiteX3" fmla="*/ 1400781 w 1403499"/>
                    <a:gd name="connsiteY3" fmla="*/ 187131 h 2774820"/>
                    <a:gd name="connsiteX4" fmla="*/ 771381 w 1403499"/>
                    <a:gd name="connsiteY4" fmla="*/ 1009362 h 2774820"/>
                    <a:gd name="connsiteX5" fmla="*/ 1146339 w 1403499"/>
                    <a:gd name="connsiteY5" fmla="*/ 2655008 h 2774820"/>
                    <a:gd name="connsiteX6" fmla="*/ 911501 w 1403499"/>
                    <a:gd name="connsiteY6" fmla="*/ 2770577 h 2774820"/>
                    <a:gd name="connsiteX7" fmla="*/ 655414 w 1403499"/>
                    <a:gd name="connsiteY7" fmla="*/ 2770577 h 2774820"/>
                    <a:gd name="connsiteX8" fmla="*/ 142280 w 1403499"/>
                    <a:gd name="connsiteY8" fmla="*/ 2686813 h 2774820"/>
                    <a:gd name="connsiteX9" fmla="*/ 318157 w 1403499"/>
                    <a:gd name="connsiteY9" fmla="*/ 2559867 h 2774820"/>
                    <a:gd name="connsiteX10" fmla="*/ 683917 w 1403499"/>
                    <a:gd name="connsiteY10" fmla="*/ 2225913 h 2774820"/>
                    <a:gd name="connsiteX11" fmla="*/ 7108 w 1403499"/>
                    <a:gd name="connsiteY11" fmla="*/ 266644 h 277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03499" h="2774820">
                      <a:moveTo>
                        <a:pt x="7108" y="266644"/>
                      </a:moveTo>
                      <a:cubicBezTo>
                        <a:pt x="-72405" y="110364"/>
                        <a:pt x="538891" y="0"/>
                        <a:pt x="655414" y="0"/>
                      </a:cubicBezTo>
                      <a:lnTo>
                        <a:pt x="911501" y="0"/>
                      </a:lnTo>
                      <a:cubicBezTo>
                        <a:pt x="1028024" y="0"/>
                        <a:pt x="1400781" y="70608"/>
                        <a:pt x="1400781" y="187131"/>
                      </a:cubicBezTo>
                      <a:cubicBezTo>
                        <a:pt x="1437062" y="323553"/>
                        <a:pt x="1104010" y="780929"/>
                        <a:pt x="771381" y="1009362"/>
                      </a:cubicBezTo>
                      <a:cubicBezTo>
                        <a:pt x="804511" y="1547896"/>
                        <a:pt x="1095156" y="2329667"/>
                        <a:pt x="1146339" y="2655008"/>
                      </a:cubicBezTo>
                      <a:cubicBezTo>
                        <a:pt x="1146339" y="2771531"/>
                        <a:pt x="1028024" y="2770577"/>
                        <a:pt x="911501" y="2770577"/>
                      </a:cubicBezTo>
                      <a:lnTo>
                        <a:pt x="655414" y="2770577"/>
                      </a:lnTo>
                      <a:cubicBezTo>
                        <a:pt x="538891" y="2770577"/>
                        <a:pt x="142280" y="2803336"/>
                        <a:pt x="142280" y="2686813"/>
                      </a:cubicBezTo>
                      <a:cubicBezTo>
                        <a:pt x="91372" y="2650370"/>
                        <a:pt x="227884" y="2631383"/>
                        <a:pt x="318157" y="2559867"/>
                      </a:cubicBezTo>
                      <a:cubicBezTo>
                        <a:pt x="408430" y="2488351"/>
                        <a:pt x="812620" y="2598840"/>
                        <a:pt x="683917" y="2225913"/>
                      </a:cubicBezTo>
                      <a:cubicBezTo>
                        <a:pt x="611030" y="1843755"/>
                        <a:pt x="-30548" y="609800"/>
                        <a:pt x="7108" y="2666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C25C199-AE69-4FD8-95CC-23D7D4CC59DA}"/>
                </a:ext>
              </a:extLst>
            </p:cNvPr>
            <p:cNvSpPr/>
            <p:nvPr/>
          </p:nvSpPr>
          <p:spPr>
            <a:xfrm rot="8788894">
              <a:off x="6951324" y="1313412"/>
              <a:ext cx="2520784" cy="1275884"/>
            </a:xfrm>
            <a:custGeom>
              <a:avLst/>
              <a:gdLst>
                <a:gd name="connsiteX0" fmla="*/ 1187116 w 2374232"/>
                <a:gd name="connsiteY0" fmla="*/ 0 h 1275884"/>
                <a:gd name="connsiteX1" fmla="*/ 2374232 w 2374232"/>
                <a:gd name="connsiteY1" fmla="*/ 1185210 h 1275884"/>
                <a:gd name="connsiteX2" fmla="*/ 2369646 w 2374232"/>
                <a:gd name="connsiteY2" fmla="*/ 1275884 h 1275884"/>
                <a:gd name="connsiteX3" fmla="*/ 2368102 w 2374232"/>
                <a:gd name="connsiteY3" fmla="*/ 1245357 h 1275884"/>
                <a:gd name="connsiteX4" fmla="*/ 1187115 w 2374232"/>
                <a:gd name="connsiteY4" fmla="*/ 181328 h 1275884"/>
                <a:gd name="connsiteX5" fmla="*/ 6128 w 2374232"/>
                <a:gd name="connsiteY5" fmla="*/ 1245357 h 1275884"/>
                <a:gd name="connsiteX6" fmla="*/ 4585 w 2374232"/>
                <a:gd name="connsiteY6" fmla="*/ 1275864 h 1275884"/>
                <a:gd name="connsiteX7" fmla="*/ 0 w 2374232"/>
                <a:gd name="connsiteY7" fmla="*/ 1185210 h 1275884"/>
                <a:gd name="connsiteX8" fmla="*/ 1187116 w 2374232"/>
                <a:gd name="connsiteY8" fmla="*/ 0 h 127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4232" h="1275884">
                  <a:moveTo>
                    <a:pt x="1187116" y="0"/>
                  </a:moveTo>
                  <a:cubicBezTo>
                    <a:pt x="1842742" y="0"/>
                    <a:pt x="2374232" y="530637"/>
                    <a:pt x="2374232" y="1185210"/>
                  </a:cubicBezTo>
                  <a:lnTo>
                    <a:pt x="2369646" y="1275884"/>
                  </a:lnTo>
                  <a:lnTo>
                    <a:pt x="2368102" y="1245357"/>
                  </a:lnTo>
                  <a:cubicBezTo>
                    <a:pt x="2307310" y="647708"/>
                    <a:pt x="1801764" y="181328"/>
                    <a:pt x="1187115" y="181328"/>
                  </a:cubicBezTo>
                  <a:cubicBezTo>
                    <a:pt x="572466" y="181328"/>
                    <a:pt x="66920" y="647708"/>
                    <a:pt x="6128" y="1245357"/>
                  </a:cubicBezTo>
                  <a:lnTo>
                    <a:pt x="4585" y="1275864"/>
                  </a:lnTo>
                  <a:lnTo>
                    <a:pt x="0" y="1185210"/>
                  </a:lnTo>
                  <a:cubicBezTo>
                    <a:pt x="0" y="530637"/>
                    <a:pt x="531490" y="0"/>
                    <a:pt x="1187116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0385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7B3D483-A414-4AB8-B077-636652305A16}"/>
              </a:ext>
            </a:extLst>
          </p:cNvPr>
          <p:cNvSpPr/>
          <p:nvPr/>
        </p:nvSpPr>
        <p:spPr>
          <a:xfrm>
            <a:off x="385011" y="1876926"/>
            <a:ext cx="2614863" cy="26148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452148B9-EAB3-4822-AEAC-FCB1BCC75F04}"/>
              </a:ext>
            </a:extLst>
          </p:cNvPr>
          <p:cNvSpPr/>
          <p:nvPr/>
        </p:nvSpPr>
        <p:spPr>
          <a:xfrm rot="2596346">
            <a:off x="188547" y="2254675"/>
            <a:ext cx="2650027" cy="1936563"/>
          </a:xfrm>
          <a:prstGeom prst="chord">
            <a:avLst>
              <a:gd name="adj1" fmla="val 2700000"/>
              <a:gd name="adj2" fmla="val 1145260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Chord 9">
            <a:extLst>
              <a:ext uri="{FF2B5EF4-FFF2-40B4-BE49-F238E27FC236}">
                <a16:creationId xmlns:a16="http://schemas.microsoft.com/office/drawing/2014/main" id="{6ACAF84E-9727-492B-8BF4-94C5CC979DC5}"/>
              </a:ext>
            </a:extLst>
          </p:cNvPr>
          <p:cNvSpPr/>
          <p:nvPr/>
        </p:nvSpPr>
        <p:spPr>
          <a:xfrm rot="19111554" flipH="1">
            <a:off x="1038410" y="1927762"/>
            <a:ext cx="2045668" cy="2250386"/>
          </a:xfrm>
          <a:custGeom>
            <a:avLst/>
            <a:gdLst>
              <a:gd name="connsiteX0" fmla="*/ 1849826 w 2229970"/>
              <a:gd name="connsiteY0" fmla="*/ 2650207 h 3025193"/>
              <a:gd name="connsiteX1" fmla="*/ 174367 w 2229970"/>
              <a:gd name="connsiteY1" fmla="*/ 2324785 h 3025193"/>
              <a:gd name="connsiteX2" fmla="*/ 178535 w 2229970"/>
              <a:gd name="connsiteY2" fmla="*/ 691592 h 3025193"/>
              <a:gd name="connsiteX3" fmla="*/ 1849826 w 2229970"/>
              <a:gd name="connsiteY3" fmla="*/ 2650207 h 3025193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26" h="2333734">
                <a:moveTo>
                  <a:pt x="1849826" y="1958615"/>
                </a:moveTo>
                <a:cubicBezTo>
                  <a:pt x="1335844" y="2569636"/>
                  <a:pt x="541321" y="2415316"/>
                  <a:pt x="174367" y="1633193"/>
                </a:cubicBezTo>
                <a:cubicBezTo>
                  <a:pt x="-59623" y="1134467"/>
                  <a:pt x="-57995" y="496516"/>
                  <a:pt x="178535" y="0"/>
                </a:cubicBezTo>
                <a:cubicBezTo>
                  <a:pt x="466739" y="340710"/>
                  <a:pt x="492101" y="1145407"/>
                  <a:pt x="1004682" y="1284872"/>
                </a:cubicBezTo>
                <a:cubicBezTo>
                  <a:pt x="1481069" y="1283617"/>
                  <a:pt x="1580933" y="1646453"/>
                  <a:pt x="1849826" y="195861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8B1AF368-D38C-43FC-B995-485767718389}"/>
              </a:ext>
            </a:extLst>
          </p:cNvPr>
          <p:cNvSpPr/>
          <p:nvPr/>
        </p:nvSpPr>
        <p:spPr>
          <a:xfrm>
            <a:off x="135634" y="2245895"/>
            <a:ext cx="2703817" cy="2245894"/>
          </a:xfrm>
          <a:prstGeom prst="chord">
            <a:avLst>
              <a:gd name="adj1" fmla="val 2700000"/>
              <a:gd name="adj2" fmla="val 1120311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2D706D23-D55E-4B55-8E75-984C18FF2595}"/>
              </a:ext>
            </a:extLst>
          </p:cNvPr>
          <p:cNvSpPr/>
          <p:nvPr/>
        </p:nvSpPr>
        <p:spPr>
          <a:xfrm rot="17412613">
            <a:off x="691011" y="2037346"/>
            <a:ext cx="2614863" cy="2294021"/>
          </a:xfrm>
          <a:prstGeom prst="chord">
            <a:avLst>
              <a:gd name="adj1" fmla="val 2700000"/>
              <a:gd name="adj2" fmla="val 109598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B4D5A65-0AD1-4CB1-8749-1A2991048B67}"/>
              </a:ext>
            </a:extLst>
          </p:cNvPr>
          <p:cNvSpPr/>
          <p:nvPr/>
        </p:nvSpPr>
        <p:spPr>
          <a:xfrm rot="2616391">
            <a:off x="984797" y="1962604"/>
            <a:ext cx="1949175" cy="2575614"/>
          </a:xfrm>
          <a:prstGeom prst="arc">
            <a:avLst>
              <a:gd name="adj1" fmla="val 17452113"/>
              <a:gd name="adj2" fmla="val 3866814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D93A550C-E842-4229-A2F6-968FC05F1C15}"/>
              </a:ext>
            </a:extLst>
          </p:cNvPr>
          <p:cNvSpPr/>
          <p:nvPr/>
        </p:nvSpPr>
        <p:spPr>
          <a:xfrm rot="14510129">
            <a:off x="715081" y="2307332"/>
            <a:ext cx="2295711" cy="1915891"/>
          </a:xfrm>
          <a:custGeom>
            <a:avLst/>
            <a:gdLst>
              <a:gd name="connsiteX0" fmla="*/ 2267414 w 2737400"/>
              <a:gd name="connsiteY0" fmla="*/ 2090291 h 2383153"/>
              <a:gd name="connsiteX1" fmla="*/ 573660 w 2737400"/>
              <a:gd name="connsiteY1" fmla="*/ 2161514 h 2383153"/>
              <a:gd name="connsiteX2" fmla="*/ 281890 w 2737400"/>
              <a:gd name="connsiteY2" fmla="*/ 467267 h 2383153"/>
              <a:gd name="connsiteX3" fmla="*/ 2267414 w 2737400"/>
              <a:gd name="connsiteY3" fmla="*/ 2090291 h 2383153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904520 w 2267510"/>
              <a:gd name="connsiteY3" fmla="*/ 989105 h 1915891"/>
              <a:gd name="connsiteX4" fmla="*/ 2267510 w 2267510"/>
              <a:gd name="connsiteY4" fmla="*/ 1623024 h 1915891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904520 w 2267510"/>
              <a:gd name="connsiteY3" fmla="*/ 989105 h 1915891"/>
              <a:gd name="connsiteX4" fmla="*/ 2267510 w 2267510"/>
              <a:gd name="connsiteY4" fmla="*/ 1623024 h 1915891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904520 w 2267510"/>
              <a:gd name="connsiteY3" fmla="*/ 989105 h 1915891"/>
              <a:gd name="connsiteX4" fmla="*/ 2267510 w 2267510"/>
              <a:gd name="connsiteY4" fmla="*/ 1623024 h 1915891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904520 w 2267510"/>
              <a:gd name="connsiteY3" fmla="*/ 989105 h 1915891"/>
              <a:gd name="connsiteX4" fmla="*/ 2267510 w 2267510"/>
              <a:gd name="connsiteY4" fmla="*/ 1623024 h 1915891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976234 w 2267510"/>
              <a:gd name="connsiteY3" fmla="*/ 991107 h 1915891"/>
              <a:gd name="connsiteX4" fmla="*/ 2267510 w 2267510"/>
              <a:gd name="connsiteY4" fmla="*/ 1623024 h 1915891"/>
              <a:gd name="connsiteX0" fmla="*/ 2267510 w 2267510"/>
              <a:gd name="connsiteY0" fmla="*/ 1623024 h 1915891"/>
              <a:gd name="connsiteX1" fmla="*/ 573756 w 2267510"/>
              <a:gd name="connsiteY1" fmla="*/ 1694247 h 1915891"/>
              <a:gd name="connsiteX2" fmla="*/ 281986 w 2267510"/>
              <a:gd name="connsiteY2" fmla="*/ 0 h 1915891"/>
              <a:gd name="connsiteX3" fmla="*/ 1086372 w 2267510"/>
              <a:gd name="connsiteY3" fmla="*/ 1159254 h 1915891"/>
              <a:gd name="connsiteX4" fmla="*/ 2267510 w 2267510"/>
              <a:gd name="connsiteY4" fmla="*/ 1623024 h 1915891"/>
              <a:gd name="connsiteX0" fmla="*/ 2267510 w 2295711"/>
              <a:gd name="connsiteY0" fmla="*/ 1623024 h 1915891"/>
              <a:gd name="connsiteX1" fmla="*/ 573756 w 2295711"/>
              <a:gd name="connsiteY1" fmla="*/ 1694247 h 1915891"/>
              <a:gd name="connsiteX2" fmla="*/ 281986 w 2295711"/>
              <a:gd name="connsiteY2" fmla="*/ 0 h 1915891"/>
              <a:gd name="connsiteX3" fmla="*/ 1086372 w 2295711"/>
              <a:gd name="connsiteY3" fmla="*/ 1159254 h 1915891"/>
              <a:gd name="connsiteX4" fmla="*/ 1474356 w 2295711"/>
              <a:gd name="connsiteY4" fmla="*/ 1658127 h 1915891"/>
              <a:gd name="connsiteX5" fmla="*/ 2267510 w 2295711"/>
              <a:gd name="connsiteY5" fmla="*/ 1623024 h 1915891"/>
              <a:gd name="connsiteX0" fmla="*/ 2267510 w 2295711"/>
              <a:gd name="connsiteY0" fmla="*/ 1623024 h 1915891"/>
              <a:gd name="connsiteX1" fmla="*/ 573756 w 2295711"/>
              <a:gd name="connsiteY1" fmla="*/ 1694247 h 1915891"/>
              <a:gd name="connsiteX2" fmla="*/ 281986 w 2295711"/>
              <a:gd name="connsiteY2" fmla="*/ 0 h 1915891"/>
              <a:gd name="connsiteX3" fmla="*/ 1168663 w 2295711"/>
              <a:gd name="connsiteY3" fmla="*/ 1039542 h 1915891"/>
              <a:gd name="connsiteX4" fmla="*/ 1474356 w 2295711"/>
              <a:gd name="connsiteY4" fmla="*/ 1658127 h 1915891"/>
              <a:gd name="connsiteX5" fmla="*/ 2267510 w 2295711"/>
              <a:gd name="connsiteY5" fmla="*/ 1623024 h 1915891"/>
              <a:gd name="connsiteX0" fmla="*/ 2267510 w 2295711"/>
              <a:gd name="connsiteY0" fmla="*/ 1623024 h 1915891"/>
              <a:gd name="connsiteX1" fmla="*/ 573756 w 2295711"/>
              <a:gd name="connsiteY1" fmla="*/ 1694247 h 1915891"/>
              <a:gd name="connsiteX2" fmla="*/ 281986 w 2295711"/>
              <a:gd name="connsiteY2" fmla="*/ 0 h 1915891"/>
              <a:gd name="connsiteX3" fmla="*/ 1168663 w 2295711"/>
              <a:gd name="connsiteY3" fmla="*/ 1039542 h 1915891"/>
              <a:gd name="connsiteX4" fmla="*/ 1474356 w 2295711"/>
              <a:gd name="connsiteY4" fmla="*/ 1658127 h 1915891"/>
              <a:gd name="connsiteX5" fmla="*/ 2267510 w 2295711"/>
              <a:gd name="connsiteY5" fmla="*/ 1623024 h 1915891"/>
              <a:gd name="connsiteX0" fmla="*/ 2267510 w 2295711"/>
              <a:gd name="connsiteY0" fmla="*/ 1623024 h 1915891"/>
              <a:gd name="connsiteX1" fmla="*/ 573756 w 2295711"/>
              <a:gd name="connsiteY1" fmla="*/ 1694247 h 1915891"/>
              <a:gd name="connsiteX2" fmla="*/ 281986 w 2295711"/>
              <a:gd name="connsiteY2" fmla="*/ 0 h 1915891"/>
              <a:gd name="connsiteX3" fmla="*/ 1044383 w 2295711"/>
              <a:gd name="connsiteY3" fmla="*/ 863823 h 1915891"/>
              <a:gd name="connsiteX4" fmla="*/ 1474356 w 2295711"/>
              <a:gd name="connsiteY4" fmla="*/ 1658127 h 1915891"/>
              <a:gd name="connsiteX5" fmla="*/ 2267510 w 2295711"/>
              <a:gd name="connsiteY5" fmla="*/ 1623024 h 191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711" h="1915891">
                <a:moveTo>
                  <a:pt x="2267510" y="1623024"/>
                </a:moveTo>
                <a:cubicBezTo>
                  <a:pt x="1789848" y="1985057"/>
                  <a:pt x="1089273" y="2014517"/>
                  <a:pt x="573756" y="1694247"/>
                </a:cubicBezTo>
                <a:cubicBezTo>
                  <a:pt x="-56206" y="1302878"/>
                  <a:pt x="-188444" y="534997"/>
                  <a:pt x="281986" y="0"/>
                </a:cubicBezTo>
                <a:cubicBezTo>
                  <a:pt x="610690" y="273277"/>
                  <a:pt x="1096404" y="321272"/>
                  <a:pt x="1044383" y="863823"/>
                </a:cubicBezTo>
                <a:cubicBezTo>
                  <a:pt x="929940" y="1260619"/>
                  <a:pt x="1277500" y="1580832"/>
                  <a:pt x="1474356" y="1658127"/>
                </a:cubicBezTo>
                <a:cubicBezTo>
                  <a:pt x="1671212" y="1735422"/>
                  <a:pt x="2452873" y="1596458"/>
                  <a:pt x="2267510" y="16230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7AE5707-34A5-4B0E-B5A0-E510A7FDE1EE}"/>
              </a:ext>
            </a:extLst>
          </p:cNvPr>
          <p:cNvSpPr/>
          <p:nvPr/>
        </p:nvSpPr>
        <p:spPr>
          <a:xfrm rot="7777692">
            <a:off x="350034" y="1929205"/>
            <a:ext cx="1696523" cy="2575614"/>
          </a:xfrm>
          <a:prstGeom prst="arc">
            <a:avLst>
              <a:gd name="adj1" fmla="val 16688497"/>
              <a:gd name="adj2" fmla="val 2787518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7358B6B-10A6-4967-81A8-904B56F65758}"/>
              </a:ext>
            </a:extLst>
          </p:cNvPr>
          <p:cNvSpPr/>
          <p:nvPr/>
        </p:nvSpPr>
        <p:spPr>
          <a:xfrm rot="599551">
            <a:off x="895464" y="2025458"/>
            <a:ext cx="1696523" cy="2575614"/>
          </a:xfrm>
          <a:prstGeom prst="arc">
            <a:avLst>
              <a:gd name="adj1" fmla="val 17225507"/>
              <a:gd name="adj2" fmla="val 3866814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B6078A0-1931-4EC7-8A2A-2DB5758FBEE7}"/>
              </a:ext>
            </a:extLst>
          </p:cNvPr>
          <p:cNvSpPr/>
          <p:nvPr/>
        </p:nvSpPr>
        <p:spPr>
          <a:xfrm rot="9681085">
            <a:off x="682136" y="1800446"/>
            <a:ext cx="1696523" cy="2575614"/>
          </a:xfrm>
          <a:prstGeom prst="arc">
            <a:avLst>
              <a:gd name="adj1" fmla="val 19763995"/>
              <a:gd name="adj2" fmla="val 3866814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F0C1782C-7AA6-41B0-BFED-9B960F921BEB}"/>
              </a:ext>
            </a:extLst>
          </p:cNvPr>
          <p:cNvSpPr/>
          <p:nvPr/>
        </p:nvSpPr>
        <p:spPr>
          <a:xfrm rot="1001289">
            <a:off x="620732" y="2242497"/>
            <a:ext cx="1849826" cy="2333734"/>
          </a:xfrm>
          <a:custGeom>
            <a:avLst/>
            <a:gdLst>
              <a:gd name="connsiteX0" fmla="*/ 1849826 w 2229970"/>
              <a:gd name="connsiteY0" fmla="*/ 2650207 h 3025193"/>
              <a:gd name="connsiteX1" fmla="*/ 174367 w 2229970"/>
              <a:gd name="connsiteY1" fmla="*/ 2324785 h 3025193"/>
              <a:gd name="connsiteX2" fmla="*/ 178535 w 2229970"/>
              <a:gd name="connsiteY2" fmla="*/ 691592 h 3025193"/>
              <a:gd name="connsiteX3" fmla="*/ 1849826 w 2229970"/>
              <a:gd name="connsiteY3" fmla="*/ 2650207 h 3025193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  <a:gd name="connsiteX0" fmla="*/ 1849826 w 1849826"/>
              <a:gd name="connsiteY0" fmla="*/ 1958615 h 2333734"/>
              <a:gd name="connsiteX1" fmla="*/ 174367 w 1849826"/>
              <a:gd name="connsiteY1" fmla="*/ 1633193 h 2333734"/>
              <a:gd name="connsiteX2" fmla="*/ 178535 w 1849826"/>
              <a:gd name="connsiteY2" fmla="*/ 0 h 2333734"/>
              <a:gd name="connsiteX3" fmla="*/ 1004682 w 1849826"/>
              <a:gd name="connsiteY3" fmla="*/ 1284872 h 2333734"/>
              <a:gd name="connsiteX4" fmla="*/ 1849826 w 1849826"/>
              <a:gd name="connsiteY4" fmla="*/ 1958615 h 233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826" h="2333734">
                <a:moveTo>
                  <a:pt x="1849826" y="1958615"/>
                </a:moveTo>
                <a:cubicBezTo>
                  <a:pt x="1335844" y="2569636"/>
                  <a:pt x="541321" y="2415316"/>
                  <a:pt x="174367" y="1633193"/>
                </a:cubicBezTo>
                <a:cubicBezTo>
                  <a:pt x="-59623" y="1134467"/>
                  <a:pt x="-57995" y="496516"/>
                  <a:pt x="178535" y="0"/>
                </a:cubicBezTo>
                <a:cubicBezTo>
                  <a:pt x="466739" y="340710"/>
                  <a:pt x="492101" y="1145407"/>
                  <a:pt x="1004682" y="1284872"/>
                </a:cubicBezTo>
                <a:cubicBezTo>
                  <a:pt x="1481069" y="1283617"/>
                  <a:pt x="1580933" y="1646453"/>
                  <a:pt x="1849826" y="195861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C7A6BE7-5F55-4E75-82E0-F1EB3D7145F3}"/>
              </a:ext>
            </a:extLst>
          </p:cNvPr>
          <p:cNvSpPr/>
          <p:nvPr/>
        </p:nvSpPr>
        <p:spPr>
          <a:xfrm rot="10297478">
            <a:off x="935568" y="1921184"/>
            <a:ext cx="1696523" cy="2575614"/>
          </a:xfrm>
          <a:prstGeom prst="arc">
            <a:avLst>
              <a:gd name="adj1" fmla="val 16200000"/>
              <a:gd name="adj2" fmla="val 3866814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93A195-2E14-4847-884D-939EEE9AA92B}"/>
              </a:ext>
            </a:extLst>
          </p:cNvPr>
          <p:cNvCxnSpPr/>
          <p:nvPr/>
        </p:nvCxnSpPr>
        <p:spPr>
          <a:xfrm flipH="1" flipV="1">
            <a:off x="2388637" y="3128865"/>
            <a:ext cx="155510" cy="47897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F20943-A210-4945-A651-208560C4396B}"/>
              </a:ext>
            </a:extLst>
          </p:cNvPr>
          <p:cNvCxnSpPr>
            <a:cxnSpLocks/>
          </p:cNvCxnSpPr>
          <p:nvPr/>
        </p:nvCxnSpPr>
        <p:spPr>
          <a:xfrm flipV="1">
            <a:off x="2597891" y="3052955"/>
            <a:ext cx="198312" cy="239234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BF082E-0A26-4564-BC4E-8C1140BA4E30}"/>
              </a:ext>
            </a:extLst>
          </p:cNvPr>
          <p:cNvCxnSpPr>
            <a:cxnSpLocks/>
          </p:cNvCxnSpPr>
          <p:nvPr/>
        </p:nvCxnSpPr>
        <p:spPr>
          <a:xfrm flipH="1">
            <a:off x="2435608" y="3732824"/>
            <a:ext cx="313094" cy="18973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371E87-7E24-4F5E-A58D-AFFA7A96836F}"/>
              </a:ext>
            </a:extLst>
          </p:cNvPr>
          <p:cNvCxnSpPr>
            <a:cxnSpLocks/>
          </p:cNvCxnSpPr>
          <p:nvPr/>
        </p:nvCxnSpPr>
        <p:spPr>
          <a:xfrm>
            <a:off x="2150704" y="3607837"/>
            <a:ext cx="120329" cy="5890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8B2F27-D50E-4077-B1A2-645123D7E211}"/>
              </a:ext>
            </a:extLst>
          </p:cNvPr>
          <p:cNvCxnSpPr>
            <a:cxnSpLocks/>
          </p:cNvCxnSpPr>
          <p:nvPr/>
        </p:nvCxnSpPr>
        <p:spPr>
          <a:xfrm flipH="1">
            <a:off x="1633889" y="3827690"/>
            <a:ext cx="56660" cy="6068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ECDFE7-FCB6-43EF-9B28-E358F842ABF5}"/>
              </a:ext>
            </a:extLst>
          </p:cNvPr>
          <p:cNvCxnSpPr>
            <a:cxnSpLocks/>
          </p:cNvCxnSpPr>
          <p:nvPr/>
        </p:nvCxnSpPr>
        <p:spPr>
          <a:xfrm flipH="1">
            <a:off x="908725" y="4183582"/>
            <a:ext cx="414040" cy="26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EE0248-9D15-4FF2-8099-9CD1AC892019}"/>
              </a:ext>
            </a:extLst>
          </p:cNvPr>
          <p:cNvCxnSpPr>
            <a:cxnSpLocks/>
          </p:cNvCxnSpPr>
          <p:nvPr/>
        </p:nvCxnSpPr>
        <p:spPr>
          <a:xfrm flipH="1">
            <a:off x="1164209" y="3568700"/>
            <a:ext cx="84805" cy="3934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A432B4-2D8C-4FCC-AAB8-566C6410827E}"/>
              </a:ext>
            </a:extLst>
          </p:cNvPr>
          <p:cNvCxnSpPr>
            <a:cxnSpLocks/>
          </p:cNvCxnSpPr>
          <p:nvPr/>
        </p:nvCxnSpPr>
        <p:spPr>
          <a:xfrm>
            <a:off x="788859" y="3568700"/>
            <a:ext cx="238101" cy="1124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1840D4-DD40-4B24-92DD-58A850EA3264}"/>
              </a:ext>
            </a:extLst>
          </p:cNvPr>
          <p:cNvCxnSpPr>
            <a:cxnSpLocks/>
          </p:cNvCxnSpPr>
          <p:nvPr/>
        </p:nvCxnSpPr>
        <p:spPr>
          <a:xfrm flipV="1">
            <a:off x="926108" y="3013075"/>
            <a:ext cx="127992" cy="2090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694579-7B86-4583-AA68-B7174D4E64C4}"/>
              </a:ext>
            </a:extLst>
          </p:cNvPr>
          <p:cNvCxnSpPr>
            <a:cxnSpLocks/>
          </p:cNvCxnSpPr>
          <p:nvPr/>
        </p:nvCxnSpPr>
        <p:spPr>
          <a:xfrm>
            <a:off x="424082" y="2984360"/>
            <a:ext cx="247885" cy="1959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50F1C-FAF9-4E52-9083-52EEAF6D72EB}"/>
              </a:ext>
            </a:extLst>
          </p:cNvPr>
          <p:cNvCxnSpPr>
            <a:cxnSpLocks/>
          </p:cNvCxnSpPr>
          <p:nvPr/>
        </p:nvCxnSpPr>
        <p:spPr>
          <a:xfrm flipV="1">
            <a:off x="2649653" y="3924949"/>
            <a:ext cx="237036" cy="214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665FBB-51E0-4B10-9E15-5DED6B1E2F29}"/>
              </a:ext>
            </a:extLst>
          </p:cNvPr>
          <p:cNvGrpSpPr/>
          <p:nvPr/>
        </p:nvGrpSpPr>
        <p:grpSpPr>
          <a:xfrm>
            <a:off x="5700293" y="1732063"/>
            <a:ext cx="3009819" cy="2800626"/>
            <a:chOff x="5700293" y="1732063"/>
            <a:chExt cx="3009819" cy="280062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005DB67-E572-4728-B750-4EBADDCFFE08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5B0F2AE3-1163-411D-A924-66085427B7CA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Chord 9">
              <a:extLst>
                <a:ext uri="{FF2B5EF4-FFF2-40B4-BE49-F238E27FC236}">
                  <a16:creationId xmlns:a16="http://schemas.microsoft.com/office/drawing/2014/main" id="{32AB51EC-DA99-43DC-836A-88A51B96203B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Chord 82">
              <a:extLst>
                <a:ext uri="{FF2B5EF4-FFF2-40B4-BE49-F238E27FC236}">
                  <a16:creationId xmlns:a16="http://schemas.microsoft.com/office/drawing/2014/main" id="{8FF7748C-9A4E-4EB2-A80B-A8FD9A56A904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Chord 83">
              <a:extLst>
                <a:ext uri="{FF2B5EF4-FFF2-40B4-BE49-F238E27FC236}">
                  <a16:creationId xmlns:a16="http://schemas.microsoft.com/office/drawing/2014/main" id="{4C1F3274-2493-4D6E-8EF0-41A8891437F9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AC7DD56C-9D71-4277-9A81-B5977A4F67C4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Chord 8">
              <a:extLst>
                <a:ext uri="{FF2B5EF4-FFF2-40B4-BE49-F238E27FC236}">
                  <a16:creationId xmlns:a16="http://schemas.microsoft.com/office/drawing/2014/main" id="{5D5AD4A7-18F3-4879-9D26-C5FE6C311255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F9DA73B-3548-4023-BD62-063B97BE6A95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41B92CA-35A8-45D5-879B-F9C2E28C9E2E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Chord 9">
              <a:extLst>
                <a:ext uri="{FF2B5EF4-FFF2-40B4-BE49-F238E27FC236}">
                  <a16:creationId xmlns:a16="http://schemas.microsoft.com/office/drawing/2014/main" id="{52E7B0A9-B0F3-4AB8-BF7F-18AAA45004ED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B154BB9-9314-4C9D-B6EE-22CDA09EC0A0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C387B7C-757E-41FC-8AAF-C6B03F2571B1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D637968-0B37-45CB-891F-212BFA829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8538DF5-4EDE-4329-B15D-1BD618F68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3BEA2B-01F5-4B48-ABE3-C3DDEAB7EB26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74B7C0-407E-484D-964B-F3163A152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E66040A-BCDC-49EB-95DC-5BA91069C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649B7FF-E113-42BC-A0C3-4BE5EF5BB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8279358-5AF8-4DE5-A01B-B879A10C7307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6D65A5-ADC7-411F-914A-7D5569F5E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CEB94C-543E-486F-B2AE-DF0B0CC4F90C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E1CC886-3F11-48F7-9B82-4C04F9C5C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99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56A6E6-18C9-44B9-AE7D-F67EA437BBCE}"/>
              </a:ext>
            </a:extLst>
          </p:cNvPr>
          <p:cNvGrpSpPr/>
          <p:nvPr/>
        </p:nvGrpSpPr>
        <p:grpSpPr>
          <a:xfrm>
            <a:off x="2897769" y="2005314"/>
            <a:ext cx="5104263" cy="3002508"/>
            <a:chOff x="2897769" y="2005314"/>
            <a:chExt cx="5104263" cy="30025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71165F-3A99-4BF1-9881-0376F552F28E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B9FD7-05DB-4B66-8B1B-56069E6D7881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8" name="Picture 17">
            <a:hlinkClick r:id="rId2" action="ppaction://hlinksldjump"/>
            <a:extLst>
              <a:ext uri="{FF2B5EF4-FFF2-40B4-BE49-F238E27FC236}">
                <a16:creationId xmlns:a16="http://schemas.microsoft.com/office/drawing/2014/main" id="{99B12274-CF01-4BAB-B9AB-22784E9A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20" name="Picture 19">
            <a:hlinkClick r:id="rId4" action="ppaction://hlinksldjump"/>
            <a:extLst>
              <a:ext uri="{FF2B5EF4-FFF2-40B4-BE49-F238E27FC236}">
                <a16:creationId xmlns:a16="http://schemas.microsoft.com/office/drawing/2014/main" id="{3C40D966-2DB1-400D-B5D5-E7F0B986D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56A6E6-18C9-44B9-AE7D-F67EA437BBCE}"/>
              </a:ext>
            </a:extLst>
          </p:cNvPr>
          <p:cNvGrpSpPr/>
          <p:nvPr/>
        </p:nvGrpSpPr>
        <p:grpSpPr>
          <a:xfrm>
            <a:off x="2961564" y="1883392"/>
            <a:ext cx="5104263" cy="3002508"/>
            <a:chOff x="2961564" y="1883392"/>
            <a:chExt cx="5104263" cy="30025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71165F-3A99-4BF1-9881-0376F552F28E}"/>
                </a:ext>
              </a:extLst>
            </p:cNvPr>
            <p:cNvSpPr/>
            <p:nvPr/>
          </p:nvSpPr>
          <p:spPr>
            <a:xfrm>
              <a:off x="2961564" y="1883392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8B9FD7-05DB-4B66-8B1B-56069E6D7881}"/>
                </a:ext>
              </a:extLst>
            </p:cNvPr>
            <p:cNvSpPr txBox="1"/>
            <p:nvPr/>
          </p:nvSpPr>
          <p:spPr>
            <a:xfrm>
              <a:off x="3871040" y="2572098"/>
              <a:ext cx="31358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00206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YOU WIN</a:t>
              </a:r>
            </a:p>
          </p:txBody>
        </p:sp>
      </p:grpSp>
      <p:pic>
        <p:nvPicPr>
          <p:cNvPr id="7" name="Picture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A7799-41F5-4AC5-A969-902603608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691391"/>
            <a:ext cx="1746562" cy="124200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DE985B06-C6CA-4357-AAEA-CD9E13143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684500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64FFDF-C580-44B2-8742-3279CA57F0C3}"/>
              </a:ext>
            </a:extLst>
          </p:cNvPr>
          <p:cNvGrpSpPr/>
          <p:nvPr/>
        </p:nvGrpSpPr>
        <p:grpSpPr>
          <a:xfrm>
            <a:off x="3472720" y="3654634"/>
            <a:ext cx="1896721" cy="1183185"/>
            <a:chOff x="3472720" y="3654634"/>
            <a:chExt cx="1896721" cy="11831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878DBD3-3D71-4BF5-8C9C-F1FBF230EBB7}"/>
                </a:ext>
              </a:extLst>
            </p:cNvPr>
            <p:cNvSpPr/>
            <p:nvPr/>
          </p:nvSpPr>
          <p:spPr>
            <a:xfrm>
              <a:off x="3472720" y="3654634"/>
              <a:ext cx="1896721" cy="11831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E2C60D7-16A4-455E-92EF-4FD359A6D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767" y="3729065"/>
              <a:ext cx="587761" cy="5877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104440-5F48-46DE-A1E7-9E6F42AC6F2B}"/>
                </a:ext>
              </a:extLst>
            </p:cNvPr>
            <p:cNvSpPr txBox="1"/>
            <p:nvPr/>
          </p:nvSpPr>
          <p:spPr>
            <a:xfrm>
              <a:off x="3646967" y="4231762"/>
              <a:ext cx="16140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200" dirty="0">
                  <a:solidFill>
                    <a:schemeClr val="bg1"/>
                  </a:solidFill>
                  <a:latin typeface="American Captain" pitchFamily="2" charset="0"/>
                </a:rPr>
                <a:t>TRY Again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4D6A29-8B76-430D-AE37-99B43EF11145}"/>
              </a:ext>
            </a:extLst>
          </p:cNvPr>
          <p:cNvGrpSpPr/>
          <p:nvPr/>
        </p:nvGrpSpPr>
        <p:grpSpPr>
          <a:xfrm>
            <a:off x="5668582" y="3633352"/>
            <a:ext cx="1896721" cy="1183185"/>
            <a:chOff x="5668582" y="3633352"/>
            <a:chExt cx="1896721" cy="11831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B06840-D389-4DEC-AE73-66099989D182}"/>
                </a:ext>
              </a:extLst>
            </p:cNvPr>
            <p:cNvSpPr/>
            <p:nvPr/>
          </p:nvSpPr>
          <p:spPr>
            <a:xfrm>
              <a:off x="5668582" y="3633352"/>
              <a:ext cx="1896721" cy="11831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E87D94-C69B-4DDA-8979-FA39D906F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629" y="3707783"/>
              <a:ext cx="587761" cy="587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D7C80-34E2-4303-B5BB-783ADCE48EEB}"/>
                </a:ext>
              </a:extLst>
            </p:cNvPr>
            <p:cNvSpPr txBox="1"/>
            <p:nvPr/>
          </p:nvSpPr>
          <p:spPr>
            <a:xfrm>
              <a:off x="5842829" y="4210480"/>
              <a:ext cx="16140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200" dirty="0">
                  <a:solidFill>
                    <a:schemeClr val="bg1"/>
                  </a:solidFill>
                  <a:latin typeface="American Captain" pitchFamily="2" charset="0"/>
                </a:rPr>
                <a:t>Main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70F10E1D-8B4E-4B88-97A9-7BE7F6D18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1A0347-4323-4F16-9616-57B5FC66FECE}"/>
              </a:ext>
            </a:extLst>
          </p:cNvPr>
          <p:cNvGrpSpPr/>
          <p:nvPr/>
        </p:nvGrpSpPr>
        <p:grpSpPr>
          <a:xfrm>
            <a:off x="5339789" y="5628749"/>
            <a:ext cx="3023463" cy="695051"/>
            <a:chOff x="593054" y="3596127"/>
            <a:chExt cx="5099743" cy="1223599"/>
          </a:xfrm>
        </p:grpSpPr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D12C1F7F-3E9A-4AE5-91BB-69EA5E2DA8EB}"/>
                </a:ext>
              </a:extLst>
            </p:cNvPr>
            <p:cNvSpPr/>
            <p:nvPr/>
          </p:nvSpPr>
          <p:spPr>
            <a:xfrm>
              <a:off x="593054" y="3596127"/>
              <a:ext cx="5099743" cy="1223599"/>
            </a:xfrm>
            <a:custGeom>
              <a:avLst/>
              <a:gdLst>
                <a:gd name="connsiteX0" fmla="*/ 0 w 3228740"/>
                <a:gd name="connsiteY0" fmla="*/ 0 h 942535"/>
                <a:gd name="connsiteX1" fmla="*/ 3228740 w 3228740"/>
                <a:gd name="connsiteY1" fmla="*/ 0 h 942535"/>
                <a:gd name="connsiteX2" fmla="*/ 3228740 w 3228740"/>
                <a:gd name="connsiteY2" fmla="*/ 942535 h 942535"/>
                <a:gd name="connsiteX3" fmla="*/ 0 w 3228740"/>
                <a:gd name="connsiteY3" fmla="*/ 942535 h 942535"/>
                <a:gd name="connsiteX4" fmla="*/ 0 w 3228740"/>
                <a:gd name="connsiteY4" fmla="*/ 0 h 942535"/>
                <a:gd name="connsiteX0" fmla="*/ 0 w 3974328"/>
                <a:gd name="connsiteY0" fmla="*/ 14068 h 942535"/>
                <a:gd name="connsiteX1" fmla="*/ 3974328 w 3974328"/>
                <a:gd name="connsiteY1" fmla="*/ 0 h 942535"/>
                <a:gd name="connsiteX2" fmla="*/ 3974328 w 3974328"/>
                <a:gd name="connsiteY2" fmla="*/ 942535 h 942535"/>
                <a:gd name="connsiteX3" fmla="*/ 745588 w 3974328"/>
                <a:gd name="connsiteY3" fmla="*/ 942535 h 942535"/>
                <a:gd name="connsiteX4" fmla="*/ 0 w 3974328"/>
                <a:gd name="connsiteY4" fmla="*/ 14068 h 942535"/>
                <a:gd name="connsiteX0" fmla="*/ 0 w 5099743"/>
                <a:gd name="connsiteY0" fmla="*/ 14068 h 942535"/>
                <a:gd name="connsiteX1" fmla="*/ 5099743 w 5099743"/>
                <a:gd name="connsiteY1" fmla="*/ 0 h 942535"/>
                <a:gd name="connsiteX2" fmla="*/ 3974328 w 5099743"/>
                <a:gd name="connsiteY2" fmla="*/ 942535 h 942535"/>
                <a:gd name="connsiteX3" fmla="*/ 745588 w 5099743"/>
                <a:gd name="connsiteY3" fmla="*/ 942535 h 942535"/>
                <a:gd name="connsiteX4" fmla="*/ 0 w 5099743"/>
                <a:gd name="connsiteY4" fmla="*/ 14068 h 942535"/>
                <a:gd name="connsiteX0" fmla="*/ 0 w 5099743"/>
                <a:gd name="connsiteY0" fmla="*/ 253219 h 1181686"/>
                <a:gd name="connsiteX1" fmla="*/ 4543866 w 5099743"/>
                <a:gd name="connsiteY1" fmla="*/ 0 h 1181686"/>
                <a:gd name="connsiteX2" fmla="*/ 5099743 w 5099743"/>
                <a:gd name="connsiteY2" fmla="*/ 239151 h 1181686"/>
                <a:gd name="connsiteX3" fmla="*/ 3974328 w 5099743"/>
                <a:gd name="connsiteY3" fmla="*/ 1181686 h 1181686"/>
                <a:gd name="connsiteX4" fmla="*/ 745588 w 5099743"/>
                <a:gd name="connsiteY4" fmla="*/ 1181686 h 1181686"/>
                <a:gd name="connsiteX5" fmla="*/ 0 w 5099743"/>
                <a:gd name="connsiteY5" fmla="*/ 253219 h 1181686"/>
                <a:gd name="connsiteX0" fmla="*/ 0 w 5099743"/>
                <a:gd name="connsiteY0" fmla="*/ 295132 h 1223599"/>
                <a:gd name="connsiteX1" fmla="*/ 1097282 w 5099743"/>
                <a:gd name="connsiteY1" fmla="*/ 13778 h 1223599"/>
                <a:gd name="connsiteX2" fmla="*/ 4543866 w 5099743"/>
                <a:gd name="connsiteY2" fmla="*/ 41913 h 1223599"/>
                <a:gd name="connsiteX3" fmla="*/ 5099743 w 5099743"/>
                <a:gd name="connsiteY3" fmla="*/ 281064 h 1223599"/>
                <a:gd name="connsiteX4" fmla="*/ 3974328 w 5099743"/>
                <a:gd name="connsiteY4" fmla="*/ 1223599 h 1223599"/>
                <a:gd name="connsiteX5" fmla="*/ 745588 w 5099743"/>
                <a:gd name="connsiteY5" fmla="*/ 1223599 h 1223599"/>
                <a:gd name="connsiteX6" fmla="*/ 0 w 5099743"/>
                <a:gd name="connsiteY6" fmla="*/ 295132 h 122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9743" h="1223599">
                  <a:moveTo>
                    <a:pt x="0" y="295132"/>
                  </a:moveTo>
                  <a:cubicBezTo>
                    <a:pt x="18757" y="135698"/>
                    <a:pt x="339971" y="55981"/>
                    <a:pt x="1097282" y="13778"/>
                  </a:cubicBezTo>
                  <a:cubicBezTo>
                    <a:pt x="1854593" y="-28425"/>
                    <a:pt x="3836931" y="39568"/>
                    <a:pt x="4543866" y="41913"/>
                  </a:cubicBezTo>
                  <a:lnTo>
                    <a:pt x="5099743" y="281064"/>
                  </a:lnTo>
                  <a:lnTo>
                    <a:pt x="3974328" y="1223599"/>
                  </a:lnTo>
                  <a:lnTo>
                    <a:pt x="745588" y="1223599"/>
                  </a:lnTo>
                  <a:lnTo>
                    <a:pt x="0" y="295132"/>
                  </a:lnTo>
                  <a:close/>
                </a:path>
              </a:pathLst>
            </a:custGeom>
            <a:solidFill>
              <a:srgbClr val="A36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4155B53-3AE2-4BB0-918E-8BBC611975C4}"/>
                </a:ext>
              </a:extLst>
            </p:cNvPr>
            <p:cNvSpPr/>
            <p:nvPr/>
          </p:nvSpPr>
          <p:spPr>
            <a:xfrm>
              <a:off x="829994" y="3788897"/>
              <a:ext cx="4262507" cy="309489"/>
            </a:xfrm>
            <a:custGeom>
              <a:avLst/>
              <a:gdLst>
                <a:gd name="connsiteX0" fmla="*/ 0 w 3854544"/>
                <a:gd name="connsiteY0" fmla="*/ 0 h 309489"/>
                <a:gd name="connsiteX1" fmla="*/ 3854544 w 3854544"/>
                <a:gd name="connsiteY1" fmla="*/ 0 h 309489"/>
                <a:gd name="connsiteX2" fmla="*/ 3854544 w 3854544"/>
                <a:gd name="connsiteY2" fmla="*/ 309489 h 309489"/>
                <a:gd name="connsiteX3" fmla="*/ 0 w 3854544"/>
                <a:gd name="connsiteY3" fmla="*/ 309489 h 309489"/>
                <a:gd name="connsiteX4" fmla="*/ 0 w 3854544"/>
                <a:gd name="connsiteY4" fmla="*/ 0 h 309489"/>
                <a:gd name="connsiteX0" fmla="*/ 0 w 3981153"/>
                <a:gd name="connsiteY0" fmla="*/ 0 h 309489"/>
                <a:gd name="connsiteX1" fmla="*/ 3981153 w 3981153"/>
                <a:gd name="connsiteY1" fmla="*/ 0 h 309489"/>
                <a:gd name="connsiteX2" fmla="*/ 3854544 w 3981153"/>
                <a:gd name="connsiteY2" fmla="*/ 309489 h 309489"/>
                <a:gd name="connsiteX3" fmla="*/ 0 w 3981153"/>
                <a:gd name="connsiteY3" fmla="*/ 309489 h 309489"/>
                <a:gd name="connsiteX4" fmla="*/ 0 w 3981153"/>
                <a:gd name="connsiteY4" fmla="*/ 0 h 309489"/>
                <a:gd name="connsiteX0" fmla="*/ 281354 w 4262507"/>
                <a:gd name="connsiteY0" fmla="*/ 0 h 309489"/>
                <a:gd name="connsiteX1" fmla="*/ 4262507 w 4262507"/>
                <a:gd name="connsiteY1" fmla="*/ 0 h 309489"/>
                <a:gd name="connsiteX2" fmla="*/ 4135898 w 4262507"/>
                <a:gd name="connsiteY2" fmla="*/ 309489 h 309489"/>
                <a:gd name="connsiteX3" fmla="*/ 0 w 4262507"/>
                <a:gd name="connsiteY3" fmla="*/ 239151 h 309489"/>
                <a:gd name="connsiteX4" fmla="*/ 281354 w 4262507"/>
                <a:gd name="connsiteY4" fmla="*/ 0 h 30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507" h="309489">
                  <a:moveTo>
                    <a:pt x="281354" y="0"/>
                  </a:moveTo>
                  <a:lnTo>
                    <a:pt x="4262507" y="0"/>
                  </a:lnTo>
                  <a:lnTo>
                    <a:pt x="4135898" y="309489"/>
                  </a:lnTo>
                  <a:lnTo>
                    <a:pt x="0" y="239151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CFF8A72-FAF7-4BEE-9A94-C09B46A1DB0A}"/>
                </a:ext>
              </a:extLst>
            </p:cNvPr>
            <p:cNvSpPr/>
            <p:nvPr/>
          </p:nvSpPr>
          <p:spPr>
            <a:xfrm>
              <a:off x="3068895" y="4213229"/>
              <a:ext cx="687179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662EB5A-866F-4EF7-8532-B1BFB198ED86}"/>
                </a:ext>
              </a:extLst>
            </p:cNvPr>
            <p:cNvSpPr/>
            <p:nvPr/>
          </p:nvSpPr>
          <p:spPr>
            <a:xfrm>
              <a:off x="3581967" y="4462177"/>
              <a:ext cx="387108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58555B-0F67-4602-AAC1-BEC0D55F42AE}"/>
                </a:ext>
              </a:extLst>
            </p:cNvPr>
            <p:cNvSpPr/>
            <p:nvPr/>
          </p:nvSpPr>
          <p:spPr>
            <a:xfrm rot="10800000">
              <a:off x="3656303" y="4211911"/>
              <a:ext cx="687179" cy="270846"/>
            </a:xfrm>
            <a:custGeom>
              <a:avLst/>
              <a:gdLst>
                <a:gd name="connsiteX0" fmla="*/ 0 w 2241007"/>
                <a:gd name="connsiteY0" fmla="*/ 0 h 1040434"/>
                <a:gd name="connsiteX1" fmla="*/ 2241007 w 2241007"/>
                <a:gd name="connsiteY1" fmla="*/ 0 h 1040434"/>
                <a:gd name="connsiteX2" fmla="*/ 2241007 w 2241007"/>
                <a:gd name="connsiteY2" fmla="*/ 1040434 h 1040434"/>
                <a:gd name="connsiteX3" fmla="*/ 0 w 2241007"/>
                <a:gd name="connsiteY3" fmla="*/ 1040434 h 1040434"/>
                <a:gd name="connsiteX4" fmla="*/ 0 w 2241007"/>
                <a:gd name="connsiteY4" fmla="*/ 982495 h 1040434"/>
                <a:gd name="connsiteX5" fmla="*/ 2003673 w 2241007"/>
                <a:gd name="connsiteY5" fmla="*/ 982495 h 1040434"/>
                <a:gd name="connsiteX6" fmla="*/ 2003673 w 2241007"/>
                <a:gd name="connsiteY6" fmla="*/ 57939 h 1040434"/>
                <a:gd name="connsiteX7" fmla="*/ 0 w 2241007"/>
                <a:gd name="connsiteY7" fmla="*/ 57939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1007" h="1040434">
                  <a:moveTo>
                    <a:pt x="0" y="0"/>
                  </a:moveTo>
                  <a:lnTo>
                    <a:pt x="2241007" y="0"/>
                  </a:lnTo>
                  <a:lnTo>
                    <a:pt x="2241007" y="1040434"/>
                  </a:lnTo>
                  <a:lnTo>
                    <a:pt x="0" y="1040434"/>
                  </a:lnTo>
                  <a:lnTo>
                    <a:pt x="0" y="982495"/>
                  </a:lnTo>
                  <a:lnTo>
                    <a:pt x="2003673" y="982495"/>
                  </a:lnTo>
                  <a:lnTo>
                    <a:pt x="2003673" y="57939"/>
                  </a:lnTo>
                  <a:lnTo>
                    <a:pt x="0" y="57939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7675C-0995-44DC-9B3D-23966F84DB06}"/>
              </a:ext>
            </a:extLst>
          </p:cNvPr>
          <p:cNvGrpSpPr/>
          <p:nvPr/>
        </p:nvGrpSpPr>
        <p:grpSpPr>
          <a:xfrm>
            <a:off x="5593712" y="3597423"/>
            <a:ext cx="1071318" cy="2258005"/>
            <a:chOff x="8459237" y="4203521"/>
            <a:chExt cx="1071318" cy="22580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07FA8B-E22B-4CAB-8EAA-3EBBDDA1E5A0}"/>
                </a:ext>
              </a:extLst>
            </p:cNvPr>
            <p:cNvGrpSpPr/>
            <p:nvPr/>
          </p:nvGrpSpPr>
          <p:grpSpPr>
            <a:xfrm>
              <a:off x="8459237" y="4203521"/>
              <a:ext cx="1071318" cy="919673"/>
              <a:chOff x="8459237" y="4203521"/>
              <a:chExt cx="1071318" cy="919673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5600E0FE-491A-494B-B421-9F222EB3B8C2}"/>
                  </a:ext>
                </a:extLst>
              </p:cNvPr>
              <p:cNvSpPr/>
              <p:nvPr/>
            </p:nvSpPr>
            <p:spPr>
              <a:xfrm>
                <a:off x="8529163" y="4413189"/>
                <a:ext cx="924744" cy="710005"/>
              </a:xfrm>
              <a:prstGeom prst="roundRect">
                <a:avLst>
                  <a:gd name="adj" fmla="val 11203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E50A283-A59F-4E38-8C43-904BBAB5DD4C}"/>
                  </a:ext>
                </a:extLst>
              </p:cNvPr>
              <p:cNvSpPr/>
              <p:nvPr/>
            </p:nvSpPr>
            <p:spPr>
              <a:xfrm>
                <a:off x="8676089" y="4733470"/>
                <a:ext cx="112955" cy="112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45E2368-714E-46E9-AF08-1BB54695E2DC}"/>
                  </a:ext>
                </a:extLst>
              </p:cNvPr>
              <p:cNvSpPr/>
              <p:nvPr/>
            </p:nvSpPr>
            <p:spPr>
              <a:xfrm>
                <a:off x="9143868" y="4729271"/>
                <a:ext cx="112955" cy="1129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AE39B588-10E6-4494-9A8C-41D730508703}"/>
                  </a:ext>
                </a:extLst>
              </p:cNvPr>
              <p:cNvSpPr/>
              <p:nvPr/>
            </p:nvSpPr>
            <p:spPr>
              <a:xfrm>
                <a:off x="8459237" y="4203521"/>
                <a:ext cx="1071318" cy="587285"/>
              </a:xfrm>
              <a:custGeom>
                <a:avLst/>
                <a:gdLst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0 w 1181031"/>
                  <a:gd name="connsiteY3" fmla="*/ 597049 h 597049"/>
                  <a:gd name="connsiteX4" fmla="*/ 0 w 1181031"/>
                  <a:gd name="connsiteY4" fmla="*/ 0 h 597049"/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720762 w 1181031"/>
                  <a:gd name="connsiteY3" fmla="*/ 371138 h 597049"/>
                  <a:gd name="connsiteX4" fmla="*/ 0 w 1181031"/>
                  <a:gd name="connsiteY4" fmla="*/ 597049 h 597049"/>
                  <a:gd name="connsiteX5" fmla="*/ 0 w 1181031"/>
                  <a:gd name="connsiteY5" fmla="*/ 0 h 597049"/>
                  <a:gd name="connsiteX0" fmla="*/ 0 w 1181031"/>
                  <a:gd name="connsiteY0" fmla="*/ 0 h 597049"/>
                  <a:gd name="connsiteX1" fmla="*/ 1181031 w 1181031"/>
                  <a:gd name="connsiteY1" fmla="*/ 0 h 597049"/>
                  <a:gd name="connsiteX2" fmla="*/ 1181031 w 1181031"/>
                  <a:gd name="connsiteY2" fmla="*/ 597049 h 597049"/>
                  <a:gd name="connsiteX3" fmla="*/ 720762 w 1181031"/>
                  <a:gd name="connsiteY3" fmla="*/ 371138 h 597049"/>
                  <a:gd name="connsiteX4" fmla="*/ 0 w 1181031"/>
                  <a:gd name="connsiteY4" fmla="*/ 597049 h 597049"/>
                  <a:gd name="connsiteX5" fmla="*/ 0 w 1181031"/>
                  <a:gd name="connsiteY5" fmla="*/ 0 h 597049"/>
                  <a:gd name="connsiteX0" fmla="*/ 0 w 1181031"/>
                  <a:gd name="connsiteY0" fmla="*/ 0 h 672352"/>
                  <a:gd name="connsiteX1" fmla="*/ 1181031 w 1181031"/>
                  <a:gd name="connsiteY1" fmla="*/ 0 h 672352"/>
                  <a:gd name="connsiteX2" fmla="*/ 1051939 w 1181031"/>
                  <a:gd name="connsiteY2" fmla="*/ 672352 h 672352"/>
                  <a:gd name="connsiteX3" fmla="*/ 720762 w 1181031"/>
                  <a:gd name="connsiteY3" fmla="*/ 371138 h 672352"/>
                  <a:gd name="connsiteX4" fmla="*/ 0 w 1181031"/>
                  <a:gd name="connsiteY4" fmla="*/ 597049 h 672352"/>
                  <a:gd name="connsiteX5" fmla="*/ 0 w 1181031"/>
                  <a:gd name="connsiteY5" fmla="*/ 0 h 672352"/>
                  <a:gd name="connsiteX0" fmla="*/ 0 w 1062697"/>
                  <a:gd name="connsiteY0" fmla="*/ 0 h 672352"/>
                  <a:gd name="connsiteX1" fmla="*/ 1062697 w 1062697"/>
                  <a:gd name="connsiteY1" fmla="*/ 102198 h 672352"/>
                  <a:gd name="connsiteX2" fmla="*/ 1051939 w 1062697"/>
                  <a:gd name="connsiteY2" fmla="*/ 672352 h 672352"/>
                  <a:gd name="connsiteX3" fmla="*/ 720762 w 1062697"/>
                  <a:gd name="connsiteY3" fmla="*/ 371138 h 672352"/>
                  <a:gd name="connsiteX4" fmla="*/ 0 w 1062697"/>
                  <a:gd name="connsiteY4" fmla="*/ 597049 h 672352"/>
                  <a:gd name="connsiteX5" fmla="*/ 0 w 1062697"/>
                  <a:gd name="connsiteY5" fmla="*/ 0 h 672352"/>
                  <a:gd name="connsiteX0" fmla="*/ 145228 w 1062697"/>
                  <a:gd name="connsiteY0" fmla="*/ 0 h 586291"/>
                  <a:gd name="connsiteX1" fmla="*/ 1062697 w 1062697"/>
                  <a:gd name="connsiteY1" fmla="*/ 16137 h 586291"/>
                  <a:gd name="connsiteX2" fmla="*/ 1051939 w 1062697"/>
                  <a:gd name="connsiteY2" fmla="*/ 586291 h 586291"/>
                  <a:gd name="connsiteX3" fmla="*/ 720762 w 1062697"/>
                  <a:gd name="connsiteY3" fmla="*/ 285077 h 586291"/>
                  <a:gd name="connsiteX4" fmla="*/ 0 w 1062697"/>
                  <a:gd name="connsiteY4" fmla="*/ 510988 h 586291"/>
                  <a:gd name="connsiteX5" fmla="*/ 145228 w 1062697"/>
                  <a:gd name="connsiteY5" fmla="*/ 0 h 586291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575534 w 917469"/>
                  <a:gd name="connsiteY3" fmla="*/ 285077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07669 w 917469"/>
                  <a:gd name="connsiteY3" fmla="*/ 295834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63870 w 917469"/>
                  <a:gd name="connsiteY3" fmla="*/ 301213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917469"/>
                  <a:gd name="connsiteY0" fmla="*/ 0 h 607807"/>
                  <a:gd name="connsiteX1" fmla="*/ 917469 w 917469"/>
                  <a:gd name="connsiteY1" fmla="*/ 16137 h 607807"/>
                  <a:gd name="connsiteX2" fmla="*/ 906711 w 917469"/>
                  <a:gd name="connsiteY2" fmla="*/ 586291 h 607807"/>
                  <a:gd name="connsiteX3" fmla="*/ 263870 w 917469"/>
                  <a:gd name="connsiteY3" fmla="*/ 301213 h 607807"/>
                  <a:gd name="connsiteX4" fmla="*/ 10758 w 917469"/>
                  <a:gd name="connsiteY4" fmla="*/ 607807 h 607807"/>
                  <a:gd name="connsiteX5" fmla="*/ 0 w 917469"/>
                  <a:gd name="connsiteY5" fmla="*/ 0 h 607807"/>
                  <a:gd name="connsiteX0" fmla="*/ 0 w 1021896"/>
                  <a:gd name="connsiteY0" fmla="*/ 0 h 607807"/>
                  <a:gd name="connsiteX1" fmla="*/ 917469 w 1021896"/>
                  <a:gd name="connsiteY1" fmla="*/ 16137 h 607807"/>
                  <a:gd name="connsiteX2" fmla="*/ 1021848 w 1021896"/>
                  <a:gd name="connsiteY2" fmla="*/ 360380 h 607807"/>
                  <a:gd name="connsiteX3" fmla="*/ 906711 w 1021896"/>
                  <a:gd name="connsiteY3" fmla="*/ 586291 h 607807"/>
                  <a:gd name="connsiteX4" fmla="*/ 263870 w 1021896"/>
                  <a:gd name="connsiteY4" fmla="*/ 301213 h 607807"/>
                  <a:gd name="connsiteX5" fmla="*/ 10758 w 1021896"/>
                  <a:gd name="connsiteY5" fmla="*/ 607807 h 607807"/>
                  <a:gd name="connsiteX6" fmla="*/ 0 w 1021896"/>
                  <a:gd name="connsiteY6" fmla="*/ 0 h 607807"/>
                  <a:gd name="connsiteX0" fmla="*/ 0 w 1021883"/>
                  <a:gd name="connsiteY0" fmla="*/ 0 h 607807"/>
                  <a:gd name="connsiteX1" fmla="*/ 876595 w 1021883"/>
                  <a:gd name="connsiteY1" fmla="*/ 37652 h 607807"/>
                  <a:gd name="connsiteX2" fmla="*/ 1021848 w 1021883"/>
                  <a:gd name="connsiteY2" fmla="*/ 360380 h 607807"/>
                  <a:gd name="connsiteX3" fmla="*/ 906711 w 1021883"/>
                  <a:gd name="connsiteY3" fmla="*/ 586291 h 607807"/>
                  <a:gd name="connsiteX4" fmla="*/ 263870 w 1021883"/>
                  <a:gd name="connsiteY4" fmla="*/ 301213 h 607807"/>
                  <a:gd name="connsiteX5" fmla="*/ 10758 w 1021883"/>
                  <a:gd name="connsiteY5" fmla="*/ 607807 h 607807"/>
                  <a:gd name="connsiteX6" fmla="*/ 0 w 1021883"/>
                  <a:gd name="connsiteY6" fmla="*/ 0 h 607807"/>
                  <a:gd name="connsiteX0" fmla="*/ 0 w 1021883"/>
                  <a:gd name="connsiteY0" fmla="*/ 70569 h 678376"/>
                  <a:gd name="connsiteX1" fmla="*/ 500705 w 1021883"/>
                  <a:gd name="connsiteY1" fmla="*/ 643 h 678376"/>
                  <a:gd name="connsiteX2" fmla="*/ 876595 w 1021883"/>
                  <a:gd name="connsiteY2" fmla="*/ 108221 h 678376"/>
                  <a:gd name="connsiteX3" fmla="*/ 1021848 w 1021883"/>
                  <a:gd name="connsiteY3" fmla="*/ 430949 h 678376"/>
                  <a:gd name="connsiteX4" fmla="*/ 906711 w 1021883"/>
                  <a:gd name="connsiteY4" fmla="*/ 656860 h 678376"/>
                  <a:gd name="connsiteX5" fmla="*/ 263870 w 1021883"/>
                  <a:gd name="connsiteY5" fmla="*/ 371782 h 678376"/>
                  <a:gd name="connsiteX6" fmla="*/ 10758 w 1021883"/>
                  <a:gd name="connsiteY6" fmla="*/ 678376 h 678376"/>
                  <a:gd name="connsiteX7" fmla="*/ 0 w 1021883"/>
                  <a:gd name="connsiteY7" fmla="*/ 70569 h 678376"/>
                  <a:gd name="connsiteX0" fmla="*/ 0 w 1021883"/>
                  <a:gd name="connsiteY0" fmla="*/ 258399 h 677947"/>
                  <a:gd name="connsiteX1" fmla="*/ 500705 w 1021883"/>
                  <a:gd name="connsiteY1" fmla="*/ 214 h 677947"/>
                  <a:gd name="connsiteX2" fmla="*/ 876595 w 1021883"/>
                  <a:gd name="connsiteY2" fmla="*/ 107792 h 677947"/>
                  <a:gd name="connsiteX3" fmla="*/ 1021848 w 1021883"/>
                  <a:gd name="connsiteY3" fmla="*/ 430520 h 677947"/>
                  <a:gd name="connsiteX4" fmla="*/ 906711 w 1021883"/>
                  <a:gd name="connsiteY4" fmla="*/ 656431 h 677947"/>
                  <a:gd name="connsiteX5" fmla="*/ 263870 w 1021883"/>
                  <a:gd name="connsiteY5" fmla="*/ 371353 h 677947"/>
                  <a:gd name="connsiteX6" fmla="*/ 10758 w 1021883"/>
                  <a:gd name="connsiteY6" fmla="*/ 677947 h 677947"/>
                  <a:gd name="connsiteX7" fmla="*/ 0 w 1021883"/>
                  <a:gd name="connsiteY7" fmla="*/ 258399 h 677947"/>
                  <a:gd name="connsiteX0" fmla="*/ 45984 w 1067867"/>
                  <a:gd name="connsiteY0" fmla="*/ 258399 h 677947"/>
                  <a:gd name="connsiteX1" fmla="*/ 546689 w 1067867"/>
                  <a:gd name="connsiteY1" fmla="*/ 214 h 677947"/>
                  <a:gd name="connsiteX2" fmla="*/ 922579 w 1067867"/>
                  <a:gd name="connsiteY2" fmla="*/ 107792 h 677947"/>
                  <a:gd name="connsiteX3" fmla="*/ 1067832 w 1067867"/>
                  <a:gd name="connsiteY3" fmla="*/ 430520 h 677947"/>
                  <a:gd name="connsiteX4" fmla="*/ 952695 w 1067867"/>
                  <a:gd name="connsiteY4" fmla="*/ 656431 h 677947"/>
                  <a:gd name="connsiteX5" fmla="*/ 309854 w 1067867"/>
                  <a:gd name="connsiteY5" fmla="*/ 371353 h 677947"/>
                  <a:gd name="connsiteX6" fmla="*/ 56742 w 1067867"/>
                  <a:gd name="connsiteY6" fmla="*/ 677947 h 677947"/>
                  <a:gd name="connsiteX7" fmla="*/ 0 w 1067867"/>
                  <a:gd name="connsiteY7" fmla="*/ 521960 h 677947"/>
                  <a:gd name="connsiteX8" fmla="*/ 45984 w 1067867"/>
                  <a:gd name="connsiteY8" fmla="*/ 258399 h 677947"/>
                  <a:gd name="connsiteX0" fmla="*/ 45984 w 1067867"/>
                  <a:gd name="connsiteY0" fmla="*/ 258399 h 677947"/>
                  <a:gd name="connsiteX1" fmla="*/ 546689 w 1067867"/>
                  <a:gd name="connsiteY1" fmla="*/ 214 h 677947"/>
                  <a:gd name="connsiteX2" fmla="*/ 922579 w 1067867"/>
                  <a:gd name="connsiteY2" fmla="*/ 107792 h 677947"/>
                  <a:gd name="connsiteX3" fmla="*/ 1067832 w 1067867"/>
                  <a:gd name="connsiteY3" fmla="*/ 430520 h 677947"/>
                  <a:gd name="connsiteX4" fmla="*/ 952695 w 1067867"/>
                  <a:gd name="connsiteY4" fmla="*/ 656431 h 677947"/>
                  <a:gd name="connsiteX5" fmla="*/ 309854 w 1067867"/>
                  <a:gd name="connsiteY5" fmla="*/ 371353 h 677947"/>
                  <a:gd name="connsiteX6" fmla="*/ 56742 w 1067867"/>
                  <a:gd name="connsiteY6" fmla="*/ 677947 h 677947"/>
                  <a:gd name="connsiteX7" fmla="*/ 0 w 1067867"/>
                  <a:gd name="connsiteY7" fmla="*/ 521960 h 677947"/>
                  <a:gd name="connsiteX8" fmla="*/ 10218 w 1067867"/>
                  <a:gd name="connsiteY8" fmla="*/ 355216 h 677947"/>
                  <a:gd name="connsiteX9" fmla="*/ 45984 w 1067867"/>
                  <a:gd name="connsiteY9" fmla="*/ 258399 h 677947"/>
                  <a:gd name="connsiteX0" fmla="*/ 45984 w 1067867"/>
                  <a:gd name="connsiteY0" fmla="*/ 258185 h 677733"/>
                  <a:gd name="connsiteX1" fmla="*/ 91966 w 1067867"/>
                  <a:gd name="connsiteY1" fmla="*/ 172122 h 677733"/>
                  <a:gd name="connsiteX2" fmla="*/ 546689 w 1067867"/>
                  <a:gd name="connsiteY2" fmla="*/ 0 h 677733"/>
                  <a:gd name="connsiteX3" fmla="*/ 922579 w 1067867"/>
                  <a:gd name="connsiteY3" fmla="*/ 107578 h 677733"/>
                  <a:gd name="connsiteX4" fmla="*/ 1067832 w 1067867"/>
                  <a:gd name="connsiteY4" fmla="*/ 430306 h 677733"/>
                  <a:gd name="connsiteX5" fmla="*/ 952695 w 1067867"/>
                  <a:gd name="connsiteY5" fmla="*/ 656217 h 677733"/>
                  <a:gd name="connsiteX6" fmla="*/ 309854 w 1067867"/>
                  <a:gd name="connsiteY6" fmla="*/ 371139 h 677733"/>
                  <a:gd name="connsiteX7" fmla="*/ 56742 w 1067867"/>
                  <a:gd name="connsiteY7" fmla="*/ 677733 h 677733"/>
                  <a:gd name="connsiteX8" fmla="*/ 0 w 1067867"/>
                  <a:gd name="connsiteY8" fmla="*/ 521746 h 677733"/>
                  <a:gd name="connsiteX9" fmla="*/ 10218 w 1067867"/>
                  <a:gd name="connsiteY9" fmla="*/ 355002 h 677733"/>
                  <a:gd name="connsiteX10" fmla="*/ 45984 w 1067867"/>
                  <a:gd name="connsiteY10" fmla="*/ 258185 h 677733"/>
                  <a:gd name="connsiteX0" fmla="*/ 45984 w 1067867"/>
                  <a:gd name="connsiteY0" fmla="*/ 258185 h 677733"/>
                  <a:gd name="connsiteX1" fmla="*/ 137948 w 1067867"/>
                  <a:gd name="connsiteY1" fmla="*/ 172122 h 677733"/>
                  <a:gd name="connsiteX2" fmla="*/ 546689 w 1067867"/>
                  <a:gd name="connsiteY2" fmla="*/ 0 h 677733"/>
                  <a:gd name="connsiteX3" fmla="*/ 922579 w 1067867"/>
                  <a:gd name="connsiteY3" fmla="*/ 107578 h 677733"/>
                  <a:gd name="connsiteX4" fmla="*/ 1067832 w 1067867"/>
                  <a:gd name="connsiteY4" fmla="*/ 430306 h 677733"/>
                  <a:gd name="connsiteX5" fmla="*/ 952695 w 1067867"/>
                  <a:gd name="connsiteY5" fmla="*/ 656217 h 677733"/>
                  <a:gd name="connsiteX6" fmla="*/ 309854 w 1067867"/>
                  <a:gd name="connsiteY6" fmla="*/ 371139 h 677733"/>
                  <a:gd name="connsiteX7" fmla="*/ 56742 w 1067867"/>
                  <a:gd name="connsiteY7" fmla="*/ 677733 h 677733"/>
                  <a:gd name="connsiteX8" fmla="*/ 0 w 1067867"/>
                  <a:gd name="connsiteY8" fmla="*/ 521746 h 677733"/>
                  <a:gd name="connsiteX9" fmla="*/ 10218 w 1067867"/>
                  <a:gd name="connsiteY9" fmla="*/ 355002 h 677733"/>
                  <a:gd name="connsiteX10" fmla="*/ 45984 w 1067867"/>
                  <a:gd name="connsiteY10" fmla="*/ 258185 h 677733"/>
                  <a:gd name="connsiteX0" fmla="*/ 45984 w 1067859"/>
                  <a:gd name="connsiteY0" fmla="*/ 258185 h 677733"/>
                  <a:gd name="connsiteX1" fmla="*/ 137948 w 1067859"/>
                  <a:gd name="connsiteY1" fmla="*/ 172122 h 677733"/>
                  <a:gd name="connsiteX2" fmla="*/ 546689 w 1067859"/>
                  <a:gd name="connsiteY2" fmla="*/ 0 h 677733"/>
                  <a:gd name="connsiteX3" fmla="*/ 881705 w 1067859"/>
                  <a:gd name="connsiteY3" fmla="*/ 155988 h 677733"/>
                  <a:gd name="connsiteX4" fmla="*/ 1067832 w 1067859"/>
                  <a:gd name="connsiteY4" fmla="*/ 430306 h 677733"/>
                  <a:gd name="connsiteX5" fmla="*/ 952695 w 1067859"/>
                  <a:gd name="connsiteY5" fmla="*/ 656217 h 677733"/>
                  <a:gd name="connsiteX6" fmla="*/ 309854 w 1067859"/>
                  <a:gd name="connsiteY6" fmla="*/ 371139 h 677733"/>
                  <a:gd name="connsiteX7" fmla="*/ 56742 w 1067859"/>
                  <a:gd name="connsiteY7" fmla="*/ 677733 h 677733"/>
                  <a:gd name="connsiteX8" fmla="*/ 0 w 1067859"/>
                  <a:gd name="connsiteY8" fmla="*/ 521746 h 677733"/>
                  <a:gd name="connsiteX9" fmla="*/ 10218 w 1067859"/>
                  <a:gd name="connsiteY9" fmla="*/ 355002 h 677733"/>
                  <a:gd name="connsiteX10" fmla="*/ 45984 w 1067859"/>
                  <a:gd name="connsiteY10" fmla="*/ 258185 h 677733"/>
                  <a:gd name="connsiteX0" fmla="*/ 45984 w 1067859"/>
                  <a:gd name="connsiteY0" fmla="*/ 155988 h 575536"/>
                  <a:gd name="connsiteX1" fmla="*/ 137948 w 1067859"/>
                  <a:gd name="connsiteY1" fmla="*/ 69925 h 575536"/>
                  <a:gd name="connsiteX2" fmla="*/ 562016 w 1067859"/>
                  <a:gd name="connsiteY2" fmla="*/ 0 h 575536"/>
                  <a:gd name="connsiteX3" fmla="*/ 881705 w 1067859"/>
                  <a:gd name="connsiteY3" fmla="*/ 53791 h 575536"/>
                  <a:gd name="connsiteX4" fmla="*/ 1067832 w 1067859"/>
                  <a:gd name="connsiteY4" fmla="*/ 328109 h 575536"/>
                  <a:gd name="connsiteX5" fmla="*/ 952695 w 1067859"/>
                  <a:gd name="connsiteY5" fmla="*/ 554020 h 575536"/>
                  <a:gd name="connsiteX6" fmla="*/ 309854 w 1067859"/>
                  <a:gd name="connsiteY6" fmla="*/ 268942 h 575536"/>
                  <a:gd name="connsiteX7" fmla="*/ 56742 w 1067859"/>
                  <a:gd name="connsiteY7" fmla="*/ 575536 h 575536"/>
                  <a:gd name="connsiteX8" fmla="*/ 0 w 1067859"/>
                  <a:gd name="connsiteY8" fmla="*/ 419549 h 575536"/>
                  <a:gd name="connsiteX9" fmla="*/ 10218 w 1067859"/>
                  <a:gd name="connsiteY9" fmla="*/ 252805 h 575536"/>
                  <a:gd name="connsiteX10" fmla="*/ 45984 w 1067859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309854 w 1026993"/>
                  <a:gd name="connsiteY6" fmla="*/ 268942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60423 w 1026993"/>
                  <a:gd name="connsiteY6" fmla="*/ 268942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56742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70751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75536"/>
                  <a:gd name="connsiteX1" fmla="*/ 137948 w 1026993"/>
                  <a:gd name="connsiteY1" fmla="*/ 69925 h 575536"/>
                  <a:gd name="connsiteX2" fmla="*/ 562016 w 1026993"/>
                  <a:gd name="connsiteY2" fmla="*/ 0 h 575536"/>
                  <a:gd name="connsiteX3" fmla="*/ 881705 w 1026993"/>
                  <a:gd name="connsiteY3" fmla="*/ 53791 h 575536"/>
                  <a:gd name="connsiteX4" fmla="*/ 1026958 w 1026993"/>
                  <a:gd name="connsiteY4" fmla="*/ 317352 h 575536"/>
                  <a:gd name="connsiteX5" fmla="*/ 952695 w 1026993"/>
                  <a:gd name="connsiteY5" fmla="*/ 554020 h 575536"/>
                  <a:gd name="connsiteX6" fmla="*/ 179102 w 1026993"/>
                  <a:gd name="connsiteY6" fmla="*/ 271400 h 575536"/>
                  <a:gd name="connsiteX7" fmla="*/ 70751 w 1026993"/>
                  <a:gd name="connsiteY7" fmla="*/ 575536 h 575536"/>
                  <a:gd name="connsiteX8" fmla="*/ 0 w 1026993"/>
                  <a:gd name="connsiteY8" fmla="*/ 419549 h 575536"/>
                  <a:gd name="connsiteX9" fmla="*/ 10218 w 1026993"/>
                  <a:gd name="connsiteY9" fmla="*/ 252805 h 575536"/>
                  <a:gd name="connsiteX10" fmla="*/ 45984 w 1026993"/>
                  <a:gd name="connsiteY10" fmla="*/ 155988 h 575536"/>
                  <a:gd name="connsiteX0" fmla="*/ 45984 w 1026993"/>
                  <a:gd name="connsiteY0" fmla="*/ 155988 h 581058"/>
                  <a:gd name="connsiteX1" fmla="*/ 137948 w 1026993"/>
                  <a:gd name="connsiteY1" fmla="*/ 69925 h 581058"/>
                  <a:gd name="connsiteX2" fmla="*/ 562016 w 1026993"/>
                  <a:gd name="connsiteY2" fmla="*/ 0 h 581058"/>
                  <a:gd name="connsiteX3" fmla="*/ 881705 w 1026993"/>
                  <a:gd name="connsiteY3" fmla="*/ 53791 h 581058"/>
                  <a:gd name="connsiteX4" fmla="*/ 1026958 w 1026993"/>
                  <a:gd name="connsiteY4" fmla="*/ 317352 h 581058"/>
                  <a:gd name="connsiteX5" fmla="*/ 945691 w 1026993"/>
                  <a:gd name="connsiteY5" fmla="*/ 581058 h 581058"/>
                  <a:gd name="connsiteX6" fmla="*/ 179102 w 1026993"/>
                  <a:gd name="connsiteY6" fmla="*/ 271400 h 581058"/>
                  <a:gd name="connsiteX7" fmla="*/ 70751 w 1026993"/>
                  <a:gd name="connsiteY7" fmla="*/ 575536 h 581058"/>
                  <a:gd name="connsiteX8" fmla="*/ 0 w 1026993"/>
                  <a:gd name="connsiteY8" fmla="*/ 419549 h 581058"/>
                  <a:gd name="connsiteX9" fmla="*/ 10218 w 1026993"/>
                  <a:gd name="connsiteY9" fmla="*/ 252805 h 581058"/>
                  <a:gd name="connsiteX10" fmla="*/ 45984 w 1026993"/>
                  <a:gd name="connsiteY10" fmla="*/ 155988 h 581058"/>
                  <a:gd name="connsiteX0" fmla="*/ 45984 w 1026993"/>
                  <a:gd name="connsiteY0" fmla="*/ 155988 h 587285"/>
                  <a:gd name="connsiteX1" fmla="*/ 137948 w 1026993"/>
                  <a:gd name="connsiteY1" fmla="*/ 69925 h 587285"/>
                  <a:gd name="connsiteX2" fmla="*/ 562016 w 1026993"/>
                  <a:gd name="connsiteY2" fmla="*/ 0 h 587285"/>
                  <a:gd name="connsiteX3" fmla="*/ 881705 w 1026993"/>
                  <a:gd name="connsiteY3" fmla="*/ 53791 h 587285"/>
                  <a:gd name="connsiteX4" fmla="*/ 1026958 w 1026993"/>
                  <a:gd name="connsiteY4" fmla="*/ 317352 h 587285"/>
                  <a:gd name="connsiteX5" fmla="*/ 945691 w 1026993"/>
                  <a:gd name="connsiteY5" fmla="*/ 581058 h 587285"/>
                  <a:gd name="connsiteX6" fmla="*/ 847008 w 1026993"/>
                  <a:gd name="connsiteY6" fmla="*/ 425996 h 587285"/>
                  <a:gd name="connsiteX7" fmla="*/ 179102 w 1026993"/>
                  <a:gd name="connsiteY7" fmla="*/ 271400 h 587285"/>
                  <a:gd name="connsiteX8" fmla="*/ 70751 w 1026993"/>
                  <a:gd name="connsiteY8" fmla="*/ 575536 h 587285"/>
                  <a:gd name="connsiteX9" fmla="*/ 0 w 1026993"/>
                  <a:gd name="connsiteY9" fmla="*/ 419549 h 587285"/>
                  <a:gd name="connsiteX10" fmla="*/ 10218 w 1026993"/>
                  <a:gd name="connsiteY10" fmla="*/ 252805 h 587285"/>
                  <a:gd name="connsiteX11" fmla="*/ 45984 w 1026993"/>
                  <a:gd name="connsiteY11" fmla="*/ 155988 h 587285"/>
                  <a:gd name="connsiteX0" fmla="*/ 45984 w 1026993"/>
                  <a:gd name="connsiteY0" fmla="*/ 155988 h 587285"/>
                  <a:gd name="connsiteX1" fmla="*/ 137948 w 1026993"/>
                  <a:gd name="connsiteY1" fmla="*/ 69925 h 587285"/>
                  <a:gd name="connsiteX2" fmla="*/ 562016 w 1026993"/>
                  <a:gd name="connsiteY2" fmla="*/ 0 h 587285"/>
                  <a:gd name="connsiteX3" fmla="*/ 881705 w 1026993"/>
                  <a:gd name="connsiteY3" fmla="*/ 53791 h 587285"/>
                  <a:gd name="connsiteX4" fmla="*/ 1026958 w 1026993"/>
                  <a:gd name="connsiteY4" fmla="*/ 317352 h 587285"/>
                  <a:gd name="connsiteX5" fmla="*/ 945691 w 1026993"/>
                  <a:gd name="connsiteY5" fmla="*/ 581058 h 587285"/>
                  <a:gd name="connsiteX6" fmla="*/ 847008 w 1026993"/>
                  <a:gd name="connsiteY6" fmla="*/ 425996 h 587285"/>
                  <a:gd name="connsiteX7" fmla="*/ 179102 w 1026993"/>
                  <a:gd name="connsiteY7" fmla="*/ 271400 h 587285"/>
                  <a:gd name="connsiteX8" fmla="*/ 70751 w 1026993"/>
                  <a:gd name="connsiteY8" fmla="*/ 575536 h 587285"/>
                  <a:gd name="connsiteX9" fmla="*/ 0 w 1026993"/>
                  <a:gd name="connsiteY9" fmla="*/ 419549 h 587285"/>
                  <a:gd name="connsiteX10" fmla="*/ 10218 w 1026993"/>
                  <a:gd name="connsiteY10" fmla="*/ 252805 h 587285"/>
                  <a:gd name="connsiteX11" fmla="*/ 45984 w 1026993"/>
                  <a:gd name="connsiteY11" fmla="*/ 155988 h 587285"/>
                  <a:gd name="connsiteX0" fmla="*/ 45984 w 1026988"/>
                  <a:gd name="connsiteY0" fmla="*/ 155988 h 587285"/>
                  <a:gd name="connsiteX1" fmla="*/ 137948 w 1026988"/>
                  <a:gd name="connsiteY1" fmla="*/ 69925 h 587285"/>
                  <a:gd name="connsiteX2" fmla="*/ 562016 w 1026988"/>
                  <a:gd name="connsiteY2" fmla="*/ 0 h 587285"/>
                  <a:gd name="connsiteX3" fmla="*/ 858356 w 1026988"/>
                  <a:gd name="connsiteY3" fmla="*/ 83287 h 587285"/>
                  <a:gd name="connsiteX4" fmla="*/ 1026958 w 1026988"/>
                  <a:gd name="connsiteY4" fmla="*/ 317352 h 587285"/>
                  <a:gd name="connsiteX5" fmla="*/ 945691 w 1026988"/>
                  <a:gd name="connsiteY5" fmla="*/ 581058 h 587285"/>
                  <a:gd name="connsiteX6" fmla="*/ 847008 w 1026988"/>
                  <a:gd name="connsiteY6" fmla="*/ 425996 h 587285"/>
                  <a:gd name="connsiteX7" fmla="*/ 179102 w 1026988"/>
                  <a:gd name="connsiteY7" fmla="*/ 271400 h 587285"/>
                  <a:gd name="connsiteX8" fmla="*/ 70751 w 1026988"/>
                  <a:gd name="connsiteY8" fmla="*/ 575536 h 587285"/>
                  <a:gd name="connsiteX9" fmla="*/ 0 w 1026988"/>
                  <a:gd name="connsiteY9" fmla="*/ 419549 h 587285"/>
                  <a:gd name="connsiteX10" fmla="*/ 10218 w 1026988"/>
                  <a:gd name="connsiteY10" fmla="*/ 252805 h 587285"/>
                  <a:gd name="connsiteX11" fmla="*/ 45984 w 1026988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45691 w 1027024"/>
                  <a:gd name="connsiteY5" fmla="*/ 581058 h 587285"/>
                  <a:gd name="connsiteX6" fmla="*/ 847008 w 1027024"/>
                  <a:gd name="connsiteY6" fmla="*/ 425996 h 587285"/>
                  <a:gd name="connsiteX7" fmla="*/ 179102 w 1027024"/>
                  <a:gd name="connsiteY7" fmla="*/ 271400 h 587285"/>
                  <a:gd name="connsiteX8" fmla="*/ 70751 w 1027024"/>
                  <a:gd name="connsiteY8" fmla="*/ 575536 h 587285"/>
                  <a:gd name="connsiteX9" fmla="*/ 0 w 1027024"/>
                  <a:gd name="connsiteY9" fmla="*/ 419549 h 587285"/>
                  <a:gd name="connsiteX10" fmla="*/ 10218 w 1027024"/>
                  <a:gd name="connsiteY10" fmla="*/ 252805 h 587285"/>
                  <a:gd name="connsiteX11" fmla="*/ 45984 w 1027024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45691 w 1027024"/>
                  <a:gd name="connsiteY5" fmla="*/ 581058 h 587285"/>
                  <a:gd name="connsiteX6" fmla="*/ 847008 w 1027024"/>
                  <a:gd name="connsiteY6" fmla="*/ 425996 h 587285"/>
                  <a:gd name="connsiteX7" fmla="*/ 179102 w 1027024"/>
                  <a:gd name="connsiteY7" fmla="*/ 271400 h 587285"/>
                  <a:gd name="connsiteX8" fmla="*/ 70751 w 1027024"/>
                  <a:gd name="connsiteY8" fmla="*/ 575536 h 587285"/>
                  <a:gd name="connsiteX9" fmla="*/ 0 w 1027024"/>
                  <a:gd name="connsiteY9" fmla="*/ 419549 h 587285"/>
                  <a:gd name="connsiteX10" fmla="*/ 10218 w 1027024"/>
                  <a:gd name="connsiteY10" fmla="*/ 252805 h 587285"/>
                  <a:gd name="connsiteX11" fmla="*/ 45984 w 1027024"/>
                  <a:gd name="connsiteY11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82429 w 1027024"/>
                  <a:gd name="connsiteY5" fmla="*/ 332590 h 587285"/>
                  <a:gd name="connsiteX6" fmla="*/ 945691 w 1027024"/>
                  <a:gd name="connsiteY6" fmla="*/ 581058 h 587285"/>
                  <a:gd name="connsiteX7" fmla="*/ 847008 w 1027024"/>
                  <a:gd name="connsiteY7" fmla="*/ 425996 h 587285"/>
                  <a:gd name="connsiteX8" fmla="*/ 179102 w 1027024"/>
                  <a:gd name="connsiteY8" fmla="*/ 271400 h 587285"/>
                  <a:gd name="connsiteX9" fmla="*/ 70751 w 1027024"/>
                  <a:gd name="connsiteY9" fmla="*/ 575536 h 587285"/>
                  <a:gd name="connsiteX10" fmla="*/ 0 w 1027024"/>
                  <a:gd name="connsiteY10" fmla="*/ 419549 h 587285"/>
                  <a:gd name="connsiteX11" fmla="*/ 10218 w 1027024"/>
                  <a:gd name="connsiteY11" fmla="*/ 252805 h 587285"/>
                  <a:gd name="connsiteX12" fmla="*/ 45984 w 1027024"/>
                  <a:gd name="connsiteY12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70755 w 1027024"/>
                  <a:gd name="connsiteY5" fmla="*/ 290803 h 587285"/>
                  <a:gd name="connsiteX6" fmla="*/ 945691 w 1027024"/>
                  <a:gd name="connsiteY6" fmla="*/ 581058 h 587285"/>
                  <a:gd name="connsiteX7" fmla="*/ 847008 w 1027024"/>
                  <a:gd name="connsiteY7" fmla="*/ 425996 h 587285"/>
                  <a:gd name="connsiteX8" fmla="*/ 179102 w 1027024"/>
                  <a:gd name="connsiteY8" fmla="*/ 271400 h 587285"/>
                  <a:gd name="connsiteX9" fmla="*/ 70751 w 1027024"/>
                  <a:gd name="connsiteY9" fmla="*/ 575536 h 587285"/>
                  <a:gd name="connsiteX10" fmla="*/ 0 w 1027024"/>
                  <a:gd name="connsiteY10" fmla="*/ 419549 h 587285"/>
                  <a:gd name="connsiteX11" fmla="*/ 10218 w 1027024"/>
                  <a:gd name="connsiteY11" fmla="*/ 252805 h 587285"/>
                  <a:gd name="connsiteX12" fmla="*/ 45984 w 1027024"/>
                  <a:gd name="connsiteY12" fmla="*/ 155988 h 587285"/>
                  <a:gd name="connsiteX0" fmla="*/ 45984 w 1027024"/>
                  <a:gd name="connsiteY0" fmla="*/ 155988 h 587285"/>
                  <a:gd name="connsiteX1" fmla="*/ 137948 w 1027024"/>
                  <a:gd name="connsiteY1" fmla="*/ 69925 h 587285"/>
                  <a:gd name="connsiteX2" fmla="*/ 562016 w 1027024"/>
                  <a:gd name="connsiteY2" fmla="*/ 0 h 587285"/>
                  <a:gd name="connsiteX3" fmla="*/ 858356 w 1027024"/>
                  <a:gd name="connsiteY3" fmla="*/ 83287 h 587285"/>
                  <a:gd name="connsiteX4" fmla="*/ 1026958 w 1027024"/>
                  <a:gd name="connsiteY4" fmla="*/ 317352 h 587285"/>
                  <a:gd name="connsiteX5" fmla="*/ 970755 w 1027024"/>
                  <a:gd name="connsiteY5" fmla="*/ 290803 h 587285"/>
                  <a:gd name="connsiteX6" fmla="*/ 1003443 w 1027024"/>
                  <a:gd name="connsiteY6" fmla="*/ 354713 h 587285"/>
                  <a:gd name="connsiteX7" fmla="*/ 945691 w 1027024"/>
                  <a:gd name="connsiteY7" fmla="*/ 581058 h 587285"/>
                  <a:gd name="connsiteX8" fmla="*/ 847008 w 1027024"/>
                  <a:gd name="connsiteY8" fmla="*/ 425996 h 587285"/>
                  <a:gd name="connsiteX9" fmla="*/ 179102 w 1027024"/>
                  <a:gd name="connsiteY9" fmla="*/ 271400 h 587285"/>
                  <a:gd name="connsiteX10" fmla="*/ 70751 w 1027024"/>
                  <a:gd name="connsiteY10" fmla="*/ 575536 h 587285"/>
                  <a:gd name="connsiteX11" fmla="*/ 0 w 1027024"/>
                  <a:gd name="connsiteY11" fmla="*/ 419549 h 587285"/>
                  <a:gd name="connsiteX12" fmla="*/ 10218 w 1027024"/>
                  <a:gd name="connsiteY12" fmla="*/ 252805 h 587285"/>
                  <a:gd name="connsiteX13" fmla="*/ 45984 w 1027024"/>
                  <a:gd name="connsiteY13" fmla="*/ 155988 h 587285"/>
                  <a:gd name="connsiteX0" fmla="*/ 45984 w 1017693"/>
                  <a:gd name="connsiteY0" fmla="*/ 155988 h 587285"/>
                  <a:gd name="connsiteX1" fmla="*/ 137948 w 1017693"/>
                  <a:gd name="connsiteY1" fmla="*/ 69925 h 587285"/>
                  <a:gd name="connsiteX2" fmla="*/ 562016 w 1017693"/>
                  <a:gd name="connsiteY2" fmla="*/ 0 h 587285"/>
                  <a:gd name="connsiteX3" fmla="*/ 858356 w 1017693"/>
                  <a:gd name="connsiteY3" fmla="*/ 83287 h 587285"/>
                  <a:gd name="connsiteX4" fmla="*/ 1017618 w 1017693"/>
                  <a:gd name="connsiteY4" fmla="*/ 285397 h 587285"/>
                  <a:gd name="connsiteX5" fmla="*/ 970755 w 1017693"/>
                  <a:gd name="connsiteY5" fmla="*/ 290803 h 587285"/>
                  <a:gd name="connsiteX6" fmla="*/ 1003443 w 1017693"/>
                  <a:gd name="connsiteY6" fmla="*/ 354713 h 587285"/>
                  <a:gd name="connsiteX7" fmla="*/ 945691 w 1017693"/>
                  <a:gd name="connsiteY7" fmla="*/ 581058 h 587285"/>
                  <a:gd name="connsiteX8" fmla="*/ 847008 w 1017693"/>
                  <a:gd name="connsiteY8" fmla="*/ 425996 h 587285"/>
                  <a:gd name="connsiteX9" fmla="*/ 179102 w 1017693"/>
                  <a:gd name="connsiteY9" fmla="*/ 271400 h 587285"/>
                  <a:gd name="connsiteX10" fmla="*/ 70751 w 1017693"/>
                  <a:gd name="connsiteY10" fmla="*/ 575536 h 587285"/>
                  <a:gd name="connsiteX11" fmla="*/ 0 w 1017693"/>
                  <a:gd name="connsiteY11" fmla="*/ 419549 h 587285"/>
                  <a:gd name="connsiteX12" fmla="*/ 10218 w 1017693"/>
                  <a:gd name="connsiteY12" fmla="*/ 252805 h 587285"/>
                  <a:gd name="connsiteX13" fmla="*/ 45984 w 1017693"/>
                  <a:gd name="connsiteY13" fmla="*/ 155988 h 587285"/>
                  <a:gd name="connsiteX0" fmla="*/ 45984 w 1017629"/>
                  <a:gd name="connsiteY0" fmla="*/ 155988 h 587285"/>
                  <a:gd name="connsiteX1" fmla="*/ 137948 w 1017629"/>
                  <a:gd name="connsiteY1" fmla="*/ 69925 h 587285"/>
                  <a:gd name="connsiteX2" fmla="*/ 562016 w 1017629"/>
                  <a:gd name="connsiteY2" fmla="*/ 0 h 587285"/>
                  <a:gd name="connsiteX3" fmla="*/ 858356 w 1017629"/>
                  <a:gd name="connsiteY3" fmla="*/ 83287 h 587285"/>
                  <a:gd name="connsiteX4" fmla="*/ 973925 w 1017629"/>
                  <a:gd name="connsiteY4" fmla="*/ 165172 h 587285"/>
                  <a:gd name="connsiteX5" fmla="*/ 1017618 w 1017629"/>
                  <a:gd name="connsiteY5" fmla="*/ 285397 h 587285"/>
                  <a:gd name="connsiteX6" fmla="*/ 970755 w 1017629"/>
                  <a:gd name="connsiteY6" fmla="*/ 290803 h 587285"/>
                  <a:gd name="connsiteX7" fmla="*/ 1003443 w 1017629"/>
                  <a:gd name="connsiteY7" fmla="*/ 354713 h 587285"/>
                  <a:gd name="connsiteX8" fmla="*/ 945691 w 1017629"/>
                  <a:gd name="connsiteY8" fmla="*/ 581058 h 587285"/>
                  <a:gd name="connsiteX9" fmla="*/ 847008 w 1017629"/>
                  <a:gd name="connsiteY9" fmla="*/ 425996 h 587285"/>
                  <a:gd name="connsiteX10" fmla="*/ 179102 w 1017629"/>
                  <a:gd name="connsiteY10" fmla="*/ 271400 h 587285"/>
                  <a:gd name="connsiteX11" fmla="*/ 70751 w 1017629"/>
                  <a:gd name="connsiteY11" fmla="*/ 575536 h 587285"/>
                  <a:gd name="connsiteX12" fmla="*/ 0 w 1017629"/>
                  <a:gd name="connsiteY12" fmla="*/ 419549 h 587285"/>
                  <a:gd name="connsiteX13" fmla="*/ 10218 w 1017629"/>
                  <a:gd name="connsiteY13" fmla="*/ 252805 h 587285"/>
                  <a:gd name="connsiteX14" fmla="*/ 45984 w 1017629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  <a:gd name="connsiteX0" fmla="*/ 45984 w 1017623"/>
                  <a:gd name="connsiteY0" fmla="*/ 155988 h 587285"/>
                  <a:gd name="connsiteX1" fmla="*/ 137948 w 1017623"/>
                  <a:gd name="connsiteY1" fmla="*/ 69925 h 587285"/>
                  <a:gd name="connsiteX2" fmla="*/ 562016 w 1017623"/>
                  <a:gd name="connsiteY2" fmla="*/ 0 h 587285"/>
                  <a:gd name="connsiteX3" fmla="*/ 858356 w 1017623"/>
                  <a:gd name="connsiteY3" fmla="*/ 83287 h 587285"/>
                  <a:gd name="connsiteX4" fmla="*/ 973925 w 1017623"/>
                  <a:gd name="connsiteY4" fmla="*/ 165172 h 587285"/>
                  <a:gd name="connsiteX5" fmla="*/ 1017618 w 1017623"/>
                  <a:gd name="connsiteY5" fmla="*/ 285397 h 587285"/>
                  <a:gd name="connsiteX6" fmla="*/ 970755 w 1017623"/>
                  <a:gd name="connsiteY6" fmla="*/ 290803 h 587285"/>
                  <a:gd name="connsiteX7" fmla="*/ 1003443 w 1017623"/>
                  <a:gd name="connsiteY7" fmla="*/ 354713 h 587285"/>
                  <a:gd name="connsiteX8" fmla="*/ 945691 w 1017623"/>
                  <a:gd name="connsiteY8" fmla="*/ 581058 h 587285"/>
                  <a:gd name="connsiteX9" fmla="*/ 847008 w 1017623"/>
                  <a:gd name="connsiteY9" fmla="*/ 425996 h 587285"/>
                  <a:gd name="connsiteX10" fmla="*/ 179102 w 1017623"/>
                  <a:gd name="connsiteY10" fmla="*/ 271400 h 587285"/>
                  <a:gd name="connsiteX11" fmla="*/ 70751 w 1017623"/>
                  <a:gd name="connsiteY11" fmla="*/ 575536 h 587285"/>
                  <a:gd name="connsiteX12" fmla="*/ 0 w 1017623"/>
                  <a:gd name="connsiteY12" fmla="*/ 419549 h 587285"/>
                  <a:gd name="connsiteX13" fmla="*/ 10218 w 1017623"/>
                  <a:gd name="connsiteY13" fmla="*/ 252805 h 587285"/>
                  <a:gd name="connsiteX14" fmla="*/ 45984 w 1017623"/>
                  <a:gd name="connsiteY14" fmla="*/ 155988 h 58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7623" h="587285">
                    <a:moveTo>
                      <a:pt x="45984" y="155988"/>
                    </a:moveTo>
                    <a:cubicBezTo>
                      <a:pt x="63015" y="137162"/>
                      <a:pt x="54497" y="112956"/>
                      <a:pt x="137948" y="69925"/>
                    </a:cubicBezTo>
                    <a:cubicBezTo>
                      <a:pt x="221399" y="26894"/>
                      <a:pt x="426987" y="22411"/>
                      <a:pt x="562016" y="0"/>
                    </a:cubicBezTo>
                    <a:cubicBezTo>
                      <a:pt x="660796" y="27762"/>
                      <a:pt x="771250" y="40776"/>
                      <a:pt x="858356" y="83287"/>
                    </a:cubicBezTo>
                    <a:cubicBezTo>
                      <a:pt x="927008" y="110816"/>
                      <a:pt x="925191" y="144836"/>
                      <a:pt x="973925" y="165172"/>
                    </a:cubicBezTo>
                    <a:cubicBezTo>
                      <a:pt x="981450" y="218880"/>
                      <a:pt x="1018146" y="264459"/>
                      <a:pt x="1017618" y="285397"/>
                    </a:cubicBezTo>
                    <a:cubicBezTo>
                      <a:pt x="1014449" y="293754"/>
                      <a:pt x="973924" y="282446"/>
                      <a:pt x="970755" y="290803"/>
                    </a:cubicBezTo>
                    <a:cubicBezTo>
                      <a:pt x="969198" y="307190"/>
                      <a:pt x="1005000" y="338326"/>
                      <a:pt x="1003443" y="354713"/>
                    </a:cubicBezTo>
                    <a:lnTo>
                      <a:pt x="945691" y="581058"/>
                    </a:lnTo>
                    <a:cubicBezTo>
                      <a:pt x="906749" y="618420"/>
                      <a:pt x="974773" y="477606"/>
                      <a:pt x="847008" y="425996"/>
                    </a:cubicBezTo>
                    <a:cubicBezTo>
                      <a:pt x="733252" y="391592"/>
                      <a:pt x="299528" y="265732"/>
                      <a:pt x="179102" y="271400"/>
                    </a:cubicBezTo>
                    <a:lnTo>
                      <a:pt x="70751" y="575536"/>
                    </a:lnTo>
                    <a:cubicBezTo>
                      <a:pt x="65462" y="521747"/>
                      <a:pt x="5289" y="473338"/>
                      <a:pt x="0" y="419549"/>
                    </a:cubicBezTo>
                    <a:cubicBezTo>
                      <a:pt x="8515" y="369347"/>
                      <a:pt x="1703" y="303007"/>
                      <a:pt x="10218" y="252805"/>
                    </a:cubicBezTo>
                    <a:lnTo>
                      <a:pt x="45984" y="15598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313F0A-B18D-4C73-9FFD-DE91E7F8B52F}"/>
                </a:ext>
              </a:extLst>
            </p:cNvPr>
            <p:cNvGrpSpPr/>
            <p:nvPr/>
          </p:nvGrpSpPr>
          <p:grpSpPr>
            <a:xfrm>
              <a:off x="8559354" y="5122277"/>
              <a:ext cx="867587" cy="634066"/>
              <a:chOff x="10392217" y="5449690"/>
              <a:chExt cx="993601" cy="687469"/>
            </a:xfrm>
            <a:solidFill>
              <a:srgbClr val="CC0000"/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10E1D05-FC12-4C1E-B86A-121AF7D5CD17}"/>
                  </a:ext>
                </a:extLst>
              </p:cNvPr>
              <p:cNvSpPr/>
              <p:nvPr/>
            </p:nvSpPr>
            <p:spPr>
              <a:xfrm>
                <a:off x="10545634" y="5449691"/>
                <a:ext cx="677457" cy="6874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D030CAF-B1D7-4935-B6A7-932BF6304F78}"/>
                  </a:ext>
                </a:extLst>
              </p:cNvPr>
              <p:cNvSpPr/>
              <p:nvPr/>
            </p:nvSpPr>
            <p:spPr>
              <a:xfrm>
                <a:off x="11216811" y="5449691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B82CCB1-400D-4EFB-8ACD-954AB9255A38}"/>
                  </a:ext>
                </a:extLst>
              </p:cNvPr>
              <p:cNvSpPr/>
              <p:nvPr/>
            </p:nvSpPr>
            <p:spPr>
              <a:xfrm rot="16200000">
                <a:off x="10397818" y="5444089"/>
                <a:ext cx="169007" cy="180210"/>
              </a:xfrm>
              <a:custGeom>
                <a:avLst/>
                <a:gdLst>
                  <a:gd name="connsiteX0" fmla="*/ 489 w 252450"/>
                  <a:gd name="connsiteY0" fmla="*/ 0 h 261070"/>
                  <a:gd name="connsiteX1" fmla="*/ 252450 w 252450"/>
                  <a:gd name="connsiteY1" fmla="*/ 251961 h 261070"/>
                  <a:gd name="connsiteX2" fmla="*/ 251532 w 252450"/>
                  <a:gd name="connsiteY2" fmla="*/ 261070 h 261070"/>
                  <a:gd name="connsiteX3" fmla="*/ 0 w 252450"/>
                  <a:gd name="connsiteY3" fmla="*/ 261070 h 261070"/>
                  <a:gd name="connsiteX4" fmla="*/ 0 w 252450"/>
                  <a:gd name="connsiteY4" fmla="*/ 50 h 26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50" h="261070">
                    <a:moveTo>
                      <a:pt x="489" y="0"/>
                    </a:moveTo>
                    <a:cubicBezTo>
                      <a:pt x="139643" y="0"/>
                      <a:pt x="252450" y="112807"/>
                      <a:pt x="252450" y="251961"/>
                    </a:cubicBezTo>
                    <a:lnTo>
                      <a:pt x="251532" y="261070"/>
                    </a:lnTo>
                    <a:lnTo>
                      <a:pt x="0" y="26107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985FAFD-322C-48CB-AC32-78D80CCDE6D8}"/>
                  </a:ext>
                </a:extLst>
              </p:cNvPr>
              <p:cNvSpPr/>
              <p:nvPr/>
            </p:nvSpPr>
            <p:spPr>
              <a:xfrm rot="10800000">
                <a:off x="10711229" y="5449690"/>
                <a:ext cx="346266" cy="155011"/>
              </a:xfrm>
              <a:custGeom>
                <a:avLst/>
                <a:gdLst>
                  <a:gd name="connsiteX0" fmla="*/ 173133 w 346266"/>
                  <a:gd name="connsiteY0" fmla="*/ 0 h 155011"/>
                  <a:gd name="connsiteX1" fmla="*/ 334570 w 346266"/>
                  <a:gd name="connsiteY1" fmla="*/ 100565 h 155011"/>
                  <a:gd name="connsiteX2" fmla="*/ 346266 w 346266"/>
                  <a:gd name="connsiteY2" fmla="*/ 155011 h 155011"/>
                  <a:gd name="connsiteX3" fmla="*/ 0 w 346266"/>
                  <a:gd name="connsiteY3" fmla="*/ 155011 h 155011"/>
                  <a:gd name="connsiteX4" fmla="*/ 11696 w 346266"/>
                  <a:gd name="connsiteY4" fmla="*/ 100565 h 155011"/>
                  <a:gd name="connsiteX5" fmla="*/ 173133 w 346266"/>
                  <a:gd name="connsiteY5" fmla="*/ 0 h 15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266" h="155011">
                    <a:moveTo>
                      <a:pt x="173133" y="0"/>
                    </a:moveTo>
                    <a:cubicBezTo>
                      <a:pt x="245705" y="0"/>
                      <a:pt x="307972" y="41467"/>
                      <a:pt x="334570" y="100565"/>
                    </a:cubicBezTo>
                    <a:lnTo>
                      <a:pt x="346266" y="155011"/>
                    </a:lnTo>
                    <a:lnTo>
                      <a:pt x="0" y="155011"/>
                    </a:lnTo>
                    <a:lnTo>
                      <a:pt x="11696" y="100565"/>
                    </a:lnTo>
                    <a:cubicBezTo>
                      <a:pt x="38294" y="41467"/>
                      <a:pt x="100561" y="0"/>
                      <a:pt x="1731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33773F-362F-4B39-B102-388A51010A06}"/>
                </a:ext>
              </a:extLst>
            </p:cNvPr>
            <p:cNvGrpSpPr/>
            <p:nvPr/>
          </p:nvGrpSpPr>
          <p:grpSpPr>
            <a:xfrm>
              <a:off x="8599039" y="5240199"/>
              <a:ext cx="784857" cy="1221327"/>
              <a:chOff x="8599039" y="5240199"/>
              <a:chExt cx="784857" cy="1221327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BDAB177-0BE1-496C-B7A2-642EE9904985}"/>
                  </a:ext>
                </a:extLst>
              </p:cNvPr>
              <p:cNvSpPr/>
              <p:nvPr/>
            </p:nvSpPr>
            <p:spPr>
              <a:xfrm>
                <a:off x="8599039" y="5245970"/>
                <a:ext cx="77050" cy="516144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CF1EAE1-AFC5-43B3-B227-872D537012C4}"/>
                  </a:ext>
                </a:extLst>
              </p:cNvPr>
              <p:cNvSpPr/>
              <p:nvPr/>
            </p:nvSpPr>
            <p:spPr>
              <a:xfrm>
                <a:off x="9306846" y="5240199"/>
                <a:ext cx="77050" cy="516144"/>
              </a:xfrm>
              <a:prstGeom prst="roundRect">
                <a:avLst>
                  <a:gd name="adj" fmla="val 50000"/>
                </a:avLst>
              </a:prstGeom>
              <a:solidFill>
                <a:srgbClr val="DA9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F8FF642-46CB-435E-9199-48300F870F4F}"/>
                  </a:ext>
                </a:extLst>
              </p:cNvPr>
              <p:cNvGrpSpPr/>
              <p:nvPr/>
            </p:nvGrpSpPr>
            <p:grpSpPr>
              <a:xfrm>
                <a:off x="8686739" y="6231777"/>
                <a:ext cx="137849" cy="229749"/>
                <a:chOff x="9658637" y="5858593"/>
                <a:chExt cx="137849" cy="229749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3DD64B2-9402-410D-B3AC-2365F4C1C4BA}"/>
                    </a:ext>
                  </a:extLst>
                </p:cNvPr>
                <p:cNvSpPr/>
                <p:nvPr/>
              </p:nvSpPr>
              <p:spPr>
                <a:xfrm>
                  <a:off x="9658637" y="5858593"/>
                  <a:ext cx="137849" cy="2297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CB4F245-F5F0-453D-AA67-5D192D7D5DB1}"/>
                    </a:ext>
                  </a:extLst>
                </p:cNvPr>
                <p:cNvSpPr/>
                <p:nvPr/>
              </p:nvSpPr>
              <p:spPr>
                <a:xfrm>
                  <a:off x="9666263" y="5867830"/>
                  <a:ext cx="124065" cy="157359"/>
                </a:xfrm>
                <a:prstGeom prst="ellipse">
                  <a:avLst/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5" name="Rectangle 43">
                <a:extLst>
                  <a:ext uri="{FF2B5EF4-FFF2-40B4-BE49-F238E27FC236}">
                    <a16:creationId xmlns:a16="http://schemas.microsoft.com/office/drawing/2014/main" id="{BC934B70-F8AF-4B38-9B44-EF85F3CB06B3}"/>
                  </a:ext>
                </a:extLst>
              </p:cNvPr>
              <p:cNvSpPr/>
              <p:nvPr/>
            </p:nvSpPr>
            <p:spPr>
              <a:xfrm>
                <a:off x="8686739" y="5753590"/>
                <a:ext cx="344722" cy="559650"/>
              </a:xfrm>
              <a:custGeom>
                <a:avLst/>
                <a:gdLst>
                  <a:gd name="connsiteX0" fmla="*/ 0 w 204986"/>
                  <a:gd name="connsiteY0" fmla="*/ 0 h 507037"/>
                  <a:gd name="connsiteX1" fmla="*/ 204986 w 204986"/>
                  <a:gd name="connsiteY1" fmla="*/ 0 h 507037"/>
                  <a:gd name="connsiteX2" fmla="*/ 204986 w 204986"/>
                  <a:gd name="connsiteY2" fmla="*/ 507037 h 507037"/>
                  <a:gd name="connsiteX3" fmla="*/ 0 w 204986"/>
                  <a:gd name="connsiteY3" fmla="*/ 507037 h 507037"/>
                  <a:gd name="connsiteX4" fmla="*/ 0 w 204986"/>
                  <a:gd name="connsiteY4" fmla="*/ 0 h 507037"/>
                  <a:gd name="connsiteX0" fmla="*/ 0 w 204986"/>
                  <a:gd name="connsiteY0" fmla="*/ 0 h 518054"/>
                  <a:gd name="connsiteX1" fmla="*/ 204986 w 204986"/>
                  <a:gd name="connsiteY1" fmla="*/ 0 h 518054"/>
                  <a:gd name="connsiteX2" fmla="*/ 133377 w 204986"/>
                  <a:gd name="connsiteY2" fmla="*/ 518054 h 518054"/>
                  <a:gd name="connsiteX3" fmla="*/ 0 w 204986"/>
                  <a:gd name="connsiteY3" fmla="*/ 507037 h 518054"/>
                  <a:gd name="connsiteX4" fmla="*/ 0 w 204986"/>
                  <a:gd name="connsiteY4" fmla="*/ 0 h 518054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0 w 317909"/>
                  <a:gd name="connsiteY3" fmla="*/ 507037 h 518054"/>
                  <a:gd name="connsiteX4" fmla="*/ 0 w 317909"/>
                  <a:gd name="connsiteY4" fmla="*/ 0 h 518054"/>
                  <a:gd name="connsiteX0" fmla="*/ 0 w 317909"/>
                  <a:gd name="connsiteY0" fmla="*/ 0 h 526316"/>
                  <a:gd name="connsiteX1" fmla="*/ 317909 w 317909"/>
                  <a:gd name="connsiteY1" fmla="*/ 0 h 526316"/>
                  <a:gd name="connsiteX2" fmla="*/ 133377 w 317909"/>
                  <a:gd name="connsiteY2" fmla="*/ 518054 h 526316"/>
                  <a:gd name="connsiteX3" fmla="*/ 0 w 317909"/>
                  <a:gd name="connsiteY3" fmla="*/ 526316 h 526316"/>
                  <a:gd name="connsiteX4" fmla="*/ 0 w 317909"/>
                  <a:gd name="connsiteY4" fmla="*/ 0 h 526316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2754 w 317909"/>
                  <a:gd name="connsiteY3" fmla="*/ 518053 h 518054"/>
                  <a:gd name="connsiteX4" fmla="*/ 0 w 317909"/>
                  <a:gd name="connsiteY4" fmla="*/ 0 h 518054"/>
                  <a:gd name="connsiteX0" fmla="*/ 0 w 317909"/>
                  <a:gd name="connsiteY0" fmla="*/ 0 h 556613"/>
                  <a:gd name="connsiteX1" fmla="*/ 317909 w 317909"/>
                  <a:gd name="connsiteY1" fmla="*/ 0 h 556613"/>
                  <a:gd name="connsiteX2" fmla="*/ 130623 w 317909"/>
                  <a:gd name="connsiteY2" fmla="*/ 556613 h 556613"/>
                  <a:gd name="connsiteX3" fmla="*/ 2754 w 317909"/>
                  <a:gd name="connsiteY3" fmla="*/ 518053 h 556613"/>
                  <a:gd name="connsiteX4" fmla="*/ 0 w 317909"/>
                  <a:gd name="connsiteY4" fmla="*/ 0 h 556613"/>
                  <a:gd name="connsiteX0" fmla="*/ 5509 w 323418"/>
                  <a:gd name="connsiteY0" fmla="*/ 0 h 556613"/>
                  <a:gd name="connsiteX1" fmla="*/ 323418 w 323418"/>
                  <a:gd name="connsiteY1" fmla="*/ 0 h 556613"/>
                  <a:gd name="connsiteX2" fmla="*/ 136132 w 323418"/>
                  <a:gd name="connsiteY2" fmla="*/ 556613 h 556613"/>
                  <a:gd name="connsiteX3" fmla="*/ 0 w 323418"/>
                  <a:gd name="connsiteY3" fmla="*/ 553858 h 556613"/>
                  <a:gd name="connsiteX4" fmla="*/ 5509 w 323418"/>
                  <a:gd name="connsiteY4" fmla="*/ 0 h 55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418" h="556613">
                    <a:moveTo>
                      <a:pt x="5509" y="0"/>
                    </a:moveTo>
                    <a:lnTo>
                      <a:pt x="323418" y="0"/>
                    </a:lnTo>
                    <a:lnTo>
                      <a:pt x="136132" y="556613"/>
                    </a:lnTo>
                    <a:lnTo>
                      <a:pt x="0" y="553858"/>
                    </a:lnTo>
                    <a:cubicBezTo>
                      <a:pt x="1836" y="369239"/>
                      <a:pt x="3673" y="184619"/>
                      <a:pt x="5509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8B1E9A-7538-4525-A639-E75863601F32}"/>
                  </a:ext>
                </a:extLst>
              </p:cNvPr>
              <p:cNvGrpSpPr/>
              <p:nvPr/>
            </p:nvGrpSpPr>
            <p:grpSpPr>
              <a:xfrm>
                <a:off x="9146240" y="6231777"/>
                <a:ext cx="137849" cy="229749"/>
                <a:chOff x="9658637" y="5858593"/>
                <a:chExt cx="137849" cy="229749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84D9B9B-526F-461B-8D12-A3CA17347F1C}"/>
                    </a:ext>
                  </a:extLst>
                </p:cNvPr>
                <p:cNvSpPr/>
                <p:nvPr/>
              </p:nvSpPr>
              <p:spPr>
                <a:xfrm>
                  <a:off x="9658637" y="5858593"/>
                  <a:ext cx="137849" cy="2297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7A1E3EE-BB26-4051-BB49-27B194E59362}"/>
                    </a:ext>
                  </a:extLst>
                </p:cNvPr>
                <p:cNvSpPr/>
                <p:nvPr/>
              </p:nvSpPr>
              <p:spPr>
                <a:xfrm>
                  <a:off x="9666263" y="5867830"/>
                  <a:ext cx="124065" cy="157359"/>
                </a:xfrm>
                <a:prstGeom prst="ellipse">
                  <a:avLst/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7" name="Rectangle 43">
                <a:extLst>
                  <a:ext uri="{FF2B5EF4-FFF2-40B4-BE49-F238E27FC236}">
                    <a16:creationId xmlns:a16="http://schemas.microsoft.com/office/drawing/2014/main" id="{FD1A8624-386C-4B45-9468-2C58968EC7A0}"/>
                  </a:ext>
                </a:extLst>
              </p:cNvPr>
              <p:cNvSpPr/>
              <p:nvPr/>
            </p:nvSpPr>
            <p:spPr>
              <a:xfrm flipH="1">
                <a:off x="8929555" y="5753589"/>
                <a:ext cx="354534" cy="556613"/>
              </a:xfrm>
              <a:custGeom>
                <a:avLst/>
                <a:gdLst>
                  <a:gd name="connsiteX0" fmla="*/ 0 w 204986"/>
                  <a:gd name="connsiteY0" fmla="*/ 0 h 507037"/>
                  <a:gd name="connsiteX1" fmla="*/ 204986 w 204986"/>
                  <a:gd name="connsiteY1" fmla="*/ 0 h 507037"/>
                  <a:gd name="connsiteX2" fmla="*/ 204986 w 204986"/>
                  <a:gd name="connsiteY2" fmla="*/ 507037 h 507037"/>
                  <a:gd name="connsiteX3" fmla="*/ 0 w 204986"/>
                  <a:gd name="connsiteY3" fmla="*/ 507037 h 507037"/>
                  <a:gd name="connsiteX4" fmla="*/ 0 w 204986"/>
                  <a:gd name="connsiteY4" fmla="*/ 0 h 507037"/>
                  <a:gd name="connsiteX0" fmla="*/ 0 w 204986"/>
                  <a:gd name="connsiteY0" fmla="*/ 0 h 518054"/>
                  <a:gd name="connsiteX1" fmla="*/ 204986 w 204986"/>
                  <a:gd name="connsiteY1" fmla="*/ 0 h 518054"/>
                  <a:gd name="connsiteX2" fmla="*/ 133377 w 204986"/>
                  <a:gd name="connsiteY2" fmla="*/ 518054 h 518054"/>
                  <a:gd name="connsiteX3" fmla="*/ 0 w 204986"/>
                  <a:gd name="connsiteY3" fmla="*/ 507037 h 518054"/>
                  <a:gd name="connsiteX4" fmla="*/ 0 w 204986"/>
                  <a:gd name="connsiteY4" fmla="*/ 0 h 518054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0 w 317909"/>
                  <a:gd name="connsiteY3" fmla="*/ 507037 h 518054"/>
                  <a:gd name="connsiteX4" fmla="*/ 0 w 317909"/>
                  <a:gd name="connsiteY4" fmla="*/ 0 h 518054"/>
                  <a:gd name="connsiteX0" fmla="*/ 0 w 317909"/>
                  <a:gd name="connsiteY0" fmla="*/ 0 h 526316"/>
                  <a:gd name="connsiteX1" fmla="*/ 317909 w 317909"/>
                  <a:gd name="connsiteY1" fmla="*/ 0 h 526316"/>
                  <a:gd name="connsiteX2" fmla="*/ 133377 w 317909"/>
                  <a:gd name="connsiteY2" fmla="*/ 518054 h 526316"/>
                  <a:gd name="connsiteX3" fmla="*/ 0 w 317909"/>
                  <a:gd name="connsiteY3" fmla="*/ 526316 h 526316"/>
                  <a:gd name="connsiteX4" fmla="*/ 0 w 317909"/>
                  <a:gd name="connsiteY4" fmla="*/ 0 h 526316"/>
                  <a:gd name="connsiteX0" fmla="*/ 0 w 317909"/>
                  <a:gd name="connsiteY0" fmla="*/ 0 h 518054"/>
                  <a:gd name="connsiteX1" fmla="*/ 317909 w 317909"/>
                  <a:gd name="connsiteY1" fmla="*/ 0 h 518054"/>
                  <a:gd name="connsiteX2" fmla="*/ 133377 w 317909"/>
                  <a:gd name="connsiteY2" fmla="*/ 518054 h 518054"/>
                  <a:gd name="connsiteX3" fmla="*/ 2754 w 317909"/>
                  <a:gd name="connsiteY3" fmla="*/ 518053 h 518054"/>
                  <a:gd name="connsiteX4" fmla="*/ 0 w 317909"/>
                  <a:gd name="connsiteY4" fmla="*/ 0 h 518054"/>
                  <a:gd name="connsiteX0" fmla="*/ 0 w 317909"/>
                  <a:gd name="connsiteY0" fmla="*/ 0 h 556613"/>
                  <a:gd name="connsiteX1" fmla="*/ 317909 w 317909"/>
                  <a:gd name="connsiteY1" fmla="*/ 0 h 556613"/>
                  <a:gd name="connsiteX2" fmla="*/ 130623 w 317909"/>
                  <a:gd name="connsiteY2" fmla="*/ 556613 h 556613"/>
                  <a:gd name="connsiteX3" fmla="*/ 2754 w 317909"/>
                  <a:gd name="connsiteY3" fmla="*/ 518053 h 556613"/>
                  <a:gd name="connsiteX4" fmla="*/ 0 w 317909"/>
                  <a:gd name="connsiteY4" fmla="*/ 0 h 556613"/>
                  <a:gd name="connsiteX0" fmla="*/ 5509 w 323418"/>
                  <a:gd name="connsiteY0" fmla="*/ 0 h 556613"/>
                  <a:gd name="connsiteX1" fmla="*/ 323418 w 323418"/>
                  <a:gd name="connsiteY1" fmla="*/ 0 h 556613"/>
                  <a:gd name="connsiteX2" fmla="*/ 136132 w 323418"/>
                  <a:gd name="connsiteY2" fmla="*/ 556613 h 556613"/>
                  <a:gd name="connsiteX3" fmla="*/ 0 w 323418"/>
                  <a:gd name="connsiteY3" fmla="*/ 553858 h 556613"/>
                  <a:gd name="connsiteX4" fmla="*/ 5509 w 323418"/>
                  <a:gd name="connsiteY4" fmla="*/ 0 h 55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418" h="556613">
                    <a:moveTo>
                      <a:pt x="5509" y="0"/>
                    </a:moveTo>
                    <a:lnTo>
                      <a:pt x="323418" y="0"/>
                    </a:lnTo>
                    <a:lnTo>
                      <a:pt x="136132" y="556613"/>
                    </a:lnTo>
                    <a:lnTo>
                      <a:pt x="0" y="553858"/>
                    </a:lnTo>
                    <a:cubicBezTo>
                      <a:pt x="1836" y="369239"/>
                      <a:pt x="3673" y="184619"/>
                      <a:pt x="5509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53" name="Picture 152">
            <a:hlinkClick r:id="rId5" action="ppaction://hlinksldjump"/>
            <a:extLst>
              <a:ext uri="{FF2B5EF4-FFF2-40B4-BE49-F238E27FC236}">
                <a16:creationId xmlns:a16="http://schemas.microsoft.com/office/drawing/2014/main" id="{1A721053-D912-4595-92A3-D99956F1A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pic>
        <p:nvPicPr>
          <p:cNvPr id="10" name="Picture 9">
            <a:hlinkClick r:id="rId7" action="ppaction://hlinksldjump"/>
            <a:extLst>
              <a:ext uri="{FF2B5EF4-FFF2-40B4-BE49-F238E27FC236}">
                <a16:creationId xmlns:a16="http://schemas.microsoft.com/office/drawing/2014/main" id="{27864AF2-FD03-4EF9-85EB-CD562EAF1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56" y="5855428"/>
            <a:ext cx="836816" cy="7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AD7E21D0-8D6D-48A7-A7B4-15367EE2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9" name="Picture 18">
            <a:hlinkClick r:id="rId4" action="ppaction://hlinksldjump"/>
            <a:extLst>
              <a:ext uri="{FF2B5EF4-FFF2-40B4-BE49-F238E27FC236}">
                <a16:creationId xmlns:a16="http://schemas.microsoft.com/office/drawing/2014/main" id="{FF4BE0DB-F016-4B9F-ACE0-BCC03819C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pic>
        <p:nvPicPr>
          <p:cNvPr id="131" name="Picture 130">
            <a:hlinkClick r:id="rId6" action="ppaction://hlinksldjump"/>
            <a:extLst>
              <a:ext uri="{FF2B5EF4-FFF2-40B4-BE49-F238E27FC236}">
                <a16:creationId xmlns:a16="http://schemas.microsoft.com/office/drawing/2014/main" id="{B22B0239-AC07-4F5C-B6D5-38E6EFAD0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56" y="5855428"/>
            <a:ext cx="836816" cy="7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9 -0.02917 C -0.14323 -0.04283 -0.12721 -0.02732 -0.11354 -0.04097 C -0.10482 -0.05046 -0.09179 -0.05463 -0.07825 -0.05463 C -0.06289 -0.05463 -0.05052 -0.05046 -0.04179 -0.04097 L -1.875E-6 1.11111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6 -0.03033 L -0.4056 -0.030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169 -0.03033 L -0.54505 -0.07037 C -0.53333 -0.0794 -0.51562 -0.08426 -0.497 -0.08426 C -0.47578 -0.08426 -0.45885 -0.0794 -0.44713 -0.07037 L -0.39036 -0.03033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1.85185E-6 L -0.00169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97E503F3-F352-4BF2-B5D2-9338B324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6" y="4833212"/>
            <a:ext cx="1877401" cy="1062214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CDD8DF-BEBF-4CD5-9F29-FC7582EABA64}"/>
              </a:ext>
            </a:extLst>
          </p:cNvPr>
          <p:cNvGrpSpPr/>
          <p:nvPr/>
        </p:nvGrpSpPr>
        <p:grpSpPr>
          <a:xfrm>
            <a:off x="8864183" y="5910821"/>
            <a:ext cx="791578" cy="736561"/>
            <a:chOff x="5700293" y="1732063"/>
            <a:chExt cx="3009819" cy="280062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5E3F330-4468-458E-89A8-6479051DC718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Chord 121">
              <a:extLst>
                <a:ext uri="{FF2B5EF4-FFF2-40B4-BE49-F238E27FC236}">
                  <a16:creationId xmlns:a16="http://schemas.microsoft.com/office/drawing/2014/main" id="{BBAC121F-6E1A-40F9-A4FA-90DD5478CB91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Chord 9">
              <a:extLst>
                <a:ext uri="{FF2B5EF4-FFF2-40B4-BE49-F238E27FC236}">
                  <a16:creationId xmlns:a16="http://schemas.microsoft.com/office/drawing/2014/main" id="{ACED7816-2BF5-489E-B3A4-66C56EC8F38A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2A67AC7F-D3E3-42C5-B405-23C1A486379D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124">
              <a:extLst>
                <a:ext uri="{FF2B5EF4-FFF2-40B4-BE49-F238E27FC236}">
                  <a16:creationId xmlns:a16="http://schemas.microsoft.com/office/drawing/2014/main" id="{60620EC3-F6C9-4A5A-B3FE-7538C57865C6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9921C14F-C1DC-4BD2-83A3-660900210E5D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8">
              <a:extLst>
                <a:ext uri="{FF2B5EF4-FFF2-40B4-BE49-F238E27FC236}">
                  <a16:creationId xmlns:a16="http://schemas.microsoft.com/office/drawing/2014/main" id="{5A151A44-A29C-44BF-9E55-8FF8342B2360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7CD2872A-999F-4716-ABBE-9A6CDAF715C9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659E3319-1E30-4D2A-95A6-34C5804F7E22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Chord 9">
              <a:extLst>
                <a:ext uri="{FF2B5EF4-FFF2-40B4-BE49-F238E27FC236}">
                  <a16:creationId xmlns:a16="http://schemas.microsoft.com/office/drawing/2014/main" id="{A9D72BC6-7685-43C4-8DB8-90F918B6774B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DA4FA6C-857B-4555-B7EE-534B3AA46303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4F7A76A-DD52-4C34-BF0C-A28198C399C4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D0680C-F346-452B-95AE-5CE6DAC1B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8508E8-75D2-451D-91E6-3792A1B08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279C91-8D8E-4F89-820D-DC8679834B6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5A9FC69-723F-4792-9BF3-4313E6F02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8DA7253-EC57-4791-9817-7AD3F8D6B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5156A5C-FBE6-45E8-8788-D153A6EA2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56A6E4-144F-462F-8151-651CD3782A23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B2187C2-35D9-4C92-86D5-E7111A35F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115D570-0FCA-4E1C-A5CA-04A51C65E6A9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B9330-DCE9-4F01-ADC3-A2C87616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1AC6AFA-5600-4E3A-81F5-273C1D99F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pic>
        <p:nvPicPr>
          <p:cNvPr id="144" name="Picture 143">
            <a:hlinkClick r:id="rId6" action="ppaction://hlinksldjump"/>
            <a:extLst>
              <a:ext uri="{FF2B5EF4-FFF2-40B4-BE49-F238E27FC236}">
                <a16:creationId xmlns:a16="http://schemas.microsoft.com/office/drawing/2014/main" id="{F5897A80-8D9A-4A76-9E04-EF0D10711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90" y="5855428"/>
            <a:ext cx="836816" cy="799625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4DE14C8-0961-419F-8F00-315EC20F68A3}"/>
              </a:ext>
            </a:extLst>
          </p:cNvPr>
          <p:cNvGrpSpPr/>
          <p:nvPr/>
        </p:nvGrpSpPr>
        <p:grpSpPr>
          <a:xfrm>
            <a:off x="2787657" y="2002823"/>
            <a:ext cx="5104263" cy="3002508"/>
            <a:chOff x="2897769" y="2005314"/>
            <a:chExt cx="5104263" cy="300250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2628E6C-2212-400A-8972-7AFBE2FBE283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EE276E-48A9-428A-A6FF-D47A97B93ABA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48" name="Picture 147">
            <a:hlinkClick r:id="rId8" action="ppaction://hlinksldjump"/>
            <a:extLst>
              <a:ext uri="{FF2B5EF4-FFF2-40B4-BE49-F238E27FC236}">
                <a16:creationId xmlns:a16="http://schemas.microsoft.com/office/drawing/2014/main" id="{A50A5868-0CBD-49B4-9481-1BC0D500C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149" name="Picture 148">
            <a:hlinkClick r:id="rId10" action="ppaction://hlinksldjump"/>
            <a:extLst>
              <a:ext uri="{FF2B5EF4-FFF2-40B4-BE49-F238E27FC236}">
                <a16:creationId xmlns:a16="http://schemas.microsoft.com/office/drawing/2014/main" id="{2549AEC8-666F-4889-A5FD-39D0BA7AF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11 -0.10995 C -0.14909 -0.09676 -0.13646 -0.14722 -0.12071 -0.13403 C -0.11081 -0.125 -0.09584 -0.13727 -0.07995 -0.13009 C -0.06433 -0.12269 -0.03777 -0.11111 -0.02644 -0.09028 C -0.01042 -0.10347 -0.00847 0.00463 0.00807 -0.00857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63 -0.1037 L -0.41263 -0.1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178 7.40741E-7 C -0.6125 -0.01389 -0.59935 -0.0412 -0.57982 -0.05463 C -0.56758 -0.06366 -0.56693 -0.08032 -0.5504 -0.09236 C -0.53373 -0.10417 -0.49258 -0.13542 -0.48034 -0.12639 C -0.46055 -0.1132 -0.42995 -0.11157 -0.40964 -0.09815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2 1.85185E-6 L -0.00352 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2018 0.1120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56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>
            <a:extLst>
              <a:ext uri="{FF2B5EF4-FFF2-40B4-BE49-F238E27FC236}">
                <a16:creationId xmlns:a16="http://schemas.microsoft.com/office/drawing/2014/main" id="{67791FE0-24DC-4045-80CA-0E917C7D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2313973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856" y="4833212"/>
            <a:ext cx="1877401" cy="1062214"/>
          </a:xfrm>
          <a:prstGeom prst="rect">
            <a:avLst/>
          </a:prstGeom>
        </p:spPr>
      </p:pic>
      <p:pic>
        <p:nvPicPr>
          <p:cNvPr id="160" name="Picture 159">
            <a:hlinkClick r:id="rId4" action="ppaction://hlinksldjump"/>
            <a:extLst>
              <a:ext uri="{FF2B5EF4-FFF2-40B4-BE49-F238E27FC236}">
                <a16:creationId xmlns:a16="http://schemas.microsoft.com/office/drawing/2014/main" id="{319C1BF3-237C-43E5-AD8A-5D9E40FA6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9" name="Picture 18">
            <a:hlinkClick r:id="rId5" action="ppaction://hlinksldjump"/>
            <a:extLst>
              <a:ext uri="{FF2B5EF4-FFF2-40B4-BE49-F238E27FC236}">
                <a16:creationId xmlns:a16="http://schemas.microsoft.com/office/drawing/2014/main" id="{FF4BE0DB-F016-4B9F-ACE0-BCC03819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pic>
        <p:nvPicPr>
          <p:cNvPr id="151" name="Picture 150">
            <a:hlinkClick r:id="rId7" action="ppaction://hlinksldjump"/>
            <a:extLst>
              <a:ext uri="{FF2B5EF4-FFF2-40B4-BE49-F238E27FC236}">
                <a16:creationId xmlns:a16="http://schemas.microsoft.com/office/drawing/2014/main" id="{41CB642C-9C18-478E-B2D3-AA69AD251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90" y="5855428"/>
            <a:ext cx="836816" cy="7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6692 -0.04051 C 0.08099 -0.04954 0.10182 -0.05394 0.12382 -0.05394 C 0.14882 -0.05394 0.16888 -0.04954 0.18281 -0.04051 C 0.2052 -0.02709 0.20716 -0.01621 0.22955 -0.0027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87 4.07407E-6 L 0.47487 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8 -0.05902 C 0.44479 -0.07245 0.45351 -0.06388 0.47578 -0.07731 C 0.48984 -0.08634 0.5082 -0.08564 0.52187 -0.08125 C 0.53541 -0.07685 0.54375 -0.05972 0.55742 -0.05069 C 0.57981 -0.03726 0.5888 0.00787 0.61132 0.0217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>
            <a:extLst>
              <a:ext uri="{FF2B5EF4-FFF2-40B4-BE49-F238E27FC236}">
                <a16:creationId xmlns:a16="http://schemas.microsoft.com/office/drawing/2014/main" id="{ABCAE212-EBEB-436B-97EC-4096AF79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5DEB4-57FD-4CDC-AB48-06295BBE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6" y="4833212"/>
            <a:ext cx="1877401" cy="106221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1AC6AFA-5600-4E3A-81F5-273C1D99F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A7C8395-B251-43D9-8FC6-B77CBE939F18}"/>
              </a:ext>
            </a:extLst>
          </p:cNvPr>
          <p:cNvGrpSpPr/>
          <p:nvPr/>
        </p:nvGrpSpPr>
        <p:grpSpPr>
          <a:xfrm>
            <a:off x="1151703" y="5956630"/>
            <a:ext cx="791578" cy="736561"/>
            <a:chOff x="5700293" y="1732063"/>
            <a:chExt cx="3009819" cy="280062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4C65D1A-8966-4758-904E-82DB35CE6D72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6" name="Chord 145">
              <a:extLst>
                <a:ext uri="{FF2B5EF4-FFF2-40B4-BE49-F238E27FC236}">
                  <a16:creationId xmlns:a16="http://schemas.microsoft.com/office/drawing/2014/main" id="{C78294D9-165E-43C7-88AD-11D818E8DABF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7" name="Chord 9">
              <a:extLst>
                <a:ext uri="{FF2B5EF4-FFF2-40B4-BE49-F238E27FC236}">
                  <a16:creationId xmlns:a16="http://schemas.microsoft.com/office/drawing/2014/main" id="{C84A022C-0164-4B98-808C-F9145FCAC6B0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8" name="Chord 147">
              <a:extLst>
                <a:ext uri="{FF2B5EF4-FFF2-40B4-BE49-F238E27FC236}">
                  <a16:creationId xmlns:a16="http://schemas.microsoft.com/office/drawing/2014/main" id="{988B4492-9151-48D5-8DE4-53791D48DA17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9" name="Chord 148">
              <a:extLst>
                <a:ext uri="{FF2B5EF4-FFF2-40B4-BE49-F238E27FC236}">
                  <a16:creationId xmlns:a16="http://schemas.microsoft.com/office/drawing/2014/main" id="{D593203F-19B5-4689-A7BA-439379335D62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F226E648-2A25-4927-8173-2AB10F491DC5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1" name="Chord 8">
              <a:extLst>
                <a:ext uri="{FF2B5EF4-FFF2-40B4-BE49-F238E27FC236}">
                  <a16:creationId xmlns:a16="http://schemas.microsoft.com/office/drawing/2014/main" id="{F36E4AB0-B04C-457E-ACEE-1A0E97E20706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93250051-9225-4797-91F5-3D1D4AA5C56D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F9956EA5-943A-407D-8DFC-964A175F39F1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4" name="Chord 9">
              <a:extLst>
                <a:ext uri="{FF2B5EF4-FFF2-40B4-BE49-F238E27FC236}">
                  <a16:creationId xmlns:a16="http://schemas.microsoft.com/office/drawing/2014/main" id="{67D10ADD-482D-45CF-B776-9B5D203C69F1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C02C0455-EAD8-43D9-B788-D01A30670A72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2921EDE-B6DB-48BE-B29E-98FB39E401B1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8FEAAD-1D94-406E-9033-AEB1DEE25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9AE7D47-FEA7-47FB-AE75-EE302920E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20BC4AB-6C6D-46FB-A522-A5CF959E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A43610C-2A70-41A8-9745-AC572ED54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4D8A51-0B43-4946-9A68-9285954A5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E88BA52-4611-4CF8-8822-E1107A6BA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71F2D2-C228-4BC8-BDEB-92AC49E5BCC0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5151EB6-AC37-4BC3-8872-7AF23F86C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F6D6810-9943-4D19-9BF1-1022CDCB3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38DB325-72F5-4B76-A977-CADAF487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0A0AA81-0047-453A-8FC2-27042089F111}"/>
              </a:ext>
            </a:extLst>
          </p:cNvPr>
          <p:cNvGrpSpPr/>
          <p:nvPr/>
        </p:nvGrpSpPr>
        <p:grpSpPr>
          <a:xfrm>
            <a:off x="2903094" y="2007057"/>
            <a:ext cx="5104263" cy="3002508"/>
            <a:chOff x="2897769" y="2005314"/>
            <a:chExt cx="5104263" cy="3002508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30790DD-E885-4999-A17F-AE2FA9226978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F054590-7E24-4855-9D09-3B219D6C9315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73" name="Picture 172">
            <a:hlinkClick r:id="rId5" action="ppaction://hlinksldjump"/>
            <a:extLst>
              <a:ext uri="{FF2B5EF4-FFF2-40B4-BE49-F238E27FC236}">
                <a16:creationId xmlns:a16="http://schemas.microsoft.com/office/drawing/2014/main" id="{0A4296F5-AD13-4FA1-8604-3DC0E5AEB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174" name="Picture 173">
            <a:hlinkClick r:id="rId7" action="ppaction://hlinksldjump"/>
            <a:extLst>
              <a:ext uri="{FF2B5EF4-FFF2-40B4-BE49-F238E27FC236}">
                <a16:creationId xmlns:a16="http://schemas.microsoft.com/office/drawing/2014/main" id="{EB5E6B7E-9AF2-4EB4-A7CC-E08884158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2 1.85185E-6 L -0.00352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00963 0.141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>
            <a:extLst>
              <a:ext uri="{FF2B5EF4-FFF2-40B4-BE49-F238E27FC236}">
                <a16:creationId xmlns:a16="http://schemas.microsoft.com/office/drawing/2014/main" id="{4570A2AD-0DC0-4EC9-A0F7-84FD3F91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5" name="Picture 144">
            <a:hlinkClick r:id="rId3" action="ppaction://hlinksldjump"/>
            <a:extLst>
              <a:ext uri="{FF2B5EF4-FFF2-40B4-BE49-F238E27FC236}">
                <a16:creationId xmlns:a16="http://schemas.microsoft.com/office/drawing/2014/main" id="{507BB23D-AD09-4882-A994-72D7931AA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2137" y="5160803"/>
            <a:ext cx="1877401" cy="106221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144" name="Picture 143">
            <a:hlinkClick r:id="rId3" action="ppaction://hlinksldjump"/>
            <a:extLst>
              <a:ext uri="{FF2B5EF4-FFF2-40B4-BE49-F238E27FC236}">
                <a16:creationId xmlns:a16="http://schemas.microsoft.com/office/drawing/2014/main" id="{A96F759C-DDAB-42BE-A48D-FED0D9A19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1AC6AFA-5600-4E3A-81F5-273C1D99F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D5A99FC3-7F35-44D9-B5EB-26AD2E67E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0548" y="5312759"/>
            <a:ext cx="1605344" cy="126099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CDD8DF-BEBF-4CD5-9F29-FC7582EABA64}"/>
              </a:ext>
            </a:extLst>
          </p:cNvPr>
          <p:cNvGrpSpPr/>
          <p:nvPr/>
        </p:nvGrpSpPr>
        <p:grpSpPr>
          <a:xfrm>
            <a:off x="8864183" y="5910821"/>
            <a:ext cx="791578" cy="736561"/>
            <a:chOff x="5700293" y="1732063"/>
            <a:chExt cx="3009819" cy="280062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5E3F330-4468-458E-89A8-6479051DC718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Chord 121">
              <a:extLst>
                <a:ext uri="{FF2B5EF4-FFF2-40B4-BE49-F238E27FC236}">
                  <a16:creationId xmlns:a16="http://schemas.microsoft.com/office/drawing/2014/main" id="{BBAC121F-6E1A-40F9-A4FA-90DD5478CB91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Chord 9">
              <a:extLst>
                <a:ext uri="{FF2B5EF4-FFF2-40B4-BE49-F238E27FC236}">
                  <a16:creationId xmlns:a16="http://schemas.microsoft.com/office/drawing/2014/main" id="{ACED7816-2BF5-489E-B3A4-66C56EC8F38A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2A67AC7F-D3E3-42C5-B405-23C1A486379D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124">
              <a:extLst>
                <a:ext uri="{FF2B5EF4-FFF2-40B4-BE49-F238E27FC236}">
                  <a16:creationId xmlns:a16="http://schemas.microsoft.com/office/drawing/2014/main" id="{60620EC3-F6C9-4A5A-B3FE-7538C57865C6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9921C14F-C1DC-4BD2-83A3-660900210E5D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8">
              <a:extLst>
                <a:ext uri="{FF2B5EF4-FFF2-40B4-BE49-F238E27FC236}">
                  <a16:creationId xmlns:a16="http://schemas.microsoft.com/office/drawing/2014/main" id="{5A151A44-A29C-44BF-9E55-8FF8342B2360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7CD2872A-999F-4716-ABBE-9A6CDAF715C9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659E3319-1E30-4D2A-95A6-34C5804F7E22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Chord 9">
              <a:extLst>
                <a:ext uri="{FF2B5EF4-FFF2-40B4-BE49-F238E27FC236}">
                  <a16:creationId xmlns:a16="http://schemas.microsoft.com/office/drawing/2014/main" id="{A9D72BC6-7685-43C4-8DB8-90F918B6774B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DA4FA6C-857B-4555-B7EE-534B3AA46303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4F7A76A-DD52-4C34-BF0C-A28198C399C4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D0680C-F346-452B-95AE-5CE6DAC1B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8508E8-75D2-451D-91E6-3792A1B08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279C91-8D8E-4F89-820D-DC8679834B6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5A9FC69-723F-4792-9BF3-4313E6F02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8DA7253-EC57-4791-9817-7AD3F8D6B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5156A5C-FBE6-45E8-8788-D153A6EA2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56A6E4-144F-462F-8151-651CD3782A23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B2187C2-35D9-4C92-86D5-E7111A35F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115D570-0FCA-4E1C-A5CA-04A51C65E6A9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B9330-DCE9-4F01-ADC3-A2C87616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BF9C7A4-456A-49BA-91B1-6B9145C3EAE0}"/>
              </a:ext>
            </a:extLst>
          </p:cNvPr>
          <p:cNvGrpSpPr/>
          <p:nvPr/>
        </p:nvGrpSpPr>
        <p:grpSpPr>
          <a:xfrm>
            <a:off x="2787657" y="1977178"/>
            <a:ext cx="5104263" cy="3002508"/>
            <a:chOff x="2897769" y="2005314"/>
            <a:chExt cx="5104263" cy="3002508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B1831BA-98C4-4598-9CA0-B2078AD4FC54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2E34ABC-A839-42FF-93E2-FA9EB0D2BCCB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53" name="Picture 152">
            <a:hlinkClick r:id="rId6" action="ppaction://hlinksldjump"/>
            <a:extLst>
              <a:ext uri="{FF2B5EF4-FFF2-40B4-BE49-F238E27FC236}">
                <a16:creationId xmlns:a16="http://schemas.microsoft.com/office/drawing/2014/main" id="{6959D14B-B979-44B1-9309-650F935C5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154" name="Picture 153">
            <a:hlinkClick r:id="rId8" action="ppaction://hlinksldjump"/>
            <a:extLst>
              <a:ext uri="{FF2B5EF4-FFF2-40B4-BE49-F238E27FC236}">
                <a16:creationId xmlns:a16="http://schemas.microsoft.com/office/drawing/2014/main" id="{6BF85061-E423-43BB-A602-BFBC2AA1C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11 -0.10995 C -0.14909 -0.09676 -0.13646 -0.14722 -0.12071 -0.13403 C -0.11081 -0.125 -0.09584 -0.13727 -0.07995 -0.13009 C -0.06433 -0.12269 -0.03777 -0.11111 -0.02644 -0.09028 C -0.01042 -0.10347 -0.00847 0.00463 0.00807 -0.00857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63 -0.1037 L -0.41263 -0.1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178 7.40741E-7 C -0.6125 -0.01389 -0.59935 -0.0412 -0.57982 -0.05463 C -0.56758 -0.06366 -0.56693 -0.08032 -0.5504 -0.09236 C -0.53373 -0.10417 -0.49258 -0.13542 -0.48034 -0.12639 C -0.46055 -0.1132 -0.42995 -0.11157 -0.40964 -0.09815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2 1.85185E-6 L -0.00352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-1.11111E-6 L 0.33854 -0.331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-165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39 3.33333E-6 C -0.00703 -0.00834 -0.03867 0.00694 -0.05039 -0.00764 C -0.06224 -0.02176 -0.10013 -0.04537 -0.07084 -0.08588 C -0.04167 -0.12639 0.06862 -0.25047 0.12461 -0.25047 C 0.15872 -0.27778 0.1095 -0.26505 0.12773 -0.27199 C 0.14609 -0.27894 0.21745 -0.28496 0.23437 -0.2919 " pathEditMode="relative" rAng="0" ptsTypes="AAAAAA">
                                      <p:cBhvr>
                                        <p:cTn id="2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75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>
            <a:extLst>
              <a:ext uri="{FF2B5EF4-FFF2-40B4-BE49-F238E27FC236}">
                <a16:creationId xmlns:a16="http://schemas.microsoft.com/office/drawing/2014/main" id="{D758E3CC-B549-46ED-B612-C7E94EC0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" y="-1"/>
            <a:ext cx="12754409" cy="7661185"/>
          </a:xfrm>
          <a:prstGeom prst="rect">
            <a:avLst/>
          </a:prstGeom>
        </p:spPr>
      </p:pic>
      <p:sp>
        <p:nvSpPr>
          <p:cNvPr id="326" name="Diamond 34">
            <a:extLst>
              <a:ext uri="{FF2B5EF4-FFF2-40B4-BE49-F238E27FC236}">
                <a16:creationId xmlns:a16="http://schemas.microsoft.com/office/drawing/2014/main" id="{7063B0C8-7A1E-4D86-B9E2-35FC13CE5D68}"/>
              </a:ext>
            </a:extLst>
          </p:cNvPr>
          <p:cNvSpPr/>
          <p:nvPr/>
        </p:nvSpPr>
        <p:spPr>
          <a:xfrm rot="12881843">
            <a:off x="6300473" y="3687371"/>
            <a:ext cx="45719" cy="530802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7" name="Diamond 34">
            <a:extLst>
              <a:ext uri="{FF2B5EF4-FFF2-40B4-BE49-F238E27FC236}">
                <a16:creationId xmlns:a16="http://schemas.microsoft.com/office/drawing/2014/main" id="{3B7E7884-E69C-4B92-BE8A-5A767EA61E72}"/>
              </a:ext>
            </a:extLst>
          </p:cNvPr>
          <p:cNvSpPr/>
          <p:nvPr/>
        </p:nvSpPr>
        <p:spPr>
          <a:xfrm rot="21429178">
            <a:off x="6872152" y="3633640"/>
            <a:ext cx="52302" cy="563387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8" name="Diamond 34">
            <a:extLst>
              <a:ext uri="{FF2B5EF4-FFF2-40B4-BE49-F238E27FC236}">
                <a16:creationId xmlns:a16="http://schemas.microsoft.com/office/drawing/2014/main" id="{D73DE22D-2145-4A3A-B5AF-066576117E46}"/>
              </a:ext>
            </a:extLst>
          </p:cNvPr>
          <p:cNvSpPr/>
          <p:nvPr/>
        </p:nvSpPr>
        <p:spPr>
          <a:xfrm rot="899252">
            <a:off x="6374293" y="4108407"/>
            <a:ext cx="214930" cy="1056084"/>
          </a:xfrm>
          <a:custGeom>
            <a:avLst/>
            <a:gdLst>
              <a:gd name="connsiteX0" fmla="*/ 0 w 142813"/>
              <a:gd name="connsiteY0" fmla="*/ 363252 h 726504"/>
              <a:gd name="connsiteX1" fmla="*/ 71407 w 142813"/>
              <a:gd name="connsiteY1" fmla="*/ 0 h 726504"/>
              <a:gd name="connsiteX2" fmla="*/ 142813 w 142813"/>
              <a:gd name="connsiteY2" fmla="*/ 363252 h 726504"/>
              <a:gd name="connsiteX3" fmla="*/ 71407 w 142813"/>
              <a:gd name="connsiteY3" fmla="*/ 726504 h 726504"/>
              <a:gd name="connsiteX4" fmla="*/ 0 w 142813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15517"/>
              <a:gd name="connsiteY0" fmla="*/ 363252 h 726504"/>
              <a:gd name="connsiteX1" fmla="*/ 71407 w 115517"/>
              <a:gd name="connsiteY1" fmla="*/ 0 h 726504"/>
              <a:gd name="connsiteX2" fmla="*/ 115517 w 115517"/>
              <a:gd name="connsiteY2" fmla="*/ 359840 h 726504"/>
              <a:gd name="connsiteX3" fmla="*/ 71407 w 115517"/>
              <a:gd name="connsiteY3" fmla="*/ 726504 h 726504"/>
              <a:gd name="connsiteX4" fmla="*/ 0 w 115517"/>
              <a:gd name="connsiteY4" fmla="*/ 363252 h 726504"/>
              <a:gd name="connsiteX0" fmla="*/ 0 w 101869"/>
              <a:gd name="connsiteY0" fmla="*/ 363252 h 726504"/>
              <a:gd name="connsiteX1" fmla="*/ 71407 w 101869"/>
              <a:gd name="connsiteY1" fmla="*/ 0 h 726504"/>
              <a:gd name="connsiteX2" fmla="*/ 101869 w 101869"/>
              <a:gd name="connsiteY2" fmla="*/ 373488 h 726504"/>
              <a:gd name="connsiteX3" fmla="*/ 71407 w 101869"/>
              <a:gd name="connsiteY3" fmla="*/ 726504 h 726504"/>
              <a:gd name="connsiteX4" fmla="*/ 0 w 101869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110238"/>
              <a:gd name="connsiteY0" fmla="*/ 363252 h 726504"/>
              <a:gd name="connsiteX1" fmla="*/ 71407 w 110238"/>
              <a:gd name="connsiteY1" fmla="*/ 0 h 726504"/>
              <a:gd name="connsiteX2" fmla="*/ 101869 w 110238"/>
              <a:gd name="connsiteY2" fmla="*/ 373488 h 726504"/>
              <a:gd name="connsiteX3" fmla="*/ 71407 w 110238"/>
              <a:gd name="connsiteY3" fmla="*/ 726504 h 726504"/>
              <a:gd name="connsiteX4" fmla="*/ 0 w 110238"/>
              <a:gd name="connsiteY4" fmla="*/ 363252 h 726504"/>
              <a:gd name="connsiteX0" fmla="*/ 0 w 82942"/>
              <a:gd name="connsiteY0" fmla="*/ 363252 h 726504"/>
              <a:gd name="connsiteX1" fmla="*/ 44111 w 82942"/>
              <a:gd name="connsiteY1" fmla="*/ 0 h 726504"/>
              <a:gd name="connsiteX2" fmla="*/ 74573 w 82942"/>
              <a:gd name="connsiteY2" fmla="*/ 373488 h 726504"/>
              <a:gd name="connsiteX3" fmla="*/ 44111 w 82942"/>
              <a:gd name="connsiteY3" fmla="*/ 726504 h 726504"/>
              <a:gd name="connsiteX4" fmla="*/ 0 w 82942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  <a:gd name="connsiteX0" fmla="*/ 6901 w 89843"/>
              <a:gd name="connsiteY0" fmla="*/ 363252 h 726504"/>
              <a:gd name="connsiteX1" fmla="*/ 51012 w 89843"/>
              <a:gd name="connsiteY1" fmla="*/ 0 h 726504"/>
              <a:gd name="connsiteX2" fmla="*/ 81474 w 89843"/>
              <a:gd name="connsiteY2" fmla="*/ 373488 h 726504"/>
              <a:gd name="connsiteX3" fmla="*/ 51012 w 89843"/>
              <a:gd name="connsiteY3" fmla="*/ 726504 h 726504"/>
              <a:gd name="connsiteX4" fmla="*/ 6901 w 89843"/>
              <a:gd name="connsiteY4" fmla="*/ 363252 h 7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43" h="726504">
                <a:moveTo>
                  <a:pt x="6901" y="363252"/>
                </a:moveTo>
                <a:cubicBezTo>
                  <a:pt x="-17065" y="303583"/>
                  <a:pt x="27210" y="121084"/>
                  <a:pt x="51012" y="0"/>
                </a:cubicBezTo>
                <a:cubicBezTo>
                  <a:pt x="65715" y="119947"/>
                  <a:pt x="25828" y="291073"/>
                  <a:pt x="81474" y="373488"/>
                </a:cubicBezTo>
                <a:cubicBezTo>
                  <a:pt x="108851" y="508219"/>
                  <a:pt x="61166" y="608832"/>
                  <a:pt x="51012" y="726504"/>
                </a:cubicBezTo>
                <a:cubicBezTo>
                  <a:pt x="27210" y="605420"/>
                  <a:pt x="133061" y="457040"/>
                  <a:pt x="6901" y="363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0398F-93A6-41AE-94D9-C1ECEF90A0BD}"/>
              </a:ext>
            </a:extLst>
          </p:cNvPr>
          <p:cNvGrpSpPr/>
          <p:nvPr/>
        </p:nvGrpSpPr>
        <p:grpSpPr>
          <a:xfrm>
            <a:off x="5339789" y="3597423"/>
            <a:ext cx="3023463" cy="2726377"/>
            <a:chOff x="5339789" y="3597423"/>
            <a:chExt cx="3023463" cy="27263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1A0347-4323-4F16-9616-57B5FC66FECE}"/>
                </a:ext>
              </a:extLst>
            </p:cNvPr>
            <p:cNvGrpSpPr/>
            <p:nvPr/>
          </p:nvGrpSpPr>
          <p:grpSpPr>
            <a:xfrm>
              <a:off x="5339789" y="5628749"/>
              <a:ext cx="3023463" cy="695051"/>
              <a:chOff x="593054" y="3596127"/>
              <a:chExt cx="5099743" cy="1223599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D12C1F7F-3E9A-4AE5-91BB-69EA5E2DA8EB}"/>
                  </a:ext>
                </a:extLst>
              </p:cNvPr>
              <p:cNvSpPr/>
              <p:nvPr/>
            </p:nvSpPr>
            <p:spPr>
              <a:xfrm>
                <a:off x="593054" y="3596127"/>
                <a:ext cx="5099743" cy="1223599"/>
              </a:xfrm>
              <a:custGeom>
                <a:avLst/>
                <a:gdLst>
                  <a:gd name="connsiteX0" fmla="*/ 0 w 3228740"/>
                  <a:gd name="connsiteY0" fmla="*/ 0 h 942535"/>
                  <a:gd name="connsiteX1" fmla="*/ 3228740 w 3228740"/>
                  <a:gd name="connsiteY1" fmla="*/ 0 h 942535"/>
                  <a:gd name="connsiteX2" fmla="*/ 3228740 w 3228740"/>
                  <a:gd name="connsiteY2" fmla="*/ 942535 h 942535"/>
                  <a:gd name="connsiteX3" fmla="*/ 0 w 3228740"/>
                  <a:gd name="connsiteY3" fmla="*/ 942535 h 942535"/>
                  <a:gd name="connsiteX4" fmla="*/ 0 w 3228740"/>
                  <a:gd name="connsiteY4" fmla="*/ 0 h 942535"/>
                  <a:gd name="connsiteX0" fmla="*/ 0 w 3974328"/>
                  <a:gd name="connsiteY0" fmla="*/ 14068 h 942535"/>
                  <a:gd name="connsiteX1" fmla="*/ 3974328 w 3974328"/>
                  <a:gd name="connsiteY1" fmla="*/ 0 h 942535"/>
                  <a:gd name="connsiteX2" fmla="*/ 3974328 w 3974328"/>
                  <a:gd name="connsiteY2" fmla="*/ 942535 h 942535"/>
                  <a:gd name="connsiteX3" fmla="*/ 745588 w 3974328"/>
                  <a:gd name="connsiteY3" fmla="*/ 942535 h 942535"/>
                  <a:gd name="connsiteX4" fmla="*/ 0 w 3974328"/>
                  <a:gd name="connsiteY4" fmla="*/ 14068 h 942535"/>
                  <a:gd name="connsiteX0" fmla="*/ 0 w 5099743"/>
                  <a:gd name="connsiteY0" fmla="*/ 14068 h 942535"/>
                  <a:gd name="connsiteX1" fmla="*/ 5099743 w 5099743"/>
                  <a:gd name="connsiteY1" fmla="*/ 0 h 942535"/>
                  <a:gd name="connsiteX2" fmla="*/ 3974328 w 5099743"/>
                  <a:gd name="connsiteY2" fmla="*/ 942535 h 942535"/>
                  <a:gd name="connsiteX3" fmla="*/ 745588 w 5099743"/>
                  <a:gd name="connsiteY3" fmla="*/ 942535 h 942535"/>
                  <a:gd name="connsiteX4" fmla="*/ 0 w 5099743"/>
                  <a:gd name="connsiteY4" fmla="*/ 14068 h 942535"/>
                  <a:gd name="connsiteX0" fmla="*/ 0 w 5099743"/>
                  <a:gd name="connsiteY0" fmla="*/ 253219 h 1181686"/>
                  <a:gd name="connsiteX1" fmla="*/ 4543866 w 5099743"/>
                  <a:gd name="connsiteY1" fmla="*/ 0 h 1181686"/>
                  <a:gd name="connsiteX2" fmla="*/ 5099743 w 5099743"/>
                  <a:gd name="connsiteY2" fmla="*/ 239151 h 1181686"/>
                  <a:gd name="connsiteX3" fmla="*/ 3974328 w 5099743"/>
                  <a:gd name="connsiteY3" fmla="*/ 1181686 h 1181686"/>
                  <a:gd name="connsiteX4" fmla="*/ 745588 w 5099743"/>
                  <a:gd name="connsiteY4" fmla="*/ 1181686 h 1181686"/>
                  <a:gd name="connsiteX5" fmla="*/ 0 w 5099743"/>
                  <a:gd name="connsiteY5" fmla="*/ 253219 h 1181686"/>
                  <a:gd name="connsiteX0" fmla="*/ 0 w 5099743"/>
                  <a:gd name="connsiteY0" fmla="*/ 295132 h 1223599"/>
                  <a:gd name="connsiteX1" fmla="*/ 1097282 w 5099743"/>
                  <a:gd name="connsiteY1" fmla="*/ 13778 h 1223599"/>
                  <a:gd name="connsiteX2" fmla="*/ 4543866 w 5099743"/>
                  <a:gd name="connsiteY2" fmla="*/ 41913 h 1223599"/>
                  <a:gd name="connsiteX3" fmla="*/ 5099743 w 5099743"/>
                  <a:gd name="connsiteY3" fmla="*/ 281064 h 1223599"/>
                  <a:gd name="connsiteX4" fmla="*/ 3974328 w 5099743"/>
                  <a:gd name="connsiteY4" fmla="*/ 1223599 h 1223599"/>
                  <a:gd name="connsiteX5" fmla="*/ 745588 w 5099743"/>
                  <a:gd name="connsiteY5" fmla="*/ 1223599 h 1223599"/>
                  <a:gd name="connsiteX6" fmla="*/ 0 w 5099743"/>
                  <a:gd name="connsiteY6" fmla="*/ 295132 h 122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9743" h="1223599">
                    <a:moveTo>
                      <a:pt x="0" y="295132"/>
                    </a:moveTo>
                    <a:cubicBezTo>
                      <a:pt x="18757" y="135698"/>
                      <a:pt x="339971" y="55981"/>
                      <a:pt x="1097282" y="13778"/>
                    </a:cubicBezTo>
                    <a:cubicBezTo>
                      <a:pt x="1854593" y="-28425"/>
                      <a:pt x="3836931" y="39568"/>
                      <a:pt x="4543866" y="41913"/>
                    </a:cubicBezTo>
                    <a:lnTo>
                      <a:pt x="5099743" y="281064"/>
                    </a:lnTo>
                    <a:lnTo>
                      <a:pt x="3974328" y="1223599"/>
                    </a:lnTo>
                    <a:lnTo>
                      <a:pt x="745588" y="1223599"/>
                    </a:lnTo>
                    <a:lnTo>
                      <a:pt x="0" y="295132"/>
                    </a:lnTo>
                    <a:close/>
                  </a:path>
                </a:pathLst>
              </a:custGeom>
              <a:solidFill>
                <a:srgbClr val="A36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94155B53-3AE2-4BB0-918E-8BBC611975C4}"/>
                  </a:ext>
                </a:extLst>
              </p:cNvPr>
              <p:cNvSpPr/>
              <p:nvPr/>
            </p:nvSpPr>
            <p:spPr>
              <a:xfrm>
                <a:off x="829994" y="3788897"/>
                <a:ext cx="4262507" cy="309489"/>
              </a:xfrm>
              <a:custGeom>
                <a:avLst/>
                <a:gdLst>
                  <a:gd name="connsiteX0" fmla="*/ 0 w 3854544"/>
                  <a:gd name="connsiteY0" fmla="*/ 0 h 309489"/>
                  <a:gd name="connsiteX1" fmla="*/ 3854544 w 3854544"/>
                  <a:gd name="connsiteY1" fmla="*/ 0 h 309489"/>
                  <a:gd name="connsiteX2" fmla="*/ 3854544 w 3854544"/>
                  <a:gd name="connsiteY2" fmla="*/ 309489 h 309489"/>
                  <a:gd name="connsiteX3" fmla="*/ 0 w 3854544"/>
                  <a:gd name="connsiteY3" fmla="*/ 309489 h 309489"/>
                  <a:gd name="connsiteX4" fmla="*/ 0 w 3854544"/>
                  <a:gd name="connsiteY4" fmla="*/ 0 h 309489"/>
                  <a:gd name="connsiteX0" fmla="*/ 0 w 3981153"/>
                  <a:gd name="connsiteY0" fmla="*/ 0 h 309489"/>
                  <a:gd name="connsiteX1" fmla="*/ 3981153 w 3981153"/>
                  <a:gd name="connsiteY1" fmla="*/ 0 h 309489"/>
                  <a:gd name="connsiteX2" fmla="*/ 3854544 w 3981153"/>
                  <a:gd name="connsiteY2" fmla="*/ 309489 h 309489"/>
                  <a:gd name="connsiteX3" fmla="*/ 0 w 3981153"/>
                  <a:gd name="connsiteY3" fmla="*/ 309489 h 309489"/>
                  <a:gd name="connsiteX4" fmla="*/ 0 w 3981153"/>
                  <a:gd name="connsiteY4" fmla="*/ 0 h 309489"/>
                  <a:gd name="connsiteX0" fmla="*/ 281354 w 4262507"/>
                  <a:gd name="connsiteY0" fmla="*/ 0 h 309489"/>
                  <a:gd name="connsiteX1" fmla="*/ 4262507 w 4262507"/>
                  <a:gd name="connsiteY1" fmla="*/ 0 h 309489"/>
                  <a:gd name="connsiteX2" fmla="*/ 4135898 w 4262507"/>
                  <a:gd name="connsiteY2" fmla="*/ 309489 h 309489"/>
                  <a:gd name="connsiteX3" fmla="*/ 0 w 4262507"/>
                  <a:gd name="connsiteY3" fmla="*/ 239151 h 309489"/>
                  <a:gd name="connsiteX4" fmla="*/ 281354 w 4262507"/>
                  <a:gd name="connsiteY4" fmla="*/ 0 h 30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507" h="309489">
                    <a:moveTo>
                      <a:pt x="281354" y="0"/>
                    </a:moveTo>
                    <a:lnTo>
                      <a:pt x="4262507" y="0"/>
                    </a:lnTo>
                    <a:lnTo>
                      <a:pt x="4135898" y="309489"/>
                    </a:lnTo>
                    <a:lnTo>
                      <a:pt x="0" y="239151"/>
                    </a:lnTo>
                    <a:lnTo>
                      <a:pt x="281354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FF8A72-FAF7-4BEE-9A94-C09B46A1DB0A}"/>
                  </a:ext>
                </a:extLst>
              </p:cNvPr>
              <p:cNvSpPr/>
              <p:nvPr/>
            </p:nvSpPr>
            <p:spPr>
              <a:xfrm>
                <a:off x="3068895" y="4213229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62EB5A-866F-4EF7-8532-B1BFB198ED86}"/>
                  </a:ext>
                </a:extLst>
              </p:cNvPr>
              <p:cNvSpPr/>
              <p:nvPr/>
            </p:nvSpPr>
            <p:spPr>
              <a:xfrm>
                <a:off x="3581967" y="4462177"/>
                <a:ext cx="387108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58555B-0F67-4602-AAC1-BEC0D55F42AE}"/>
                  </a:ext>
                </a:extLst>
              </p:cNvPr>
              <p:cNvSpPr/>
              <p:nvPr/>
            </p:nvSpPr>
            <p:spPr>
              <a:xfrm rot="10800000">
                <a:off x="3656303" y="4211911"/>
                <a:ext cx="687179" cy="270846"/>
              </a:xfrm>
              <a:custGeom>
                <a:avLst/>
                <a:gdLst>
                  <a:gd name="connsiteX0" fmla="*/ 0 w 2241007"/>
                  <a:gd name="connsiteY0" fmla="*/ 0 h 1040434"/>
                  <a:gd name="connsiteX1" fmla="*/ 2241007 w 2241007"/>
                  <a:gd name="connsiteY1" fmla="*/ 0 h 1040434"/>
                  <a:gd name="connsiteX2" fmla="*/ 2241007 w 2241007"/>
                  <a:gd name="connsiteY2" fmla="*/ 1040434 h 1040434"/>
                  <a:gd name="connsiteX3" fmla="*/ 0 w 2241007"/>
                  <a:gd name="connsiteY3" fmla="*/ 1040434 h 1040434"/>
                  <a:gd name="connsiteX4" fmla="*/ 0 w 2241007"/>
                  <a:gd name="connsiteY4" fmla="*/ 982495 h 1040434"/>
                  <a:gd name="connsiteX5" fmla="*/ 2003673 w 2241007"/>
                  <a:gd name="connsiteY5" fmla="*/ 982495 h 1040434"/>
                  <a:gd name="connsiteX6" fmla="*/ 2003673 w 2241007"/>
                  <a:gd name="connsiteY6" fmla="*/ 57939 h 1040434"/>
                  <a:gd name="connsiteX7" fmla="*/ 0 w 2241007"/>
                  <a:gd name="connsiteY7" fmla="*/ 57939 h 10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1007" h="1040434">
                    <a:moveTo>
                      <a:pt x="0" y="0"/>
                    </a:moveTo>
                    <a:lnTo>
                      <a:pt x="2241007" y="0"/>
                    </a:lnTo>
                    <a:lnTo>
                      <a:pt x="2241007" y="1040434"/>
                    </a:lnTo>
                    <a:lnTo>
                      <a:pt x="0" y="1040434"/>
                    </a:lnTo>
                    <a:lnTo>
                      <a:pt x="0" y="982495"/>
                    </a:lnTo>
                    <a:lnTo>
                      <a:pt x="2003673" y="982495"/>
                    </a:lnTo>
                    <a:lnTo>
                      <a:pt x="2003673" y="57939"/>
                    </a:lnTo>
                    <a:lnTo>
                      <a:pt x="0" y="57939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37675C-0995-44DC-9B3D-23966F84DB06}"/>
                </a:ext>
              </a:extLst>
            </p:cNvPr>
            <p:cNvGrpSpPr/>
            <p:nvPr/>
          </p:nvGrpSpPr>
          <p:grpSpPr>
            <a:xfrm>
              <a:off x="5593712" y="3597423"/>
              <a:ext cx="1071318" cy="2258005"/>
              <a:chOff x="8459237" y="4203521"/>
              <a:chExt cx="1071318" cy="225800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A07FA8B-E22B-4CAB-8EAA-3EBBDDA1E5A0}"/>
                  </a:ext>
                </a:extLst>
              </p:cNvPr>
              <p:cNvGrpSpPr/>
              <p:nvPr/>
            </p:nvGrpSpPr>
            <p:grpSpPr>
              <a:xfrm>
                <a:off x="8459237" y="4203521"/>
                <a:ext cx="1071318" cy="919673"/>
                <a:chOff x="8459237" y="4203521"/>
                <a:chExt cx="1071318" cy="919673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5600E0FE-491A-494B-B421-9F222EB3B8C2}"/>
                    </a:ext>
                  </a:extLst>
                </p:cNvPr>
                <p:cNvSpPr/>
                <p:nvPr/>
              </p:nvSpPr>
              <p:spPr>
                <a:xfrm>
                  <a:off x="8529163" y="4413189"/>
                  <a:ext cx="924744" cy="710005"/>
                </a:xfrm>
                <a:prstGeom prst="roundRect">
                  <a:avLst>
                    <a:gd name="adj" fmla="val 11203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E50A283-A59F-4E38-8C43-904BBAB5DD4C}"/>
                    </a:ext>
                  </a:extLst>
                </p:cNvPr>
                <p:cNvSpPr/>
                <p:nvPr/>
              </p:nvSpPr>
              <p:spPr>
                <a:xfrm>
                  <a:off x="8676089" y="4733470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45E2368-714E-46E9-AF08-1BB54695E2DC}"/>
                    </a:ext>
                  </a:extLst>
                </p:cNvPr>
                <p:cNvSpPr/>
                <p:nvPr/>
              </p:nvSpPr>
              <p:spPr>
                <a:xfrm>
                  <a:off x="9143868" y="4729271"/>
                  <a:ext cx="112955" cy="1129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1" name="Rectangle 19">
                  <a:extLst>
                    <a:ext uri="{FF2B5EF4-FFF2-40B4-BE49-F238E27FC236}">
                      <a16:creationId xmlns:a16="http://schemas.microsoft.com/office/drawing/2014/main" id="{AE39B588-10E6-4494-9A8C-41D730508703}"/>
                    </a:ext>
                  </a:extLst>
                </p:cNvPr>
                <p:cNvSpPr/>
                <p:nvPr/>
              </p:nvSpPr>
              <p:spPr>
                <a:xfrm>
                  <a:off x="8459237" y="4203521"/>
                  <a:ext cx="1071318" cy="587285"/>
                </a:xfrm>
                <a:custGeom>
                  <a:avLst/>
                  <a:gdLst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0 w 1181031"/>
                    <a:gd name="connsiteY3" fmla="*/ 597049 h 597049"/>
                    <a:gd name="connsiteX4" fmla="*/ 0 w 1181031"/>
                    <a:gd name="connsiteY4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597049"/>
                    <a:gd name="connsiteX1" fmla="*/ 1181031 w 1181031"/>
                    <a:gd name="connsiteY1" fmla="*/ 0 h 597049"/>
                    <a:gd name="connsiteX2" fmla="*/ 1181031 w 1181031"/>
                    <a:gd name="connsiteY2" fmla="*/ 597049 h 597049"/>
                    <a:gd name="connsiteX3" fmla="*/ 720762 w 1181031"/>
                    <a:gd name="connsiteY3" fmla="*/ 371138 h 597049"/>
                    <a:gd name="connsiteX4" fmla="*/ 0 w 1181031"/>
                    <a:gd name="connsiteY4" fmla="*/ 597049 h 597049"/>
                    <a:gd name="connsiteX5" fmla="*/ 0 w 1181031"/>
                    <a:gd name="connsiteY5" fmla="*/ 0 h 597049"/>
                    <a:gd name="connsiteX0" fmla="*/ 0 w 1181031"/>
                    <a:gd name="connsiteY0" fmla="*/ 0 h 672352"/>
                    <a:gd name="connsiteX1" fmla="*/ 1181031 w 1181031"/>
                    <a:gd name="connsiteY1" fmla="*/ 0 h 672352"/>
                    <a:gd name="connsiteX2" fmla="*/ 1051939 w 1181031"/>
                    <a:gd name="connsiteY2" fmla="*/ 672352 h 672352"/>
                    <a:gd name="connsiteX3" fmla="*/ 720762 w 1181031"/>
                    <a:gd name="connsiteY3" fmla="*/ 371138 h 672352"/>
                    <a:gd name="connsiteX4" fmla="*/ 0 w 1181031"/>
                    <a:gd name="connsiteY4" fmla="*/ 597049 h 672352"/>
                    <a:gd name="connsiteX5" fmla="*/ 0 w 1181031"/>
                    <a:gd name="connsiteY5" fmla="*/ 0 h 672352"/>
                    <a:gd name="connsiteX0" fmla="*/ 0 w 1062697"/>
                    <a:gd name="connsiteY0" fmla="*/ 0 h 672352"/>
                    <a:gd name="connsiteX1" fmla="*/ 1062697 w 1062697"/>
                    <a:gd name="connsiteY1" fmla="*/ 102198 h 672352"/>
                    <a:gd name="connsiteX2" fmla="*/ 1051939 w 1062697"/>
                    <a:gd name="connsiteY2" fmla="*/ 672352 h 672352"/>
                    <a:gd name="connsiteX3" fmla="*/ 720762 w 1062697"/>
                    <a:gd name="connsiteY3" fmla="*/ 371138 h 672352"/>
                    <a:gd name="connsiteX4" fmla="*/ 0 w 1062697"/>
                    <a:gd name="connsiteY4" fmla="*/ 597049 h 672352"/>
                    <a:gd name="connsiteX5" fmla="*/ 0 w 1062697"/>
                    <a:gd name="connsiteY5" fmla="*/ 0 h 672352"/>
                    <a:gd name="connsiteX0" fmla="*/ 145228 w 1062697"/>
                    <a:gd name="connsiteY0" fmla="*/ 0 h 586291"/>
                    <a:gd name="connsiteX1" fmla="*/ 1062697 w 1062697"/>
                    <a:gd name="connsiteY1" fmla="*/ 16137 h 586291"/>
                    <a:gd name="connsiteX2" fmla="*/ 1051939 w 1062697"/>
                    <a:gd name="connsiteY2" fmla="*/ 586291 h 586291"/>
                    <a:gd name="connsiteX3" fmla="*/ 720762 w 1062697"/>
                    <a:gd name="connsiteY3" fmla="*/ 285077 h 586291"/>
                    <a:gd name="connsiteX4" fmla="*/ 0 w 1062697"/>
                    <a:gd name="connsiteY4" fmla="*/ 510988 h 586291"/>
                    <a:gd name="connsiteX5" fmla="*/ 145228 w 1062697"/>
                    <a:gd name="connsiteY5" fmla="*/ 0 h 586291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575534 w 917469"/>
                    <a:gd name="connsiteY3" fmla="*/ 285077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07669 w 917469"/>
                    <a:gd name="connsiteY3" fmla="*/ 295834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917469"/>
                    <a:gd name="connsiteY0" fmla="*/ 0 h 607807"/>
                    <a:gd name="connsiteX1" fmla="*/ 917469 w 917469"/>
                    <a:gd name="connsiteY1" fmla="*/ 16137 h 607807"/>
                    <a:gd name="connsiteX2" fmla="*/ 906711 w 917469"/>
                    <a:gd name="connsiteY2" fmla="*/ 586291 h 607807"/>
                    <a:gd name="connsiteX3" fmla="*/ 263870 w 917469"/>
                    <a:gd name="connsiteY3" fmla="*/ 301213 h 607807"/>
                    <a:gd name="connsiteX4" fmla="*/ 10758 w 917469"/>
                    <a:gd name="connsiteY4" fmla="*/ 607807 h 607807"/>
                    <a:gd name="connsiteX5" fmla="*/ 0 w 917469"/>
                    <a:gd name="connsiteY5" fmla="*/ 0 h 607807"/>
                    <a:gd name="connsiteX0" fmla="*/ 0 w 1021896"/>
                    <a:gd name="connsiteY0" fmla="*/ 0 h 607807"/>
                    <a:gd name="connsiteX1" fmla="*/ 917469 w 1021896"/>
                    <a:gd name="connsiteY1" fmla="*/ 16137 h 607807"/>
                    <a:gd name="connsiteX2" fmla="*/ 1021848 w 1021896"/>
                    <a:gd name="connsiteY2" fmla="*/ 360380 h 607807"/>
                    <a:gd name="connsiteX3" fmla="*/ 906711 w 1021896"/>
                    <a:gd name="connsiteY3" fmla="*/ 586291 h 607807"/>
                    <a:gd name="connsiteX4" fmla="*/ 263870 w 1021896"/>
                    <a:gd name="connsiteY4" fmla="*/ 301213 h 607807"/>
                    <a:gd name="connsiteX5" fmla="*/ 10758 w 1021896"/>
                    <a:gd name="connsiteY5" fmla="*/ 607807 h 607807"/>
                    <a:gd name="connsiteX6" fmla="*/ 0 w 1021896"/>
                    <a:gd name="connsiteY6" fmla="*/ 0 h 607807"/>
                    <a:gd name="connsiteX0" fmla="*/ 0 w 1021883"/>
                    <a:gd name="connsiteY0" fmla="*/ 0 h 607807"/>
                    <a:gd name="connsiteX1" fmla="*/ 876595 w 1021883"/>
                    <a:gd name="connsiteY1" fmla="*/ 37652 h 607807"/>
                    <a:gd name="connsiteX2" fmla="*/ 1021848 w 1021883"/>
                    <a:gd name="connsiteY2" fmla="*/ 360380 h 607807"/>
                    <a:gd name="connsiteX3" fmla="*/ 906711 w 1021883"/>
                    <a:gd name="connsiteY3" fmla="*/ 586291 h 607807"/>
                    <a:gd name="connsiteX4" fmla="*/ 263870 w 1021883"/>
                    <a:gd name="connsiteY4" fmla="*/ 301213 h 607807"/>
                    <a:gd name="connsiteX5" fmla="*/ 10758 w 1021883"/>
                    <a:gd name="connsiteY5" fmla="*/ 607807 h 607807"/>
                    <a:gd name="connsiteX6" fmla="*/ 0 w 1021883"/>
                    <a:gd name="connsiteY6" fmla="*/ 0 h 607807"/>
                    <a:gd name="connsiteX0" fmla="*/ 0 w 1021883"/>
                    <a:gd name="connsiteY0" fmla="*/ 70569 h 678376"/>
                    <a:gd name="connsiteX1" fmla="*/ 500705 w 1021883"/>
                    <a:gd name="connsiteY1" fmla="*/ 643 h 678376"/>
                    <a:gd name="connsiteX2" fmla="*/ 876595 w 1021883"/>
                    <a:gd name="connsiteY2" fmla="*/ 108221 h 678376"/>
                    <a:gd name="connsiteX3" fmla="*/ 1021848 w 1021883"/>
                    <a:gd name="connsiteY3" fmla="*/ 430949 h 678376"/>
                    <a:gd name="connsiteX4" fmla="*/ 906711 w 1021883"/>
                    <a:gd name="connsiteY4" fmla="*/ 656860 h 678376"/>
                    <a:gd name="connsiteX5" fmla="*/ 263870 w 1021883"/>
                    <a:gd name="connsiteY5" fmla="*/ 371782 h 678376"/>
                    <a:gd name="connsiteX6" fmla="*/ 10758 w 1021883"/>
                    <a:gd name="connsiteY6" fmla="*/ 678376 h 678376"/>
                    <a:gd name="connsiteX7" fmla="*/ 0 w 1021883"/>
                    <a:gd name="connsiteY7" fmla="*/ 70569 h 678376"/>
                    <a:gd name="connsiteX0" fmla="*/ 0 w 1021883"/>
                    <a:gd name="connsiteY0" fmla="*/ 258399 h 677947"/>
                    <a:gd name="connsiteX1" fmla="*/ 500705 w 1021883"/>
                    <a:gd name="connsiteY1" fmla="*/ 214 h 677947"/>
                    <a:gd name="connsiteX2" fmla="*/ 876595 w 1021883"/>
                    <a:gd name="connsiteY2" fmla="*/ 107792 h 677947"/>
                    <a:gd name="connsiteX3" fmla="*/ 1021848 w 1021883"/>
                    <a:gd name="connsiteY3" fmla="*/ 430520 h 677947"/>
                    <a:gd name="connsiteX4" fmla="*/ 906711 w 1021883"/>
                    <a:gd name="connsiteY4" fmla="*/ 656431 h 677947"/>
                    <a:gd name="connsiteX5" fmla="*/ 263870 w 1021883"/>
                    <a:gd name="connsiteY5" fmla="*/ 371353 h 677947"/>
                    <a:gd name="connsiteX6" fmla="*/ 10758 w 1021883"/>
                    <a:gd name="connsiteY6" fmla="*/ 677947 h 677947"/>
                    <a:gd name="connsiteX7" fmla="*/ 0 w 1021883"/>
                    <a:gd name="connsiteY7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45984 w 1067867"/>
                    <a:gd name="connsiteY8" fmla="*/ 258399 h 677947"/>
                    <a:gd name="connsiteX0" fmla="*/ 45984 w 1067867"/>
                    <a:gd name="connsiteY0" fmla="*/ 258399 h 677947"/>
                    <a:gd name="connsiteX1" fmla="*/ 546689 w 1067867"/>
                    <a:gd name="connsiteY1" fmla="*/ 214 h 677947"/>
                    <a:gd name="connsiteX2" fmla="*/ 922579 w 1067867"/>
                    <a:gd name="connsiteY2" fmla="*/ 107792 h 677947"/>
                    <a:gd name="connsiteX3" fmla="*/ 1067832 w 1067867"/>
                    <a:gd name="connsiteY3" fmla="*/ 430520 h 677947"/>
                    <a:gd name="connsiteX4" fmla="*/ 952695 w 1067867"/>
                    <a:gd name="connsiteY4" fmla="*/ 656431 h 677947"/>
                    <a:gd name="connsiteX5" fmla="*/ 309854 w 1067867"/>
                    <a:gd name="connsiteY5" fmla="*/ 371353 h 677947"/>
                    <a:gd name="connsiteX6" fmla="*/ 56742 w 1067867"/>
                    <a:gd name="connsiteY6" fmla="*/ 677947 h 677947"/>
                    <a:gd name="connsiteX7" fmla="*/ 0 w 1067867"/>
                    <a:gd name="connsiteY7" fmla="*/ 521960 h 677947"/>
                    <a:gd name="connsiteX8" fmla="*/ 10218 w 1067867"/>
                    <a:gd name="connsiteY8" fmla="*/ 355216 h 677947"/>
                    <a:gd name="connsiteX9" fmla="*/ 45984 w 1067867"/>
                    <a:gd name="connsiteY9" fmla="*/ 258399 h 677947"/>
                    <a:gd name="connsiteX0" fmla="*/ 45984 w 1067867"/>
                    <a:gd name="connsiteY0" fmla="*/ 258185 h 677733"/>
                    <a:gd name="connsiteX1" fmla="*/ 91966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67"/>
                    <a:gd name="connsiteY0" fmla="*/ 258185 h 677733"/>
                    <a:gd name="connsiteX1" fmla="*/ 137948 w 1067867"/>
                    <a:gd name="connsiteY1" fmla="*/ 172122 h 677733"/>
                    <a:gd name="connsiteX2" fmla="*/ 546689 w 1067867"/>
                    <a:gd name="connsiteY2" fmla="*/ 0 h 677733"/>
                    <a:gd name="connsiteX3" fmla="*/ 922579 w 1067867"/>
                    <a:gd name="connsiteY3" fmla="*/ 107578 h 677733"/>
                    <a:gd name="connsiteX4" fmla="*/ 1067832 w 1067867"/>
                    <a:gd name="connsiteY4" fmla="*/ 430306 h 677733"/>
                    <a:gd name="connsiteX5" fmla="*/ 952695 w 1067867"/>
                    <a:gd name="connsiteY5" fmla="*/ 656217 h 677733"/>
                    <a:gd name="connsiteX6" fmla="*/ 309854 w 1067867"/>
                    <a:gd name="connsiteY6" fmla="*/ 371139 h 677733"/>
                    <a:gd name="connsiteX7" fmla="*/ 56742 w 1067867"/>
                    <a:gd name="connsiteY7" fmla="*/ 677733 h 677733"/>
                    <a:gd name="connsiteX8" fmla="*/ 0 w 1067867"/>
                    <a:gd name="connsiteY8" fmla="*/ 521746 h 677733"/>
                    <a:gd name="connsiteX9" fmla="*/ 10218 w 1067867"/>
                    <a:gd name="connsiteY9" fmla="*/ 355002 h 677733"/>
                    <a:gd name="connsiteX10" fmla="*/ 45984 w 1067867"/>
                    <a:gd name="connsiteY10" fmla="*/ 258185 h 677733"/>
                    <a:gd name="connsiteX0" fmla="*/ 45984 w 1067859"/>
                    <a:gd name="connsiteY0" fmla="*/ 258185 h 677733"/>
                    <a:gd name="connsiteX1" fmla="*/ 137948 w 1067859"/>
                    <a:gd name="connsiteY1" fmla="*/ 172122 h 677733"/>
                    <a:gd name="connsiteX2" fmla="*/ 546689 w 1067859"/>
                    <a:gd name="connsiteY2" fmla="*/ 0 h 677733"/>
                    <a:gd name="connsiteX3" fmla="*/ 881705 w 1067859"/>
                    <a:gd name="connsiteY3" fmla="*/ 155988 h 677733"/>
                    <a:gd name="connsiteX4" fmla="*/ 1067832 w 1067859"/>
                    <a:gd name="connsiteY4" fmla="*/ 430306 h 677733"/>
                    <a:gd name="connsiteX5" fmla="*/ 952695 w 1067859"/>
                    <a:gd name="connsiteY5" fmla="*/ 656217 h 677733"/>
                    <a:gd name="connsiteX6" fmla="*/ 309854 w 1067859"/>
                    <a:gd name="connsiteY6" fmla="*/ 371139 h 677733"/>
                    <a:gd name="connsiteX7" fmla="*/ 56742 w 1067859"/>
                    <a:gd name="connsiteY7" fmla="*/ 677733 h 677733"/>
                    <a:gd name="connsiteX8" fmla="*/ 0 w 1067859"/>
                    <a:gd name="connsiteY8" fmla="*/ 521746 h 677733"/>
                    <a:gd name="connsiteX9" fmla="*/ 10218 w 1067859"/>
                    <a:gd name="connsiteY9" fmla="*/ 355002 h 677733"/>
                    <a:gd name="connsiteX10" fmla="*/ 45984 w 1067859"/>
                    <a:gd name="connsiteY10" fmla="*/ 258185 h 677733"/>
                    <a:gd name="connsiteX0" fmla="*/ 45984 w 1067859"/>
                    <a:gd name="connsiteY0" fmla="*/ 155988 h 575536"/>
                    <a:gd name="connsiteX1" fmla="*/ 137948 w 1067859"/>
                    <a:gd name="connsiteY1" fmla="*/ 69925 h 575536"/>
                    <a:gd name="connsiteX2" fmla="*/ 562016 w 1067859"/>
                    <a:gd name="connsiteY2" fmla="*/ 0 h 575536"/>
                    <a:gd name="connsiteX3" fmla="*/ 881705 w 1067859"/>
                    <a:gd name="connsiteY3" fmla="*/ 53791 h 575536"/>
                    <a:gd name="connsiteX4" fmla="*/ 1067832 w 1067859"/>
                    <a:gd name="connsiteY4" fmla="*/ 328109 h 575536"/>
                    <a:gd name="connsiteX5" fmla="*/ 952695 w 1067859"/>
                    <a:gd name="connsiteY5" fmla="*/ 554020 h 575536"/>
                    <a:gd name="connsiteX6" fmla="*/ 309854 w 1067859"/>
                    <a:gd name="connsiteY6" fmla="*/ 268942 h 575536"/>
                    <a:gd name="connsiteX7" fmla="*/ 56742 w 1067859"/>
                    <a:gd name="connsiteY7" fmla="*/ 575536 h 575536"/>
                    <a:gd name="connsiteX8" fmla="*/ 0 w 1067859"/>
                    <a:gd name="connsiteY8" fmla="*/ 419549 h 575536"/>
                    <a:gd name="connsiteX9" fmla="*/ 10218 w 1067859"/>
                    <a:gd name="connsiteY9" fmla="*/ 252805 h 575536"/>
                    <a:gd name="connsiteX10" fmla="*/ 45984 w 1067859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309854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60423 w 1026993"/>
                    <a:gd name="connsiteY6" fmla="*/ 268942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56742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75536"/>
                    <a:gd name="connsiteX1" fmla="*/ 137948 w 1026993"/>
                    <a:gd name="connsiteY1" fmla="*/ 69925 h 575536"/>
                    <a:gd name="connsiteX2" fmla="*/ 562016 w 1026993"/>
                    <a:gd name="connsiteY2" fmla="*/ 0 h 575536"/>
                    <a:gd name="connsiteX3" fmla="*/ 881705 w 1026993"/>
                    <a:gd name="connsiteY3" fmla="*/ 53791 h 575536"/>
                    <a:gd name="connsiteX4" fmla="*/ 1026958 w 1026993"/>
                    <a:gd name="connsiteY4" fmla="*/ 317352 h 575536"/>
                    <a:gd name="connsiteX5" fmla="*/ 952695 w 1026993"/>
                    <a:gd name="connsiteY5" fmla="*/ 554020 h 575536"/>
                    <a:gd name="connsiteX6" fmla="*/ 179102 w 1026993"/>
                    <a:gd name="connsiteY6" fmla="*/ 271400 h 575536"/>
                    <a:gd name="connsiteX7" fmla="*/ 70751 w 1026993"/>
                    <a:gd name="connsiteY7" fmla="*/ 575536 h 575536"/>
                    <a:gd name="connsiteX8" fmla="*/ 0 w 1026993"/>
                    <a:gd name="connsiteY8" fmla="*/ 419549 h 575536"/>
                    <a:gd name="connsiteX9" fmla="*/ 10218 w 1026993"/>
                    <a:gd name="connsiteY9" fmla="*/ 252805 h 575536"/>
                    <a:gd name="connsiteX10" fmla="*/ 45984 w 1026993"/>
                    <a:gd name="connsiteY10" fmla="*/ 155988 h 575536"/>
                    <a:gd name="connsiteX0" fmla="*/ 45984 w 1026993"/>
                    <a:gd name="connsiteY0" fmla="*/ 155988 h 581058"/>
                    <a:gd name="connsiteX1" fmla="*/ 137948 w 1026993"/>
                    <a:gd name="connsiteY1" fmla="*/ 69925 h 581058"/>
                    <a:gd name="connsiteX2" fmla="*/ 562016 w 1026993"/>
                    <a:gd name="connsiteY2" fmla="*/ 0 h 581058"/>
                    <a:gd name="connsiteX3" fmla="*/ 881705 w 1026993"/>
                    <a:gd name="connsiteY3" fmla="*/ 53791 h 581058"/>
                    <a:gd name="connsiteX4" fmla="*/ 1026958 w 1026993"/>
                    <a:gd name="connsiteY4" fmla="*/ 317352 h 581058"/>
                    <a:gd name="connsiteX5" fmla="*/ 945691 w 1026993"/>
                    <a:gd name="connsiteY5" fmla="*/ 581058 h 581058"/>
                    <a:gd name="connsiteX6" fmla="*/ 179102 w 1026993"/>
                    <a:gd name="connsiteY6" fmla="*/ 271400 h 581058"/>
                    <a:gd name="connsiteX7" fmla="*/ 70751 w 1026993"/>
                    <a:gd name="connsiteY7" fmla="*/ 575536 h 581058"/>
                    <a:gd name="connsiteX8" fmla="*/ 0 w 1026993"/>
                    <a:gd name="connsiteY8" fmla="*/ 419549 h 581058"/>
                    <a:gd name="connsiteX9" fmla="*/ 10218 w 1026993"/>
                    <a:gd name="connsiteY9" fmla="*/ 252805 h 581058"/>
                    <a:gd name="connsiteX10" fmla="*/ 45984 w 1026993"/>
                    <a:gd name="connsiteY10" fmla="*/ 155988 h 581058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93"/>
                    <a:gd name="connsiteY0" fmla="*/ 155988 h 587285"/>
                    <a:gd name="connsiteX1" fmla="*/ 137948 w 1026993"/>
                    <a:gd name="connsiteY1" fmla="*/ 69925 h 587285"/>
                    <a:gd name="connsiteX2" fmla="*/ 562016 w 1026993"/>
                    <a:gd name="connsiteY2" fmla="*/ 0 h 587285"/>
                    <a:gd name="connsiteX3" fmla="*/ 881705 w 1026993"/>
                    <a:gd name="connsiteY3" fmla="*/ 53791 h 587285"/>
                    <a:gd name="connsiteX4" fmla="*/ 1026958 w 1026993"/>
                    <a:gd name="connsiteY4" fmla="*/ 317352 h 587285"/>
                    <a:gd name="connsiteX5" fmla="*/ 945691 w 1026993"/>
                    <a:gd name="connsiteY5" fmla="*/ 581058 h 587285"/>
                    <a:gd name="connsiteX6" fmla="*/ 847008 w 1026993"/>
                    <a:gd name="connsiteY6" fmla="*/ 425996 h 587285"/>
                    <a:gd name="connsiteX7" fmla="*/ 179102 w 1026993"/>
                    <a:gd name="connsiteY7" fmla="*/ 271400 h 587285"/>
                    <a:gd name="connsiteX8" fmla="*/ 70751 w 1026993"/>
                    <a:gd name="connsiteY8" fmla="*/ 575536 h 587285"/>
                    <a:gd name="connsiteX9" fmla="*/ 0 w 1026993"/>
                    <a:gd name="connsiteY9" fmla="*/ 419549 h 587285"/>
                    <a:gd name="connsiteX10" fmla="*/ 10218 w 1026993"/>
                    <a:gd name="connsiteY10" fmla="*/ 252805 h 587285"/>
                    <a:gd name="connsiteX11" fmla="*/ 45984 w 1026993"/>
                    <a:gd name="connsiteY11" fmla="*/ 155988 h 587285"/>
                    <a:gd name="connsiteX0" fmla="*/ 45984 w 1026988"/>
                    <a:gd name="connsiteY0" fmla="*/ 155988 h 587285"/>
                    <a:gd name="connsiteX1" fmla="*/ 137948 w 1026988"/>
                    <a:gd name="connsiteY1" fmla="*/ 69925 h 587285"/>
                    <a:gd name="connsiteX2" fmla="*/ 562016 w 1026988"/>
                    <a:gd name="connsiteY2" fmla="*/ 0 h 587285"/>
                    <a:gd name="connsiteX3" fmla="*/ 858356 w 1026988"/>
                    <a:gd name="connsiteY3" fmla="*/ 83287 h 587285"/>
                    <a:gd name="connsiteX4" fmla="*/ 1026958 w 1026988"/>
                    <a:gd name="connsiteY4" fmla="*/ 317352 h 587285"/>
                    <a:gd name="connsiteX5" fmla="*/ 945691 w 1026988"/>
                    <a:gd name="connsiteY5" fmla="*/ 581058 h 587285"/>
                    <a:gd name="connsiteX6" fmla="*/ 847008 w 1026988"/>
                    <a:gd name="connsiteY6" fmla="*/ 425996 h 587285"/>
                    <a:gd name="connsiteX7" fmla="*/ 179102 w 1026988"/>
                    <a:gd name="connsiteY7" fmla="*/ 271400 h 587285"/>
                    <a:gd name="connsiteX8" fmla="*/ 70751 w 1026988"/>
                    <a:gd name="connsiteY8" fmla="*/ 575536 h 587285"/>
                    <a:gd name="connsiteX9" fmla="*/ 0 w 1026988"/>
                    <a:gd name="connsiteY9" fmla="*/ 419549 h 587285"/>
                    <a:gd name="connsiteX10" fmla="*/ 10218 w 1026988"/>
                    <a:gd name="connsiteY10" fmla="*/ 252805 h 587285"/>
                    <a:gd name="connsiteX11" fmla="*/ 45984 w 1026988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45691 w 1027024"/>
                    <a:gd name="connsiteY5" fmla="*/ 581058 h 587285"/>
                    <a:gd name="connsiteX6" fmla="*/ 847008 w 1027024"/>
                    <a:gd name="connsiteY6" fmla="*/ 425996 h 587285"/>
                    <a:gd name="connsiteX7" fmla="*/ 179102 w 1027024"/>
                    <a:gd name="connsiteY7" fmla="*/ 271400 h 587285"/>
                    <a:gd name="connsiteX8" fmla="*/ 70751 w 1027024"/>
                    <a:gd name="connsiteY8" fmla="*/ 575536 h 587285"/>
                    <a:gd name="connsiteX9" fmla="*/ 0 w 1027024"/>
                    <a:gd name="connsiteY9" fmla="*/ 419549 h 587285"/>
                    <a:gd name="connsiteX10" fmla="*/ 10218 w 1027024"/>
                    <a:gd name="connsiteY10" fmla="*/ 252805 h 587285"/>
                    <a:gd name="connsiteX11" fmla="*/ 45984 w 1027024"/>
                    <a:gd name="connsiteY11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82429 w 1027024"/>
                    <a:gd name="connsiteY5" fmla="*/ 332590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945691 w 1027024"/>
                    <a:gd name="connsiteY6" fmla="*/ 581058 h 587285"/>
                    <a:gd name="connsiteX7" fmla="*/ 847008 w 1027024"/>
                    <a:gd name="connsiteY7" fmla="*/ 425996 h 587285"/>
                    <a:gd name="connsiteX8" fmla="*/ 179102 w 1027024"/>
                    <a:gd name="connsiteY8" fmla="*/ 271400 h 587285"/>
                    <a:gd name="connsiteX9" fmla="*/ 70751 w 1027024"/>
                    <a:gd name="connsiteY9" fmla="*/ 575536 h 587285"/>
                    <a:gd name="connsiteX10" fmla="*/ 0 w 1027024"/>
                    <a:gd name="connsiteY10" fmla="*/ 419549 h 587285"/>
                    <a:gd name="connsiteX11" fmla="*/ 10218 w 1027024"/>
                    <a:gd name="connsiteY11" fmla="*/ 252805 h 587285"/>
                    <a:gd name="connsiteX12" fmla="*/ 45984 w 1027024"/>
                    <a:gd name="connsiteY12" fmla="*/ 155988 h 587285"/>
                    <a:gd name="connsiteX0" fmla="*/ 45984 w 1027024"/>
                    <a:gd name="connsiteY0" fmla="*/ 155988 h 587285"/>
                    <a:gd name="connsiteX1" fmla="*/ 137948 w 1027024"/>
                    <a:gd name="connsiteY1" fmla="*/ 69925 h 587285"/>
                    <a:gd name="connsiteX2" fmla="*/ 562016 w 1027024"/>
                    <a:gd name="connsiteY2" fmla="*/ 0 h 587285"/>
                    <a:gd name="connsiteX3" fmla="*/ 858356 w 1027024"/>
                    <a:gd name="connsiteY3" fmla="*/ 83287 h 587285"/>
                    <a:gd name="connsiteX4" fmla="*/ 1026958 w 1027024"/>
                    <a:gd name="connsiteY4" fmla="*/ 317352 h 587285"/>
                    <a:gd name="connsiteX5" fmla="*/ 970755 w 1027024"/>
                    <a:gd name="connsiteY5" fmla="*/ 290803 h 587285"/>
                    <a:gd name="connsiteX6" fmla="*/ 1003443 w 1027024"/>
                    <a:gd name="connsiteY6" fmla="*/ 354713 h 587285"/>
                    <a:gd name="connsiteX7" fmla="*/ 945691 w 1027024"/>
                    <a:gd name="connsiteY7" fmla="*/ 581058 h 587285"/>
                    <a:gd name="connsiteX8" fmla="*/ 847008 w 1027024"/>
                    <a:gd name="connsiteY8" fmla="*/ 425996 h 587285"/>
                    <a:gd name="connsiteX9" fmla="*/ 179102 w 1027024"/>
                    <a:gd name="connsiteY9" fmla="*/ 271400 h 587285"/>
                    <a:gd name="connsiteX10" fmla="*/ 70751 w 1027024"/>
                    <a:gd name="connsiteY10" fmla="*/ 575536 h 587285"/>
                    <a:gd name="connsiteX11" fmla="*/ 0 w 1027024"/>
                    <a:gd name="connsiteY11" fmla="*/ 419549 h 587285"/>
                    <a:gd name="connsiteX12" fmla="*/ 10218 w 1027024"/>
                    <a:gd name="connsiteY12" fmla="*/ 252805 h 587285"/>
                    <a:gd name="connsiteX13" fmla="*/ 45984 w 1027024"/>
                    <a:gd name="connsiteY13" fmla="*/ 155988 h 587285"/>
                    <a:gd name="connsiteX0" fmla="*/ 45984 w 1017693"/>
                    <a:gd name="connsiteY0" fmla="*/ 155988 h 587285"/>
                    <a:gd name="connsiteX1" fmla="*/ 137948 w 1017693"/>
                    <a:gd name="connsiteY1" fmla="*/ 69925 h 587285"/>
                    <a:gd name="connsiteX2" fmla="*/ 562016 w 1017693"/>
                    <a:gd name="connsiteY2" fmla="*/ 0 h 587285"/>
                    <a:gd name="connsiteX3" fmla="*/ 858356 w 1017693"/>
                    <a:gd name="connsiteY3" fmla="*/ 83287 h 587285"/>
                    <a:gd name="connsiteX4" fmla="*/ 1017618 w 1017693"/>
                    <a:gd name="connsiteY4" fmla="*/ 285397 h 587285"/>
                    <a:gd name="connsiteX5" fmla="*/ 970755 w 1017693"/>
                    <a:gd name="connsiteY5" fmla="*/ 290803 h 587285"/>
                    <a:gd name="connsiteX6" fmla="*/ 1003443 w 1017693"/>
                    <a:gd name="connsiteY6" fmla="*/ 354713 h 587285"/>
                    <a:gd name="connsiteX7" fmla="*/ 945691 w 1017693"/>
                    <a:gd name="connsiteY7" fmla="*/ 581058 h 587285"/>
                    <a:gd name="connsiteX8" fmla="*/ 847008 w 1017693"/>
                    <a:gd name="connsiteY8" fmla="*/ 425996 h 587285"/>
                    <a:gd name="connsiteX9" fmla="*/ 179102 w 1017693"/>
                    <a:gd name="connsiteY9" fmla="*/ 271400 h 587285"/>
                    <a:gd name="connsiteX10" fmla="*/ 70751 w 1017693"/>
                    <a:gd name="connsiteY10" fmla="*/ 575536 h 587285"/>
                    <a:gd name="connsiteX11" fmla="*/ 0 w 1017693"/>
                    <a:gd name="connsiteY11" fmla="*/ 419549 h 587285"/>
                    <a:gd name="connsiteX12" fmla="*/ 10218 w 1017693"/>
                    <a:gd name="connsiteY12" fmla="*/ 252805 h 587285"/>
                    <a:gd name="connsiteX13" fmla="*/ 45984 w 1017693"/>
                    <a:gd name="connsiteY13" fmla="*/ 155988 h 587285"/>
                    <a:gd name="connsiteX0" fmla="*/ 45984 w 1017629"/>
                    <a:gd name="connsiteY0" fmla="*/ 155988 h 587285"/>
                    <a:gd name="connsiteX1" fmla="*/ 137948 w 1017629"/>
                    <a:gd name="connsiteY1" fmla="*/ 69925 h 587285"/>
                    <a:gd name="connsiteX2" fmla="*/ 562016 w 1017629"/>
                    <a:gd name="connsiteY2" fmla="*/ 0 h 587285"/>
                    <a:gd name="connsiteX3" fmla="*/ 858356 w 1017629"/>
                    <a:gd name="connsiteY3" fmla="*/ 83287 h 587285"/>
                    <a:gd name="connsiteX4" fmla="*/ 973925 w 1017629"/>
                    <a:gd name="connsiteY4" fmla="*/ 165172 h 587285"/>
                    <a:gd name="connsiteX5" fmla="*/ 1017618 w 1017629"/>
                    <a:gd name="connsiteY5" fmla="*/ 285397 h 587285"/>
                    <a:gd name="connsiteX6" fmla="*/ 970755 w 1017629"/>
                    <a:gd name="connsiteY6" fmla="*/ 290803 h 587285"/>
                    <a:gd name="connsiteX7" fmla="*/ 1003443 w 1017629"/>
                    <a:gd name="connsiteY7" fmla="*/ 354713 h 587285"/>
                    <a:gd name="connsiteX8" fmla="*/ 945691 w 1017629"/>
                    <a:gd name="connsiteY8" fmla="*/ 581058 h 587285"/>
                    <a:gd name="connsiteX9" fmla="*/ 847008 w 1017629"/>
                    <a:gd name="connsiteY9" fmla="*/ 425996 h 587285"/>
                    <a:gd name="connsiteX10" fmla="*/ 179102 w 1017629"/>
                    <a:gd name="connsiteY10" fmla="*/ 271400 h 587285"/>
                    <a:gd name="connsiteX11" fmla="*/ 70751 w 1017629"/>
                    <a:gd name="connsiteY11" fmla="*/ 575536 h 587285"/>
                    <a:gd name="connsiteX12" fmla="*/ 0 w 1017629"/>
                    <a:gd name="connsiteY12" fmla="*/ 419549 h 587285"/>
                    <a:gd name="connsiteX13" fmla="*/ 10218 w 1017629"/>
                    <a:gd name="connsiteY13" fmla="*/ 252805 h 587285"/>
                    <a:gd name="connsiteX14" fmla="*/ 45984 w 1017629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  <a:gd name="connsiteX0" fmla="*/ 45984 w 1017623"/>
                    <a:gd name="connsiteY0" fmla="*/ 155988 h 587285"/>
                    <a:gd name="connsiteX1" fmla="*/ 137948 w 1017623"/>
                    <a:gd name="connsiteY1" fmla="*/ 69925 h 587285"/>
                    <a:gd name="connsiteX2" fmla="*/ 562016 w 1017623"/>
                    <a:gd name="connsiteY2" fmla="*/ 0 h 587285"/>
                    <a:gd name="connsiteX3" fmla="*/ 858356 w 1017623"/>
                    <a:gd name="connsiteY3" fmla="*/ 83287 h 587285"/>
                    <a:gd name="connsiteX4" fmla="*/ 973925 w 1017623"/>
                    <a:gd name="connsiteY4" fmla="*/ 165172 h 587285"/>
                    <a:gd name="connsiteX5" fmla="*/ 1017618 w 1017623"/>
                    <a:gd name="connsiteY5" fmla="*/ 285397 h 587285"/>
                    <a:gd name="connsiteX6" fmla="*/ 970755 w 1017623"/>
                    <a:gd name="connsiteY6" fmla="*/ 290803 h 587285"/>
                    <a:gd name="connsiteX7" fmla="*/ 1003443 w 1017623"/>
                    <a:gd name="connsiteY7" fmla="*/ 354713 h 587285"/>
                    <a:gd name="connsiteX8" fmla="*/ 945691 w 1017623"/>
                    <a:gd name="connsiteY8" fmla="*/ 581058 h 587285"/>
                    <a:gd name="connsiteX9" fmla="*/ 847008 w 1017623"/>
                    <a:gd name="connsiteY9" fmla="*/ 425996 h 587285"/>
                    <a:gd name="connsiteX10" fmla="*/ 179102 w 1017623"/>
                    <a:gd name="connsiteY10" fmla="*/ 271400 h 587285"/>
                    <a:gd name="connsiteX11" fmla="*/ 70751 w 1017623"/>
                    <a:gd name="connsiteY11" fmla="*/ 575536 h 587285"/>
                    <a:gd name="connsiteX12" fmla="*/ 0 w 1017623"/>
                    <a:gd name="connsiteY12" fmla="*/ 419549 h 587285"/>
                    <a:gd name="connsiteX13" fmla="*/ 10218 w 1017623"/>
                    <a:gd name="connsiteY13" fmla="*/ 252805 h 587285"/>
                    <a:gd name="connsiteX14" fmla="*/ 45984 w 1017623"/>
                    <a:gd name="connsiteY14" fmla="*/ 155988 h 587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17623" h="587285">
                      <a:moveTo>
                        <a:pt x="45984" y="155988"/>
                      </a:moveTo>
                      <a:cubicBezTo>
                        <a:pt x="63015" y="137162"/>
                        <a:pt x="54497" y="112956"/>
                        <a:pt x="137948" y="69925"/>
                      </a:cubicBezTo>
                      <a:cubicBezTo>
                        <a:pt x="221399" y="26894"/>
                        <a:pt x="426987" y="22411"/>
                        <a:pt x="562016" y="0"/>
                      </a:cubicBezTo>
                      <a:cubicBezTo>
                        <a:pt x="660796" y="27762"/>
                        <a:pt x="771250" y="40776"/>
                        <a:pt x="858356" y="83287"/>
                      </a:cubicBezTo>
                      <a:cubicBezTo>
                        <a:pt x="927008" y="110816"/>
                        <a:pt x="925191" y="144836"/>
                        <a:pt x="973925" y="165172"/>
                      </a:cubicBezTo>
                      <a:cubicBezTo>
                        <a:pt x="981450" y="218880"/>
                        <a:pt x="1018146" y="264459"/>
                        <a:pt x="1017618" y="285397"/>
                      </a:cubicBezTo>
                      <a:cubicBezTo>
                        <a:pt x="1014449" y="293754"/>
                        <a:pt x="973924" y="282446"/>
                        <a:pt x="970755" y="290803"/>
                      </a:cubicBezTo>
                      <a:cubicBezTo>
                        <a:pt x="969198" y="307190"/>
                        <a:pt x="1005000" y="338326"/>
                        <a:pt x="1003443" y="354713"/>
                      </a:cubicBezTo>
                      <a:lnTo>
                        <a:pt x="945691" y="581058"/>
                      </a:lnTo>
                      <a:cubicBezTo>
                        <a:pt x="906749" y="618420"/>
                        <a:pt x="974773" y="477606"/>
                        <a:pt x="847008" y="425996"/>
                      </a:cubicBezTo>
                      <a:cubicBezTo>
                        <a:pt x="733252" y="391592"/>
                        <a:pt x="299528" y="265732"/>
                        <a:pt x="179102" y="271400"/>
                      </a:cubicBezTo>
                      <a:lnTo>
                        <a:pt x="70751" y="575536"/>
                      </a:lnTo>
                      <a:cubicBezTo>
                        <a:pt x="65462" y="521747"/>
                        <a:pt x="5289" y="473338"/>
                        <a:pt x="0" y="419549"/>
                      </a:cubicBezTo>
                      <a:cubicBezTo>
                        <a:pt x="8515" y="369347"/>
                        <a:pt x="1703" y="303007"/>
                        <a:pt x="10218" y="252805"/>
                      </a:cubicBezTo>
                      <a:lnTo>
                        <a:pt x="45984" y="15598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A313F0A-B18D-4C73-9FFD-DE91E7F8B52F}"/>
                  </a:ext>
                </a:extLst>
              </p:cNvPr>
              <p:cNvGrpSpPr/>
              <p:nvPr/>
            </p:nvGrpSpPr>
            <p:grpSpPr>
              <a:xfrm>
                <a:off x="8559354" y="5122277"/>
                <a:ext cx="867587" cy="634066"/>
                <a:chOff x="10392217" y="5449690"/>
                <a:chExt cx="993601" cy="687469"/>
              </a:xfrm>
              <a:solidFill>
                <a:srgbClr val="CC0000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E1D05-FC12-4C1E-B86A-121AF7D5CD17}"/>
                    </a:ext>
                  </a:extLst>
                </p:cNvPr>
                <p:cNvSpPr/>
                <p:nvPr/>
              </p:nvSpPr>
              <p:spPr>
                <a:xfrm>
                  <a:off x="10545634" y="5449691"/>
                  <a:ext cx="677457" cy="6874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D030CAF-B1D7-4935-B6A7-932BF6304F78}"/>
                    </a:ext>
                  </a:extLst>
                </p:cNvPr>
                <p:cNvSpPr/>
                <p:nvPr/>
              </p:nvSpPr>
              <p:spPr>
                <a:xfrm>
                  <a:off x="11216811" y="5449691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3B82CCB1-400D-4EFB-8ACD-954AB9255A38}"/>
                    </a:ext>
                  </a:extLst>
                </p:cNvPr>
                <p:cNvSpPr/>
                <p:nvPr/>
              </p:nvSpPr>
              <p:spPr>
                <a:xfrm rot="16200000">
                  <a:off x="10397818" y="5444089"/>
                  <a:ext cx="169007" cy="180210"/>
                </a:xfrm>
                <a:custGeom>
                  <a:avLst/>
                  <a:gdLst>
                    <a:gd name="connsiteX0" fmla="*/ 489 w 252450"/>
                    <a:gd name="connsiteY0" fmla="*/ 0 h 261070"/>
                    <a:gd name="connsiteX1" fmla="*/ 252450 w 252450"/>
                    <a:gd name="connsiteY1" fmla="*/ 251961 h 261070"/>
                    <a:gd name="connsiteX2" fmla="*/ 251532 w 252450"/>
                    <a:gd name="connsiteY2" fmla="*/ 261070 h 261070"/>
                    <a:gd name="connsiteX3" fmla="*/ 0 w 252450"/>
                    <a:gd name="connsiteY3" fmla="*/ 261070 h 261070"/>
                    <a:gd name="connsiteX4" fmla="*/ 0 w 252450"/>
                    <a:gd name="connsiteY4" fmla="*/ 50 h 26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450" h="261070">
                      <a:moveTo>
                        <a:pt x="489" y="0"/>
                      </a:moveTo>
                      <a:cubicBezTo>
                        <a:pt x="139643" y="0"/>
                        <a:pt x="252450" y="112807"/>
                        <a:pt x="252450" y="251961"/>
                      </a:cubicBezTo>
                      <a:lnTo>
                        <a:pt x="251532" y="261070"/>
                      </a:lnTo>
                      <a:lnTo>
                        <a:pt x="0" y="26107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85FAFD-322C-48CB-AC32-78D80CCDE6D8}"/>
                    </a:ext>
                  </a:extLst>
                </p:cNvPr>
                <p:cNvSpPr/>
                <p:nvPr/>
              </p:nvSpPr>
              <p:spPr>
                <a:xfrm rot="10800000">
                  <a:off x="10711229" y="5449690"/>
                  <a:ext cx="346266" cy="155011"/>
                </a:xfrm>
                <a:custGeom>
                  <a:avLst/>
                  <a:gdLst>
                    <a:gd name="connsiteX0" fmla="*/ 173133 w 346266"/>
                    <a:gd name="connsiteY0" fmla="*/ 0 h 155011"/>
                    <a:gd name="connsiteX1" fmla="*/ 334570 w 346266"/>
                    <a:gd name="connsiteY1" fmla="*/ 100565 h 155011"/>
                    <a:gd name="connsiteX2" fmla="*/ 346266 w 346266"/>
                    <a:gd name="connsiteY2" fmla="*/ 155011 h 155011"/>
                    <a:gd name="connsiteX3" fmla="*/ 0 w 346266"/>
                    <a:gd name="connsiteY3" fmla="*/ 155011 h 155011"/>
                    <a:gd name="connsiteX4" fmla="*/ 11696 w 346266"/>
                    <a:gd name="connsiteY4" fmla="*/ 100565 h 155011"/>
                    <a:gd name="connsiteX5" fmla="*/ 173133 w 346266"/>
                    <a:gd name="connsiteY5" fmla="*/ 0 h 15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6266" h="155011">
                      <a:moveTo>
                        <a:pt x="173133" y="0"/>
                      </a:moveTo>
                      <a:cubicBezTo>
                        <a:pt x="245705" y="0"/>
                        <a:pt x="307972" y="41467"/>
                        <a:pt x="334570" y="100565"/>
                      </a:cubicBezTo>
                      <a:lnTo>
                        <a:pt x="346266" y="155011"/>
                      </a:lnTo>
                      <a:lnTo>
                        <a:pt x="0" y="155011"/>
                      </a:lnTo>
                      <a:lnTo>
                        <a:pt x="11696" y="100565"/>
                      </a:lnTo>
                      <a:cubicBezTo>
                        <a:pt x="38294" y="41467"/>
                        <a:pt x="100561" y="0"/>
                        <a:pt x="173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33773F-362F-4B39-B102-388A51010A06}"/>
                  </a:ext>
                </a:extLst>
              </p:cNvPr>
              <p:cNvGrpSpPr/>
              <p:nvPr/>
            </p:nvGrpSpPr>
            <p:grpSpPr>
              <a:xfrm>
                <a:off x="8599039" y="5240199"/>
                <a:ext cx="784857" cy="1221327"/>
                <a:chOff x="8599039" y="5240199"/>
                <a:chExt cx="784857" cy="1221327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3BDAB177-0BE1-496C-B7A2-642EE9904985}"/>
                    </a:ext>
                  </a:extLst>
                </p:cNvPr>
                <p:cNvSpPr/>
                <p:nvPr/>
              </p:nvSpPr>
              <p:spPr>
                <a:xfrm>
                  <a:off x="8599039" y="5245970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CF1EAE1-AFC5-43B3-B227-872D537012C4}"/>
                    </a:ext>
                  </a:extLst>
                </p:cNvPr>
                <p:cNvSpPr/>
                <p:nvPr/>
              </p:nvSpPr>
              <p:spPr>
                <a:xfrm>
                  <a:off x="9306846" y="5240199"/>
                  <a:ext cx="77050" cy="516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9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8FF642-46CB-435E-9199-48300F870F4F}"/>
                    </a:ext>
                  </a:extLst>
                </p:cNvPr>
                <p:cNvGrpSpPr/>
                <p:nvPr/>
              </p:nvGrpSpPr>
              <p:grpSpPr>
                <a:xfrm>
                  <a:off x="8686739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3DD64B2-9402-410D-B3AC-2365F4C1C4BA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CB4F245-F5F0-453D-AA67-5D192D7D5DB1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5" name="Rectangle 43">
                  <a:extLst>
                    <a:ext uri="{FF2B5EF4-FFF2-40B4-BE49-F238E27FC236}">
                      <a16:creationId xmlns:a16="http://schemas.microsoft.com/office/drawing/2014/main" id="{BC934B70-F8AF-4B38-9B44-EF85F3CB06B3}"/>
                    </a:ext>
                  </a:extLst>
                </p:cNvPr>
                <p:cNvSpPr/>
                <p:nvPr/>
              </p:nvSpPr>
              <p:spPr>
                <a:xfrm>
                  <a:off x="8686739" y="5753590"/>
                  <a:ext cx="344722" cy="559650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8B1E9A-7538-4525-A639-E75863601F32}"/>
                    </a:ext>
                  </a:extLst>
                </p:cNvPr>
                <p:cNvGrpSpPr/>
                <p:nvPr/>
              </p:nvGrpSpPr>
              <p:grpSpPr>
                <a:xfrm>
                  <a:off x="9146240" y="6231777"/>
                  <a:ext cx="137849" cy="229749"/>
                  <a:chOff x="9658637" y="5858593"/>
                  <a:chExt cx="137849" cy="229749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84D9B9B-526F-461B-8D12-A3CA17347F1C}"/>
                      </a:ext>
                    </a:extLst>
                  </p:cNvPr>
                  <p:cNvSpPr/>
                  <p:nvPr/>
                </p:nvSpPr>
                <p:spPr>
                  <a:xfrm>
                    <a:off x="9658637" y="5858593"/>
                    <a:ext cx="137849" cy="229749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7A1E3EE-BB26-4051-BB49-27B194E59362}"/>
                      </a:ext>
                    </a:extLst>
                  </p:cNvPr>
                  <p:cNvSpPr/>
                  <p:nvPr/>
                </p:nvSpPr>
                <p:spPr>
                  <a:xfrm>
                    <a:off x="9666263" y="5867830"/>
                    <a:ext cx="124065" cy="157359"/>
                  </a:xfrm>
                  <a:prstGeom prst="ellipse">
                    <a:avLst/>
                  </a:prstGeom>
                  <a:solidFill>
                    <a:srgbClr val="DA9C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87" name="Rectangle 43">
                  <a:extLst>
                    <a:ext uri="{FF2B5EF4-FFF2-40B4-BE49-F238E27FC236}">
                      <a16:creationId xmlns:a16="http://schemas.microsoft.com/office/drawing/2014/main" id="{FD1A8624-386C-4B45-9468-2C58968EC7A0}"/>
                    </a:ext>
                  </a:extLst>
                </p:cNvPr>
                <p:cNvSpPr/>
                <p:nvPr/>
              </p:nvSpPr>
              <p:spPr>
                <a:xfrm flipH="1">
                  <a:off x="8929555" y="5753589"/>
                  <a:ext cx="354534" cy="556613"/>
                </a:xfrm>
                <a:custGeom>
                  <a:avLst/>
                  <a:gdLst>
                    <a:gd name="connsiteX0" fmla="*/ 0 w 204986"/>
                    <a:gd name="connsiteY0" fmla="*/ 0 h 507037"/>
                    <a:gd name="connsiteX1" fmla="*/ 204986 w 204986"/>
                    <a:gd name="connsiteY1" fmla="*/ 0 h 507037"/>
                    <a:gd name="connsiteX2" fmla="*/ 204986 w 204986"/>
                    <a:gd name="connsiteY2" fmla="*/ 507037 h 507037"/>
                    <a:gd name="connsiteX3" fmla="*/ 0 w 204986"/>
                    <a:gd name="connsiteY3" fmla="*/ 507037 h 507037"/>
                    <a:gd name="connsiteX4" fmla="*/ 0 w 204986"/>
                    <a:gd name="connsiteY4" fmla="*/ 0 h 507037"/>
                    <a:gd name="connsiteX0" fmla="*/ 0 w 204986"/>
                    <a:gd name="connsiteY0" fmla="*/ 0 h 518054"/>
                    <a:gd name="connsiteX1" fmla="*/ 204986 w 204986"/>
                    <a:gd name="connsiteY1" fmla="*/ 0 h 518054"/>
                    <a:gd name="connsiteX2" fmla="*/ 133377 w 204986"/>
                    <a:gd name="connsiteY2" fmla="*/ 518054 h 518054"/>
                    <a:gd name="connsiteX3" fmla="*/ 0 w 204986"/>
                    <a:gd name="connsiteY3" fmla="*/ 507037 h 518054"/>
                    <a:gd name="connsiteX4" fmla="*/ 0 w 204986"/>
                    <a:gd name="connsiteY4" fmla="*/ 0 h 518054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0 w 317909"/>
                    <a:gd name="connsiteY3" fmla="*/ 507037 h 518054"/>
                    <a:gd name="connsiteX4" fmla="*/ 0 w 317909"/>
                    <a:gd name="connsiteY4" fmla="*/ 0 h 518054"/>
                    <a:gd name="connsiteX0" fmla="*/ 0 w 317909"/>
                    <a:gd name="connsiteY0" fmla="*/ 0 h 526316"/>
                    <a:gd name="connsiteX1" fmla="*/ 317909 w 317909"/>
                    <a:gd name="connsiteY1" fmla="*/ 0 h 526316"/>
                    <a:gd name="connsiteX2" fmla="*/ 133377 w 317909"/>
                    <a:gd name="connsiteY2" fmla="*/ 518054 h 526316"/>
                    <a:gd name="connsiteX3" fmla="*/ 0 w 317909"/>
                    <a:gd name="connsiteY3" fmla="*/ 526316 h 526316"/>
                    <a:gd name="connsiteX4" fmla="*/ 0 w 317909"/>
                    <a:gd name="connsiteY4" fmla="*/ 0 h 526316"/>
                    <a:gd name="connsiteX0" fmla="*/ 0 w 317909"/>
                    <a:gd name="connsiteY0" fmla="*/ 0 h 518054"/>
                    <a:gd name="connsiteX1" fmla="*/ 317909 w 317909"/>
                    <a:gd name="connsiteY1" fmla="*/ 0 h 518054"/>
                    <a:gd name="connsiteX2" fmla="*/ 133377 w 317909"/>
                    <a:gd name="connsiteY2" fmla="*/ 518054 h 518054"/>
                    <a:gd name="connsiteX3" fmla="*/ 2754 w 317909"/>
                    <a:gd name="connsiteY3" fmla="*/ 518053 h 518054"/>
                    <a:gd name="connsiteX4" fmla="*/ 0 w 317909"/>
                    <a:gd name="connsiteY4" fmla="*/ 0 h 518054"/>
                    <a:gd name="connsiteX0" fmla="*/ 0 w 317909"/>
                    <a:gd name="connsiteY0" fmla="*/ 0 h 556613"/>
                    <a:gd name="connsiteX1" fmla="*/ 317909 w 317909"/>
                    <a:gd name="connsiteY1" fmla="*/ 0 h 556613"/>
                    <a:gd name="connsiteX2" fmla="*/ 130623 w 317909"/>
                    <a:gd name="connsiteY2" fmla="*/ 556613 h 556613"/>
                    <a:gd name="connsiteX3" fmla="*/ 2754 w 317909"/>
                    <a:gd name="connsiteY3" fmla="*/ 518053 h 556613"/>
                    <a:gd name="connsiteX4" fmla="*/ 0 w 317909"/>
                    <a:gd name="connsiteY4" fmla="*/ 0 h 556613"/>
                    <a:gd name="connsiteX0" fmla="*/ 5509 w 323418"/>
                    <a:gd name="connsiteY0" fmla="*/ 0 h 556613"/>
                    <a:gd name="connsiteX1" fmla="*/ 323418 w 323418"/>
                    <a:gd name="connsiteY1" fmla="*/ 0 h 556613"/>
                    <a:gd name="connsiteX2" fmla="*/ 136132 w 323418"/>
                    <a:gd name="connsiteY2" fmla="*/ 556613 h 556613"/>
                    <a:gd name="connsiteX3" fmla="*/ 0 w 323418"/>
                    <a:gd name="connsiteY3" fmla="*/ 553858 h 556613"/>
                    <a:gd name="connsiteX4" fmla="*/ 5509 w 323418"/>
                    <a:gd name="connsiteY4" fmla="*/ 0 h 55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418" h="556613">
                      <a:moveTo>
                        <a:pt x="5509" y="0"/>
                      </a:moveTo>
                      <a:lnTo>
                        <a:pt x="323418" y="0"/>
                      </a:lnTo>
                      <a:lnTo>
                        <a:pt x="136132" y="556613"/>
                      </a:lnTo>
                      <a:lnTo>
                        <a:pt x="0" y="553858"/>
                      </a:lnTo>
                      <a:cubicBezTo>
                        <a:pt x="1836" y="369239"/>
                        <a:pt x="3673" y="184619"/>
                        <a:pt x="550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CDD8DF-BEBF-4CD5-9F29-FC7582EABA64}"/>
              </a:ext>
            </a:extLst>
          </p:cNvPr>
          <p:cNvGrpSpPr/>
          <p:nvPr/>
        </p:nvGrpSpPr>
        <p:grpSpPr>
          <a:xfrm>
            <a:off x="8864183" y="5910821"/>
            <a:ext cx="791578" cy="736561"/>
            <a:chOff x="5700293" y="1732063"/>
            <a:chExt cx="3009819" cy="280062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5E3F330-4468-458E-89A8-6479051DC718}"/>
                </a:ext>
              </a:extLst>
            </p:cNvPr>
            <p:cNvSpPr/>
            <p:nvPr/>
          </p:nvSpPr>
          <p:spPr>
            <a:xfrm>
              <a:off x="5949670" y="1808543"/>
              <a:ext cx="2614863" cy="26148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2" name="Chord 121">
              <a:extLst>
                <a:ext uri="{FF2B5EF4-FFF2-40B4-BE49-F238E27FC236}">
                  <a16:creationId xmlns:a16="http://schemas.microsoft.com/office/drawing/2014/main" id="{BBAC121F-6E1A-40F9-A4FA-90DD5478CB91}"/>
                </a:ext>
              </a:extLst>
            </p:cNvPr>
            <p:cNvSpPr/>
            <p:nvPr/>
          </p:nvSpPr>
          <p:spPr>
            <a:xfrm rot="2596346">
              <a:off x="5753206" y="2186292"/>
              <a:ext cx="2650027" cy="1936563"/>
            </a:xfrm>
            <a:prstGeom prst="chord">
              <a:avLst>
                <a:gd name="adj1" fmla="val 2700000"/>
                <a:gd name="adj2" fmla="val 11452607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3" name="Chord 9">
              <a:extLst>
                <a:ext uri="{FF2B5EF4-FFF2-40B4-BE49-F238E27FC236}">
                  <a16:creationId xmlns:a16="http://schemas.microsoft.com/office/drawing/2014/main" id="{ACED7816-2BF5-489E-B3A4-66C56EC8F38A}"/>
                </a:ext>
              </a:extLst>
            </p:cNvPr>
            <p:cNvSpPr/>
            <p:nvPr/>
          </p:nvSpPr>
          <p:spPr>
            <a:xfrm rot="19111554" flipH="1">
              <a:off x="6603069" y="1859379"/>
              <a:ext cx="2045668" cy="2250386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4" name="Chord 123">
              <a:extLst>
                <a:ext uri="{FF2B5EF4-FFF2-40B4-BE49-F238E27FC236}">
                  <a16:creationId xmlns:a16="http://schemas.microsoft.com/office/drawing/2014/main" id="{2A67AC7F-D3E3-42C5-B405-23C1A486379D}"/>
                </a:ext>
              </a:extLst>
            </p:cNvPr>
            <p:cNvSpPr/>
            <p:nvPr/>
          </p:nvSpPr>
          <p:spPr>
            <a:xfrm>
              <a:off x="5700293" y="2177512"/>
              <a:ext cx="2703817" cy="2245894"/>
            </a:xfrm>
            <a:prstGeom prst="chord">
              <a:avLst>
                <a:gd name="adj1" fmla="val 2700000"/>
                <a:gd name="adj2" fmla="val 112031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Chord 124">
              <a:extLst>
                <a:ext uri="{FF2B5EF4-FFF2-40B4-BE49-F238E27FC236}">
                  <a16:creationId xmlns:a16="http://schemas.microsoft.com/office/drawing/2014/main" id="{60620EC3-F6C9-4A5A-B3FE-7538C57865C6}"/>
                </a:ext>
              </a:extLst>
            </p:cNvPr>
            <p:cNvSpPr/>
            <p:nvPr/>
          </p:nvSpPr>
          <p:spPr>
            <a:xfrm rot="17412613">
              <a:off x="6255670" y="1968963"/>
              <a:ext cx="2614863" cy="2294021"/>
            </a:xfrm>
            <a:prstGeom prst="chord">
              <a:avLst>
                <a:gd name="adj1" fmla="val 2700000"/>
                <a:gd name="adj2" fmla="val 10959814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9921C14F-C1DC-4BD2-83A3-660900210E5D}"/>
                </a:ext>
              </a:extLst>
            </p:cNvPr>
            <p:cNvSpPr/>
            <p:nvPr/>
          </p:nvSpPr>
          <p:spPr>
            <a:xfrm rot="2616391">
              <a:off x="6549456" y="1894221"/>
              <a:ext cx="1949175" cy="2575614"/>
            </a:xfrm>
            <a:prstGeom prst="arc">
              <a:avLst>
                <a:gd name="adj1" fmla="val 17452113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Chord 8">
              <a:extLst>
                <a:ext uri="{FF2B5EF4-FFF2-40B4-BE49-F238E27FC236}">
                  <a16:creationId xmlns:a16="http://schemas.microsoft.com/office/drawing/2014/main" id="{5A151A44-A29C-44BF-9E55-8FF8342B2360}"/>
                </a:ext>
              </a:extLst>
            </p:cNvPr>
            <p:cNvSpPr/>
            <p:nvPr/>
          </p:nvSpPr>
          <p:spPr>
            <a:xfrm rot="14510129">
              <a:off x="6279740" y="2238949"/>
              <a:ext cx="2295711" cy="1915891"/>
            </a:xfrm>
            <a:custGeom>
              <a:avLst/>
              <a:gdLst>
                <a:gd name="connsiteX0" fmla="*/ 2267414 w 2737400"/>
                <a:gd name="connsiteY0" fmla="*/ 2090291 h 2383153"/>
                <a:gd name="connsiteX1" fmla="*/ 573660 w 2737400"/>
                <a:gd name="connsiteY1" fmla="*/ 2161514 h 2383153"/>
                <a:gd name="connsiteX2" fmla="*/ 281890 w 2737400"/>
                <a:gd name="connsiteY2" fmla="*/ 467267 h 2383153"/>
                <a:gd name="connsiteX3" fmla="*/ 2267414 w 2737400"/>
                <a:gd name="connsiteY3" fmla="*/ 2090291 h 2383153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04520 w 2267510"/>
                <a:gd name="connsiteY3" fmla="*/ 989105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976234 w 2267510"/>
                <a:gd name="connsiteY3" fmla="*/ 991107 h 1915891"/>
                <a:gd name="connsiteX4" fmla="*/ 2267510 w 2267510"/>
                <a:gd name="connsiteY4" fmla="*/ 1623024 h 1915891"/>
                <a:gd name="connsiteX0" fmla="*/ 2267510 w 2267510"/>
                <a:gd name="connsiteY0" fmla="*/ 1623024 h 1915891"/>
                <a:gd name="connsiteX1" fmla="*/ 573756 w 2267510"/>
                <a:gd name="connsiteY1" fmla="*/ 1694247 h 1915891"/>
                <a:gd name="connsiteX2" fmla="*/ 281986 w 2267510"/>
                <a:gd name="connsiteY2" fmla="*/ 0 h 1915891"/>
                <a:gd name="connsiteX3" fmla="*/ 1086372 w 2267510"/>
                <a:gd name="connsiteY3" fmla="*/ 1159254 h 1915891"/>
                <a:gd name="connsiteX4" fmla="*/ 2267510 w 2267510"/>
                <a:gd name="connsiteY4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86372 w 2295711"/>
                <a:gd name="connsiteY3" fmla="*/ 1159254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168663 w 2295711"/>
                <a:gd name="connsiteY3" fmla="*/ 1039542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  <a:gd name="connsiteX0" fmla="*/ 2267510 w 2295711"/>
                <a:gd name="connsiteY0" fmla="*/ 1623024 h 1915891"/>
                <a:gd name="connsiteX1" fmla="*/ 573756 w 2295711"/>
                <a:gd name="connsiteY1" fmla="*/ 1694247 h 1915891"/>
                <a:gd name="connsiteX2" fmla="*/ 281986 w 2295711"/>
                <a:gd name="connsiteY2" fmla="*/ 0 h 1915891"/>
                <a:gd name="connsiteX3" fmla="*/ 1044383 w 2295711"/>
                <a:gd name="connsiteY3" fmla="*/ 863823 h 1915891"/>
                <a:gd name="connsiteX4" fmla="*/ 1474356 w 2295711"/>
                <a:gd name="connsiteY4" fmla="*/ 1658127 h 1915891"/>
                <a:gd name="connsiteX5" fmla="*/ 2267510 w 2295711"/>
                <a:gd name="connsiteY5" fmla="*/ 1623024 h 191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711" h="1915891">
                  <a:moveTo>
                    <a:pt x="2267510" y="1623024"/>
                  </a:moveTo>
                  <a:cubicBezTo>
                    <a:pt x="1789848" y="1985057"/>
                    <a:pt x="1089273" y="2014517"/>
                    <a:pt x="573756" y="1694247"/>
                  </a:cubicBezTo>
                  <a:cubicBezTo>
                    <a:pt x="-56206" y="1302878"/>
                    <a:pt x="-188444" y="534997"/>
                    <a:pt x="281986" y="0"/>
                  </a:cubicBezTo>
                  <a:cubicBezTo>
                    <a:pt x="610690" y="273277"/>
                    <a:pt x="1096404" y="321272"/>
                    <a:pt x="1044383" y="863823"/>
                  </a:cubicBezTo>
                  <a:cubicBezTo>
                    <a:pt x="929940" y="1260619"/>
                    <a:pt x="1277500" y="1580832"/>
                    <a:pt x="1474356" y="1658127"/>
                  </a:cubicBezTo>
                  <a:cubicBezTo>
                    <a:pt x="1671212" y="1735422"/>
                    <a:pt x="2452873" y="1596458"/>
                    <a:pt x="2267510" y="16230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7CD2872A-999F-4716-ABBE-9A6CDAF715C9}"/>
                </a:ext>
              </a:extLst>
            </p:cNvPr>
            <p:cNvSpPr/>
            <p:nvPr/>
          </p:nvSpPr>
          <p:spPr>
            <a:xfrm rot="599551">
              <a:off x="6460123" y="1957075"/>
              <a:ext cx="1696523" cy="2575614"/>
            </a:xfrm>
            <a:prstGeom prst="arc">
              <a:avLst>
                <a:gd name="adj1" fmla="val 17225507"/>
                <a:gd name="adj2" fmla="val 3866814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659E3319-1E30-4D2A-95A6-34C5804F7E22}"/>
                </a:ext>
              </a:extLst>
            </p:cNvPr>
            <p:cNvSpPr/>
            <p:nvPr/>
          </p:nvSpPr>
          <p:spPr>
            <a:xfrm rot="9681085">
              <a:off x="6246795" y="1732063"/>
              <a:ext cx="1696523" cy="2575614"/>
            </a:xfrm>
            <a:prstGeom prst="arc">
              <a:avLst>
                <a:gd name="adj1" fmla="val 19763995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Chord 9">
              <a:extLst>
                <a:ext uri="{FF2B5EF4-FFF2-40B4-BE49-F238E27FC236}">
                  <a16:creationId xmlns:a16="http://schemas.microsoft.com/office/drawing/2014/main" id="{A9D72BC6-7685-43C4-8DB8-90F918B6774B}"/>
                </a:ext>
              </a:extLst>
            </p:cNvPr>
            <p:cNvSpPr/>
            <p:nvPr/>
          </p:nvSpPr>
          <p:spPr>
            <a:xfrm rot="1001289">
              <a:off x="6185391" y="2174114"/>
              <a:ext cx="1849826" cy="2333734"/>
            </a:xfrm>
            <a:custGeom>
              <a:avLst/>
              <a:gdLst>
                <a:gd name="connsiteX0" fmla="*/ 1849826 w 2229970"/>
                <a:gd name="connsiteY0" fmla="*/ 2650207 h 3025193"/>
                <a:gd name="connsiteX1" fmla="*/ 174367 w 2229970"/>
                <a:gd name="connsiteY1" fmla="*/ 2324785 h 3025193"/>
                <a:gd name="connsiteX2" fmla="*/ 178535 w 2229970"/>
                <a:gd name="connsiteY2" fmla="*/ 691592 h 3025193"/>
                <a:gd name="connsiteX3" fmla="*/ 1849826 w 2229970"/>
                <a:gd name="connsiteY3" fmla="*/ 2650207 h 3025193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  <a:gd name="connsiteX0" fmla="*/ 1849826 w 1849826"/>
                <a:gd name="connsiteY0" fmla="*/ 1958615 h 2333734"/>
                <a:gd name="connsiteX1" fmla="*/ 174367 w 1849826"/>
                <a:gd name="connsiteY1" fmla="*/ 1633193 h 2333734"/>
                <a:gd name="connsiteX2" fmla="*/ 178535 w 1849826"/>
                <a:gd name="connsiteY2" fmla="*/ 0 h 2333734"/>
                <a:gd name="connsiteX3" fmla="*/ 1004682 w 1849826"/>
                <a:gd name="connsiteY3" fmla="*/ 1284872 h 2333734"/>
                <a:gd name="connsiteX4" fmla="*/ 1849826 w 1849826"/>
                <a:gd name="connsiteY4" fmla="*/ 1958615 h 233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26" h="2333734">
                  <a:moveTo>
                    <a:pt x="1849826" y="1958615"/>
                  </a:moveTo>
                  <a:cubicBezTo>
                    <a:pt x="1335844" y="2569636"/>
                    <a:pt x="541321" y="2415316"/>
                    <a:pt x="174367" y="1633193"/>
                  </a:cubicBezTo>
                  <a:cubicBezTo>
                    <a:pt x="-59623" y="1134467"/>
                    <a:pt x="-57995" y="496516"/>
                    <a:pt x="178535" y="0"/>
                  </a:cubicBezTo>
                  <a:cubicBezTo>
                    <a:pt x="466739" y="340710"/>
                    <a:pt x="492101" y="1145407"/>
                    <a:pt x="1004682" y="1284872"/>
                  </a:cubicBezTo>
                  <a:cubicBezTo>
                    <a:pt x="1481069" y="1283617"/>
                    <a:pt x="1580933" y="1646453"/>
                    <a:pt x="1849826" y="195861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DA4FA6C-857B-4555-B7EE-534B3AA46303}"/>
                </a:ext>
              </a:extLst>
            </p:cNvPr>
            <p:cNvSpPr/>
            <p:nvPr/>
          </p:nvSpPr>
          <p:spPr>
            <a:xfrm rot="10297478">
              <a:off x="6500227" y="1852801"/>
              <a:ext cx="1696523" cy="2575614"/>
            </a:xfrm>
            <a:prstGeom prst="arc">
              <a:avLst>
                <a:gd name="adj1" fmla="val 16200000"/>
                <a:gd name="adj2" fmla="val 386681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4F7A76A-DD52-4C34-BF0C-A28198C399C4}"/>
                </a:ext>
              </a:extLst>
            </p:cNvPr>
            <p:cNvCxnSpPr/>
            <p:nvPr/>
          </p:nvCxnSpPr>
          <p:spPr>
            <a:xfrm flipH="1" flipV="1">
              <a:off x="7953296" y="3060482"/>
              <a:ext cx="155510" cy="47897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D0680C-F346-452B-95AE-5CE6DAC1B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550" y="2984572"/>
              <a:ext cx="198312" cy="23923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8508E8-75D2-451D-91E6-3792A1B08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0267" y="3664441"/>
              <a:ext cx="313094" cy="18973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279C91-8D8E-4F89-820D-DC8679834B6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363" y="3539454"/>
              <a:ext cx="120329" cy="58902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5A9FC69-723F-4792-9BF3-4313E6F02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548" y="3759307"/>
              <a:ext cx="56660" cy="6068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8DA7253-EC57-4791-9817-7AD3F8D6B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384" y="4115199"/>
              <a:ext cx="414040" cy="2654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5156A5C-FBE6-45E8-8788-D153A6EA2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868" y="3500317"/>
              <a:ext cx="84805" cy="39345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56A6E4-144F-462F-8151-651CD3782A23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18" y="3500317"/>
              <a:ext cx="238101" cy="11248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B2187C2-35D9-4C92-86D5-E7111A35F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2944692"/>
              <a:ext cx="127992" cy="2090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115D570-0FCA-4E1C-A5CA-04A51C65E6A9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41" y="2915977"/>
              <a:ext cx="247885" cy="1959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B9330-DCE9-4F01-ADC3-A2C87616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4312" y="3856566"/>
              <a:ext cx="237036" cy="214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4" name="Picture 143">
            <a:hlinkClick r:id="rId3" action="ppaction://hlinksldjump"/>
            <a:extLst>
              <a:ext uri="{FF2B5EF4-FFF2-40B4-BE49-F238E27FC236}">
                <a16:creationId xmlns:a16="http://schemas.microsoft.com/office/drawing/2014/main" id="{9B684528-12A8-4284-B551-9387F27AD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37" y="5008403"/>
            <a:ext cx="1877401" cy="106221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1AC6AFA-5600-4E3A-81F5-273C1D99F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392" y="5394058"/>
            <a:ext cx="1605344" cy="1260995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0884A92-739D-4542-BD27-268C95F3CF94}"/>
              </a:ext>
            </a:extLst>
          </p:cNvPr>
          <p:cNvGrpSpPr/>
          <p:nvPr/>
        </p:nvGrpSpPr>
        <p:grpSpPr>
          <a:xfrm>
            <a:off x="2928131" y="2007057"/>
            <a:ext cx="5104263" cy="3002508"/>
            <a:chOff x="2897769" y="2005314"/>
            <a:chExt cx="5104263" cy="3002508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CC4AB63A-09E8-42B0-B541-F63C7A7D7616}"/>
                </a:ext>
              </a:extLst>
            </p:cNvPr>
            <p:cNvSpPr/>
            <p:nvPr/>
          </p:nvSpPr>
          <p:spPr>
            <a:xfrm>
              <a:off x="2897769" y="2005314"/>
              <a:ext cx="5104263" cy="3002508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D3BC624-D8D9-43D1-B527-17D6962D3487}"/>
                </a:ext>
              </a:extLst>
            </p:cNvPr>
            <p:cNvSpPr txBox="1"/>
            <p:nvPr/>
          </p:nvSpPr>
          <p:spPr>
            <a:xfrm>
              <a:off x="3334497" y="2614341"/>
              <a:ext cx="4230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5400" b="1" dirty="0">
                  <a:solidFill>
                    <a:srgbClr val="FF000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GAME OVER</a:t>
              </a:r>
            </a:p>
          </p:txBody>
        </p:sp>
      </p:grpSp>
      <p:pic>
        <p:nvPicPr>
          <p:cNvPr id="151" name="Picture 150">
            <a:hlinkClick r:id="rId6" action="ppaction://hlinksldjump"/>
            <a:extLst>
              <a:ext uri="{FF2B5EF4-FFF2-40B4-BE49-F238E27FC236}">
                <a16:creationId xmlns:a16="http://schemas.microsoft.com/office/drawing/2014/main" id="{0FDF2D3D-DF8C-406F-918E-47E3B2020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5" y="3765822"/>
            <a:ext cx="1746562" cy="1242000"/>
          </a:xfrm>
          <a:prstGeom prst="rect">
            <a:avLst/>
          </a:prstGeom>
        </p:spPr>
      </p:pic>
      <p:pic>
        <p:nvPicPr>
          <p:cNvPr id="152" name="Picture 151">
            <a:hlinkClick r:id="rId8" action="ppaction://hlinksldjump"/>
            <a:extLst>
              <a:ext uri="{FF2B5EF4-FFF2-40B4-BE49-F238E27FC236}">
                <a16:creationId xmlns:a16="http://schemas.microsoft.com/office/drawing/2014/main" id="{30FAA03A-A1C4-4878-B2C6-FF9E423A7C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13" y="3737665"/>
            <a:ext cx="1743285" cy="1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39 -0.10555 C -0.25625 -0.11898 -0.21042 -0.05787 -0.18803 -0.07106 C -0.17422 -0.08009 -0.16862 -0.05486 -0.16277 -0.04004 C -0.15652 -0.02546 -0.14206 0.00371 -0.12839 0.01273 C -0.10599 0.02593 -0.02214 -0.01342 0.00052 -2.22222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5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18 -0.10694 L -0.52618 -0.106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003 -0.04768 C -0.69362 -0.06157 -0.67032 -0.09815 -0.65417 -0.11134 C -0.64362 -0.12037 -0.64441 -0.11643 -0.63138 -0.11759 C -0.61823 -0.11898 -0.5862 -0.12824 -0.57553 -0.11921 C -0.55899 -0.10602 -0.53724 -0.11898 -0.52071 -0.10555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2 1.85185E-6 L -0.00352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07018 0.100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99</Words>
  <Application>Microsoft Office PowerPoint</Application>
  <PresentationFormat>Widescreen</PresentationFormat>
  <Paragraphs>27</Paragraphs>
  <Slides>29</Slides>
  <Notes>1</Notes>
  <HiddenSlides>0</HiddenSlides>
  <MMClips>2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American Captain</vt:lpstr>
      <vt:lpstr>Arial</vt:lpstr>
      <vt:lpstr>Calibri</vt:lpstr>
      <vt:lpstr>Calibri Light</vt:lpstr>
      <vt:lpstr>Roboto</vt:lpstr>
      <vt:lpstr>Roboto Black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MAULANA</dc:creator>
  <cp:lastModifiedBy>ANDIKA MAULANA</cp:lastModifiedBy>
  <cp:revision>83</cp:revision>
  <dcterms:created xsi:type="dcterms:W3CDTF">2018-01-04T12:46:26Z</dcterms:created>
  <dcterms:modified xsi:type="dcterms:W3CDTF">2018-01-07T12:58:48Z</dcterms:modified>
</cp:coreProperties>
</file>