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4AC38-3396-4641-A562-B8AA2F6A307E}" v="9" dt="2019-10-25T10:16:58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zitheoklitos, Yorgos" userId="7c9e1924-5d5b-4eb7-a6e5-0573246b637b" providerId="ADAL" clId="{C814AC38-3396-4641-A562-B8AA2F6A307E}"/>
    <pc:docChg chg="custSel modSld">
      <pc:chgData name="Chatzitheoklitos, Yorgos" userId="7c9e1924-5d5b-4eb7-a6e5-0573246b637b" providerId="ADAL" clId="{C814AC38-3396-4641-A562-B8AA2F6A307E}" dt="2019-10-25T10:17:49.820" v="560" actId="20577"/>
      <pc:docMkLst>
        <pc:docMk/>
      </pc:docMkLst>
      <pc:sldChg chg="addSp delSp modSp">
        <pc:chgData name="Chatzitheoklitos, Yorgos" userId="7c9e1924-5d5b-4eb7-a6e5-0573246b637b" providerId="ADAL" clId="{C814AC38-3396-4641-A562-B8AA2F6A307E}" dt="2019-10-25T10:17:49.820" v="560" actId="20577"/>
        <pc:sldMkLst>
          <pc:docMk/>
          <pc:sldMk cId="699745142" sldId="257"/>
        </pc:sldMkLst>
        <pc:spChg chg="mod">
          <ac:chgData name="Chatzitheoklitos, Yorgos" userId="7c9e1924-5d5b-4eb7-a6e5-0573246b637b" providerId="ADAL" clId="{C814AC38-3396-4641-A562-B8AA2F6A307E}" dt="2019-10-25T09:45:12.991" v="484" actId="1076"/>
          <ac:spMkLst>
            <pc:docMk/>
            <pc:sldMk cId="699745142" sldId="257"/>
            <ac:spMk id="2" creationId="{9CC7C032-C740-4B4A-9F19-8460929A41B9}"/>
          </ac:spMkLst>
        </pc:spChg>
        <pc:spChg chg="mod">
          <ac:chgData name="Chatzitheoklitos, Yorgos" userId="7c9e1924-5d5b-4eb7-a6e5-0573246b637b" providerId="ADAL" clId="{C814AC38-3396-4641-A562-B8AA2F6A307E}" dt="2019-10-25T10:17:49.820" v="560" actId="20577"/>
          <ac:spMkLst>
            <pc:docMk/>
            <pc:sldMk cId="699745142" sldId="257"/>
            <ac:spMk id="6" creationId="{4AAC5A66-ABB6-49D7-A17E-BDE31957A4FE}"/>
          </ac:spMkLst>
        </pc:spChg>
        <pc:spChg chg="add del mod">
          <ac:chgData name="Chatzitheoklitos, Yorgos" userId="7c9e1924-5d5b-4eb7-a6e5-0573246b637b" providerId="ADAL" clId="{C814AC38-3396-4641-A562-B8AA2F6A307E}" dt="2019-10-25T09:43:15.785" v="461"/>
          <ac:spMkLst>
            <pc:docMk/>
            <pc:sldMk cId="699745142" sldId="257"/>
            <ac:spMk id="11" creationId="{8E18D717-879E-4A59-85DF-C145746FDBFB}"/>
          </ac:spMkLst>
        </pc:spChg>
        <pc:spChg chg="add mod">
          <ac:chgData name="Chatzitheoklitos, Yorgos" userId="7c9e1924-5d5b-4eb7-a6e5-0573246b637b" providerId="ADAL" clId="{C814AC38-3396-4641-A562-B8AA2F6A307E}" dt="2019-10-25T09:58:02.515" v="529" actId="1076"/>
          <ac:spMkLst>
            <pc:docMk/>
            <pc:sldMk cId="699745142" sldId="257"/>
            <ac:spMk id="12" creationId="{4174715D-2381-4247-976A-92DA4B7411B5}"/>
          </ac:spMkLst>
        </pc:spChg>
        <pc:spChg chg="add del mod">
          <ac:chgData name="Chatzitheoklitos, Yorgos" userId="7c9e1924-5d5b-4eb7-a6e5-0573246b637b" providerId="ADAL" clId="{C814AC38-3396-4641-A562-B8AA2F6A307E}" dt="2019-10-25T09:55:37.539" v="511" actId="478"/>
          <ac:spMkLst>
            <pc:docMk/>
            <pc:sldMk cId="699745142" sldId="257"/>
            <ac:spMk id="13" creationId="{6331E29D-C8EA-4636-AF53-ADCBFB6F86E5}"/>
          </ac:spMkLst>
        </pc:spChg>
        <pc:picChg chg="mod">
          <ac:chgData name="Chatzitheoklitos, Yorgos" userId="7c9e1924-5d5b-4eb7-a6e5-0573246b637b" providerId="ADAL" clId="{C814AC38-3396-4641-A562-B8AA2F6A307E}" dt="2019-10-25T09:36:20.971" v="274" actId="1076"/>
          <ac:picMkLst>
            <pc:docMk/>
            <pc:sldMk cId="699745142" sldId="257"/>
            <ac:picMk id="5" creationId="{3EE31E33-1A42-47F9-A344-BE0FD46DA1D6}"/>
          </ac:picMkLst>
        </pc:picChg>
        <pc:picChg chg="del mod">
          <ac:chgData name="Chatzitheoklitos, Yorgos" userId="7c9e1924-5d5b-4eb7-a6e5-0573246b637b" providerId="ADAL" clId="{C814AC38-3396-4641-A562-B8AA2F6A307E}" dt="2019-10-25T09:43:15.778" v="459" actId="478"/>
          <ac:picMkLst>
            <pc:docMk/>
            <pc:sldMk cId="699745142" sldId="257"/>
            <ac:picMk id="8" creationId="{4CD81DFD-42CD-46EC-8762-E42B327484CA}"/>
          </ac:picMkLst>
        </pc:picChg>
        <pc:picChg chg="add del mod">
          <ac:chgData name="Chatzitheoklitos, Yorgos" userId="7c9e1924-5d5b-4eb7-a6e5-0573246b637b" providerId="ADAL" clId="{C814AC38-3396-4641-A562-B8AA2F6A307E}" dt="2019-10-25T10:04:49.741" v="530" actId="478"/>
          <ac:picMkLst>
            <pc:docMk/>
            <pc:sldMk cId="699745142" sldId="257"/>
            <ac:picMk id="10" creationId="{C6DF0693-351E-4111-99D1-72B567BBE40B}"/>
          </ac:picMkLst>
        </pc:picChg>
        <pc:picChg chg="add mod">
          <ac:chgData name="Chatzitheoklitos, Yorgos" userId="7c9e1924-5d5b-4eb7-a6e5-0573246b637b" providerId="ADAL" clId="{C814AC38-3396-4641-A562-B8AA2F6A307E}" dt="2019-10-25T09:57:42.589" v="526" actId="1076"/>
          <ac:picMkLst>
            <pc:docMk/>
            <pc:sldMk cId="699745142" sldId="257"/>
            <ac:picMk id="15" creationId="{D8267382-9622-4573-B02B-AE0EC7B87ECB}"/>
          </ac:picMkLst>
        </pc:picChg>
        <pc:picChg chg="add del mod">
          <ac:chgData name="Chatzitheoklitos, Yorgos" userId="7c9e1924-5d5b-4eb7-a6e5-0573246b637b" providerId="ADAL" clId="{C814AC38-3396-4641-A562-B8AA2F6A307E}" dt="2019-10-25T10:16:04.840" v="534" actId="478"/>
          <ac:picMkLst>
            <pc:docMk/>
            <pc:sldMk cId="699745142" sldId="257"/>
            <ac:picMk id="17" creationId="{A8FACF8F-1117-4771-BF22-D376CE180755}"/>
          </ac:picMkLst>
        </pc:picChg>
        <pc:picChg chg="add mod">
          <ac:chgData name="Chatzitheoklitos, Yorgos" userId="7c9e1924-5d5b-4eb7-a6e5-0573246b637b" providerId="ADAL" clId="{C814AC38-3396-4641-A562-B8AA2F6A307E}" dt="2019-10-25T10:17:15.723" v="542" actId="1076"/>
          <ac:picMkLst>
            <pc:docMk/>
            <pc:sldMk cId="699745142" sldId="257"/>
            <ac:picMk id="19" creationId="{EBBF782D-00F9-4DB3-9868-9BF050E058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2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80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94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2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3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6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F43DC-618F-4575-896B-C606EF66E66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9399B-454D-457D-A989-FE3D19D61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456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AC5A66-ABB6-49D7-A17E-BDE31957A4FE}"/>
              </a:ext>
            </a:extLst>
          </p:cNvPr>
          <p:cNvSpPr txBox="1"/>
          <p:nvPr/>
        </p:nvSpPr>
        <p:spPr>
          <a:xfrm>
            <a:off x="135067" y="402868"/>
            <a:ext cx="5439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Team new to coding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Good use of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of a second API to look-up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Flood Risk Alert: post code: Average rain over 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50 </a:t>
            </a:r>
            <a:r>
              <a:rPr lang="en-GB" dirty="0"/>
              <a:t>mm and £10k 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VERY fast look-up times: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KDTree</a:t>
            </a:r>
            <a:r>
              <a:rPr lang="en-GB" dirty="0"/>
              <a:t>: Simulate circle with query radius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7C032-C740-4B4A-9F19-8460929A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532" y="402868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GB" dirty="0"/>
              <a:t>Team Derwent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31E33-1A42-47F9-A344-BE0FD46DA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177" r="45787" b="44320"/>
          <a:stretch/>
        </p:blipFill>
        <p:spPr>
          <a:xfrm>
            <a:off x="5468532" y="846060"/>
            <a:ext cx="6302095" cy="90477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74715D-2381-4247-976A-92DA4B7411B5}"/>
              </a:ext>
            </a:extLst>
          </p:cNvPr>
          <p:cNvSpPr txBox="1"/>
          <p:nvPr/>
        </p:nvSpPr>
        <p:spPr>
          <a:xfrm>
            <a:off x="8619579" y="2187489"/>
            <a:ext cx="116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SW7 2AZ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267382-9622-4573-B02B-AE0EC7B87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4" y="2661900"/>
            <a:ext cx="5574981" cy="4150158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F782D-00F9-4DB3-9868-9BF050E05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59" y="2235040"/>
            <a:ext cx="6153974" cy="45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4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E15F626E2F147BB20B6D0CA139E9F" ma:contentTypeVersion="11" ma:contentTypeDescription="Create a new document." ma:contentTypeScope="" ma:versionID="f4f2bd8b9b98971e93e12daea1270dab">
  <xsd:schema xmlns:xsd="http://www.w3.org/2001/XMLSchema" xmlns:xs="http://www.w3.org/2001/XMLSchema" xmlns:p="http://schemas.microsoft.com/office/2006/metadata/properties" xmlns:ns3="c4855184-e194-4689-b5a2-5bd06227aa84" xmlns:ns4="899af88d-aeeb-4261-ad28-c3a6628f7fff" targetNamespace="http://schemas.microsoft.com/office/2006/metadata/properties" ma:root="true" ma:fieldsID="5976f3da886abb276c865133a02a5ed3" ns3:_="" ns4:_="">
    <xsd:import namespace="c4855184-e194-4689-b5a2-5bd06227aa84"/>
    <xsd:import namespace="899af88d-aeeb-4261-ad28-c3a6628f7f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55184-e194-4689-b5a2-5bd06227aa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af88d-aeeb-4261-ad28-c3a6628f7ff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B9E907-8D97-4FA2-BAEC-7F60E8DF9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855184-e194-4689-b5a2-5bd06227aa84"/>
    <ds:schemaRef ds:uri="899af88d-aeeb-4261-ad28-c3a6628f7f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ACC830-C0EA-4FA3-B0D8-8F00CDC859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34821-FFAF-48B6-B82B-8359EF45AB1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Derwent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Darwent</dc:title>
  <dc:creator>Chatzitheoklitos, Yorgos</dc:creator>
  <cp:lastModifiedBy>Chatzitheoklitos, Yorgos</cp:lastModifiedBy>
  <cp:revision>2</cp:revision>
  <dcterms:created xsi:type="dcterms:W3CDTF">2019-10-25T09:13:32Z</dcterms:created>
  <dcterms:modified xsi:type="dcterms:W3CDTF">2019-10-25T10:17:50Z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0x01010074BE15F626E2F147BB20B6D0CA139E9F</vt:lpwstr>
  </property>
</Properties>
</file>